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 5, 11-08-2022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Group 5, 11-08-2022</a:t>
            </a:r>
          </a:p>
        </p:txBody>
      </p:sp>
      <p:sp>
        <p:nvSpPr>
          <p:cNvPr id="152" name="React Native Style and Layout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React Native Style and Layout</a:t>
            </a:r>
          </a:p>
        </p:txBody>
      </p:sp>
      <p:sp>
        <p:nvSpPr>
          <p:cNvPr id="153" name="Group Member:…"/>
          <p:cNvSpPr txBox="1"/>
          <p:nvPr/>
        </p:nvSpPr>
        <p:spPr>
          <a:xfrm>
            <a:off x="1206500" y="7699299"/>
            <a:ext cx="21971000" cy="250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30200">
              <a:defRPr b="1" sz="2200">
                <a:solidFill>
                  <a:srgbClr val="000000"/>
                </a:solidFill>
              </a:defRPr>
            </a:pPr>
            <a:r>
              <a:t>Group Member:</a:t>
            </a:r>
          </a:p>
          <a:p>
            <a:pPr algn="l" defTabSz="330200">
              <a:defRPr b="1" sz="2200">
                <a:solidFill>
                  <a:srgbClr val="000000"/>
                </a:solidFill>
              </a:defRPr>
            </a:pPr>
            <a:r>
              <a:t>1. Pothea Chorn</a:t>
            </a:r>
          </a:p>
          <a:p>
            <a:pPr algn="l" defTabSz="330200">
              <a:defRPr b="1" sz="2200">
                <a:solidFill>
                  <a:srgbClr val="000000"/>
                </a:solidFill>
              </a:defRPr>
            </a:pPr>
            <a:r>
              <a:t>2. Sereyratha Chann</a:t>
            </a:r>
          </a:p>
          <a:p>
            <a:pPr algn="l" defTabSz="330200">
              <a:defRPr b="1" sz="2200">
                <a:solidFill>
                  <a:srgbClr val="000000"/>
                </a:solidFill>
              </a:defRPr>
            </a:pPr>
            <a:r>
              <a:t>3. Sokny Norn</a:t>
            </a:r>
          </a:p>
          <a:p>
            <a:pPr algn="l" defTabSz="330200">
              <a:defRPr b="1" sz="2200">
                <a:solidFill>
                  <a:srgbClr val="000000"/>
                </a:solidFill>
              </a:defRPr>
            </a:pPr>
            <a:r>
              <a:t>4. Sreynieth Leourn</a:t>
            </a:r>
          </a:p>
          <a:p>
            <a:pPr algn="l" defTabSz="330200">
              <a:defRPr b="1" sz="2200">
                <a:solidFill>
                  <a:srgbClr val="000000"/>
                </a:solidFill>
              </a:defRPr>
            </a:pPr>
            <a:r>
              <a:t>5. Da Doun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350" y="7401583"/>
            <a:ext cx="6845300" cy="5956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https://reactnative.dev/docs/flexbox"/>
          <p:cNvSpPr txBox="1"/>
          <p:nvPr/>
        </p:nvSpPr>
        <p:spPr>
          <a:xfrm>
            <a:off x="7081519" y="6243326"/>
            <a:ext cx="10220961" cy="795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/>
            </a:lvl1pPr>
          </a:lstStyle>
          <a:p>
            <a:pPr/>
            <a:r>
              <a:t>https://reactnative.dev/docs/flexbox</a:t>
            </a:r>
          </a:p>
        </p:txBody>
      </p:sp>
      <p:sp>
        <p:nvSpPr>
          <p:cNvPr id="200" name="https://reactnative.dev/docs/style"/>
          <p:cNvSpPr txBox="1"/>
          <p:nvPr/>
        </p:nvSpPr>
        <p:spPr>
          <a:xfrm>
            <a:off x="6939656" y="8237395"/>
            <a:ext cx="9507653" cy="795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/>
            </a:lvl1pPr>
          </a:lstStyle>
          <a:p>
            <a:pPr/>
            <a:r>
              <a:t>https://reactnative.dev/docs/style</a:t>
            </a:r>
          </a:p>
        </p:txBody>
      </p:sp>
      <p:sp>
        <p:nvSpPr>
          <p:cNvPr id="201" name="References"/>
          <p:cNvSpPr txBox="1"/>
          <p:nvPr>
            <p:ph type="title"/>
          </p:nvPr>
        </p:nvSpPr>
        <p:spPr>
          <a:xfrm>
            <a:off x="8959022" y="2817351"/>
            <a:ext cx="7193476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4330" y="2944853"/>
            <a:ext cx="15655339" cy="880435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 you"/>
          <p:cNvSpPr txBox="1"/>
          <p:nvPr>
            <p:ph type="title"/>
          </p:nvPr>
        </p:nvSpPr>
        <p:spPr>
          <a:xfrm>
            <a:off x="8595262" y="10013339"/>
            <a:ext cx="7193476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act Native Style"/>
          <p:cNvSpPr txBox="1"/>
          <p:nvPr>
            <p:ph type="title"/>
          </p:nvPr>
        </p:nvSpPr>
        <p:spPr>
          <a:xfrm>
            <a:off x="6206339" y="2177724"/>
            <a:ext cx="11971322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React Native Style</a:t>
            </a:r>
          </a:p>
        </p:txBody>
      </p:sp>
      <p:sp>
        <p:nvSpPr>
          <p:cNvPr id="159" name="— All of the core components accept a prop named style.…"/>
          <p:cNvSpPr txBox="1"/>
          <p:nvPr>
            <p:ph type="body" sz="quarter" idx="1"/>
          </p:nvPr>
        </p:nvSpPr>
        <p:spPr>
          <a:xfrm>
            <a:off x="1423245" y="5107452"/>
            <a:ext cx="10306303" cy="5685373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57200">
              <a:defRPr b="0"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All of the core components accept a prop named </a:t>
            </a:r>
            <a:r>
              <a:rPr b="1"/>
              <a:t>style</a:t>
            </a:r>
            <a:r>
              <a:t>.</a:t>
            </a:r>
          </a:p>
          <a:p>
            <a:pPr defTabSz="457200">
              <a:defRPr b="0"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The style names and values are usually match how </a:t>
            </a:r>
            <a:r>
              <a:rPr b="1"/>
              <a:t>css</a:t>
            </a:r>
            <a:r>
              <a:t> works on web.</a:t>
            </a:r>
          </a:p>
          <a:p>
            <a:pPr defTabSz="457200">
              <a:defRPr b="0"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Names are written using </a:t>
            </a:r>
            <a:r>
              <a:rPr b="1"/>
              <a:t>camel</a:t>
            </a:r>
            <a:r>
              <a:t> casing, e.g. backgroundColor</a:t>
            </a:r>
          </a:p>
          <a:p>
            <a:pPr defTabSz="457200">
              <a:defRPr b="0"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Can define several styles in one place by using StyleSheet.create, so you can use it to inherit styles.</a:t>
            </a:r>
          </a:p>
        </p:txBody>
      </p:sp>
      <p:pic>
        <p:nvPicPr>
          <p:cNvPr id="160" name="Screen Shot 2022-08-11 at 2.35.08 PM.png" descr="Screen Shot 2022-08-11 at 2.35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0673" y="4104675"/>
            <a:ext cx="9907746" cy="9000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act Native Layout"/>
          <p:cNvSpPr txBox="1"/>
          <p:nvPr>
            <p:ph type="title"/>
          </p:nvPr>
        </p:nvSpPr>
        <p:spPr>
          <a:xfrm>
            <a:off x="6206339" y="2177724"/>
            <a:ext cx="11971322" cy="1685895"/>
          </a:xfrm>
          <a:prstGeom prst="rect">
            <a:avLst/>
          </a:prstGeom>
        </p:spPr>
        <p:txBody>
          <a:bodyPr/>
          <a:lstStyle>
            <a:lvl1pPr defTabSz="2121354">
              <a:defRPr spc="-300" sz="10000"/>
            </a:lvl1pPr>
          </a:lstStyle>
          <a:p>
            <a:pPr/>
            <a:r>
              <a:t>React Native Layout</a:t>
            </a:r>
          </a:p>
        </p:txBody>
      </p:sp>
      <p:sp>
        <p:nvSpPr>
          <p:cNvPr id="164" name="—Layout : is the way which design or arrangement of something laid out."/>
          <p:cNvSpPr txBox="1"/>
          <p:nvPr>
            <p:ph type="body" sz="quarter" idx="1"/>
          </p:nvPr>
        </p:nvSpPr>
        <p:spPr>
          <a:xfrm>
            <a:off x="2550328" y="5346139"/>
            <a:ext cx="17760206" cy="1230021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57200">
              <a:defRPr b="0"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</a:t>
            </a:r>
            <a:r>
              <a:rPr b="1"/>
              <a:t>Layout</a:t>
            </a:r>
            <a:r>
              <a:t> : is the way which design or arrangement of something laid out.</a:t>
            </a:r>
          </a:p>
        </p:txBody>
      </p:sp>
      <p:sp>
        <p:nvSpPr>
          <p:cNvPr id="165" name="—You will normally use a combination of flexDirection, alignItems, and justifyContent to achieve the right layout."/>
          <p:cNvSpPr txBox="1"/>
          <p:nvPr/>
        </p:nvSpPr>
        <p:spPr>
          <a:xfrm>
            <a:off x="2550328" y="7343417"/>
            <a:ext cx="17760206" cy="2392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—You will normally use a combination of </a:t>
            </a:r>
            <a:r>
              <a:rPr b="1" sz="2500">
                <a:latin typeface="Times Roman"/>
                <a:ea typeface="Times Roman"/>
                <a:cs typeface="Times Roman"/>
                <a:sym typeface="Times Roman"/>
              </a:rPr>
              <a:t>flexDirection</a:t>
            </a:r>
            <a:r>
              <a:t>, </a:t>
            </a:r>
            <a:r>
              <a:rPr b="1" sz="2500">
                <a:latin typeface="Times Roman"/>
                <a:ea typeface="Times Roman"/>
                <a:cs typeface="Times Roman"/>
                <a:sym typeface="Times Roman"/>
              </a:rPr>
              <a:t>alignItems</a:t>
            </a:r>
            <a:r>
              <a:t>, and </a:t>
            </a:r>
            <a:r>
              <a:rPr b="1" sz="2500">
                <a:latin typeface="Times Roman"/>
                <a:ea typeface="Times Roman"/>
                <a:cs typeface="Times Roman"/>
                <a:sym typeface="Times Roman"/>
              </a:rPr>
              <a:t>justifyContent</a:t>
            </a:r>
            <a:r>
              <a:t> to achieve the right layout.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— Flex : will define how your items are going to “fill” over the available space along your main axis."/>
          <p:cNvSpPr txBox="1"/>
          <p:nvPr/>
        </p:nvSpPr>
        <p:spPr>
          <a:xfrm>
            <a:off x="1713761" y="3940324"/>
            <a:ext cx="2095647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</a:t>
            </a:r>
            <a:r>
              <a:rPr b="1"/>
              <a:t>Flex : </a:t>
            </a:r>
            <a:r>
              <a:t>will define how your items are going to </a:t>
            </a:r>
            <a:r>
              <a:rPr b="1"/>
              <a:t>“fill”</a:t>
            </a:r>
            <a:r>
              <a:t> over the available space along your main axis.</a:t>
            </a:r>
          </a:p>
        </p:txBody>
      </p:sp>
      <p:sp>
        <p:nvSpPr>
          <p:cNvPr id="169" name="React Native Style"/>
          <p:cNvSpPr txBox="1"/>
          <p:nvPr>
            <p:ph type="title"/>
          </p:nvPr>
        </p:nvSpPr>
        <p:spPr>
          <a:xfrm>
            <a:off x="6206339" y="1830928"/>
            <a:ext cx="11971322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70" name="Screen Shot 2022-08-11 at 3.24.46 PM.png" descr="Screen Shot 2022-08-11 at 3.24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91" y="5457721"/>
            <a:ext cx="11867036" cy="653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2-08-11 at 3.26.00 PM.png" descr="Screen Shot 2022-08-11 at 3.26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62490" y="5029224"/>
            <a:ext cx="8026401" cy="858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— Flex Direction: controls the direction in which the children of a node are laid out.…"/>
          <p:cNvSpPr txBox="1"/>
          <p:nvPr/>
        </p:nvSpPr>
        <p:spPr>
          <a:xfrm>
            <a:off x="1713763" y="3660925"/>
            <a:ext cx="1897740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</a:t>
            </a:r>
            <a:r>
              <a:rPr b="1"/>
              <a:t>Flex Direction: </a:t>
            </a:r>
            <a:r>
              <a:t>controls the direction in which the children of a node are laid out.</a:t>
            </a:r>
          </a:p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flextDirection values are column, row, row-reverse, column-reverse</a:t>
            </a:r>
          </a:p>
        </p:txBody>
      </p:sp>
      <p:sp>
        <p:nvSpPr>
          <p:cNvPr id="175" name="React Native Style"/>
          <p:cNvSpPr txBox="1"/>
          <p:nvPr>
            <p:ph type="title"/>
          </p:nvPr>
        </p:nvSpPr>
        <p:spPr>
          <a:xfrm>
            <a:off x="6206339" y="1830928"/>
            <a:ext cx="11971322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76" name="Screen Shot 2022-08-11 at 4.26.55 PM.png" descr="Screen Shot 2022-08-11 at 4.26.5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1366" y="4842085"/>
            <a:ext cx="13741123" cy="7768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— Layout Direction: specifies the direction in which children and text in a hierarchy should be laid out.…"/>
          <p:cNvSpPr txBox="1"/>
          <p:nvPr/>
        </p:nvSpPr>
        <p:spPr>
          <a:xfrm>
            <a:off x="1713761" y="3381524"/>
            <a:ext cx="2236654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</a:t>
            </a:r>
            <a:r>
              <a:rPr b="1"/>
              <a:t>Layout Direction: </a:t>
            </a:r>
            <a:r>
              <a:t>specifies the direction in which children and text in a hierarchy should be laid out.</a:t>
            </a:r>
          </a:p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layout direction affect from </a:t>
            </a:r>
            <a:r>
              <a:rPr b="1"/>
              <a:t>start</a:t>
            </a:r>
            <a:r>
              <a:t> to </a:t>
            </a:r>
            <a:r>
              <a:rPr b="1"/>
              <a:t>end</a:t>
            </a:r>
            <a:r>
              <a:t> or </a:t>
            </a:r>
            <a:r>
              <a:rPr b="1"/>
              <a:t>LTR.</a:t>
            </a:r>
            <a:endParaRPr b="1"/>
          </a:p>
          <a:p>
            <a:pPr algn="l" defTabSz="457200">
              <a:defRPr b="1"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</a:t>
            </a:r>
            <a:r>
              <a:rPr b="0"/>
              <a:t>There are two values of direction: LTR, RTL</a:t>
            </a:r>
          </a:p>
        </p:txBody>
      </p:sp>
      <p:sp>
        <p:nvSpPr>
          <p:cNvPr id="180" name="React Native Style"/>
          <p:cNvSpPr txBox="1"/>
          <p:nvPr>
            <p:ph type="title"/>
          </p:nvPr>
        </p:nvSpPr>
        <p:spPr>
          <a:xfrm>
            <a:off x="6206339" y="1830928"/>
            <a:ext cx="11971322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81" name="Screen Shot 2022-08-11 at 4.33.45 PM.png" descr="Screen Shot 2022-08-11 at 4.33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9104" y="5389202"/>
            <a:ext cx="13524351" cy="7689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— Justify Content : describes how to align children within the main axis of their container."/>
          <p:cNvSpPr txBox="1"/>
          <p:nvPr/>
        </p:nvSpPr>
        <p:spPr>
          <a:xfrm>
            <a:off x="1713762" y="3940324"/>
            <a:ext cx="189442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</a:t>
            </a:r>
            <a:r>
              <a:rPr b="1"/>
              <a:t>Justify Content : </a:t>
            </a:r>
            <a:r>
              <a:t>describes how to align children within the main axis of their container.</a:t>
            </a:r>
          </a:p>
        </p:txBody>
      </p:sp>
      <p:sp>
        <p:nvSpPr>
          <p:cNvPr id="185" name="React Native Style"/>
          <p:cNvSpPr txBox="1"/>
          <p:nvPr>
            <p:ph type="title"/>
          </p:nvPr>
        </p:nvSpPr>
        <p:spPr>
          <a:xfrm>
            <a:off x="6206339" y="1830928"/>
            <a:ext cx="11971322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86" name="Screen Shot 2022-08-11 at 4.37.41 PM.png" descr="Screen Shot 2022-08-11 at 4.37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1254" y="5024227"/>
            <a:ext cx="13689275" cy="7803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— Align Items : describes how to align children along the cross axis of their container"/>
          <p:cNvSpPr txBox="1"/>
          <p:nvPr/>
        </p:nvSpPr>
        <p:spPr>
          <a:xfrm>
            <a:off x="1713761" y="3940324"/>
            <a:ext cx="1800468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</a:t>
            </a:r>
            <a:r>
              <a:rPr b="1"/>
              <a:t>Align Items : </a:t>
            </a:r>
            <a:r>
              <a:t>describes how to align children along the cross axis of their container</a:t>
            </a:r>
          </a:p>
        </p:txBody>
      </p:sp>
      <p:sp>
        <p:nvSpPr>
          <p:cNvPr id="190" name="React Native Style"/>
          <p:cNvSpPr txBox="1"/>
          <p:nvPr>
            <p:ph type="title"/>
          </p:nvPr>
        </p:nvSpPr>
        <p:spPr>
          <a:xfrm>
            <a:off x="6206339" y="1830928"/>
            <a:ext cx="11971322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91" name="Screen Shot 2022-08-11 at 4.44.16 PM.png" descr="Screen Shot 2022-08-11 at 4.44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4613" y="4829156"/>
            <a:ext cx="14140501" cy="8145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00" y="31665"/>
            <a:ext cx="8001002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— Align Self :has the same options and effect as alignItems but instead of affecting the children within a container, you can apply this property to a single child to change its alignment within its parent. alignSelf overrides any option set by the paren"/>
          <p:cNvSpPr txBox="1"/>
          <p:nvPr/>
        </p:nvSpPr>
        <p:spPr>
          <a:xfrm>
            <a:off x="1749328" y="4205163"/>
            <a:ext cx="20885344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— </a:t>
            </a:r>
            <a:r>
              <a:rPr b="1"/>
              <a:t>Align Self :</a:t>
            </a:r>
            <a:r>
              <a:t>has the same options and effect as alignItems but instead of affecting the children within a container, you can apply this property to a single child to change its alignment within its parent. alignSelf overrides any option set by the parent with alignItems.</a:t>
            </a:r>
          </a:p>
        </p:txBody>
      </p:sp>
      <p:sp>
        <p:nvSpPr>
          <p:cNvPr id="195" name="React Native Style"/>
          <p:cNvSpPr txBox="1"/>
          <p:nvPr>
            <p:ph type="title"/>
          </p:nvPr>
        </p:nvSpPr>
        <p:spPr>
          <a:xfrm>
            <a:off x="6206339" y="1830928"/>
            <a:ext cx="11971322" cy="1685895"/>
          </a:xfrm>
          <a:prstGeom prst="rect">
            <a:avLst/>
          </a:prstGeom>
        </p:spPr>
        <p:txBody>
          <a:bodyPr/>
          <a:lstStyle>
            <a:lvl1pPr defTabSz="2194505">
              <a:defRPr spc="-300" sz="10400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96" name="Screen Shot 2022-08-11 at 4.52.57 PM.png" descr="Screen Shot 2022-08-11 at 4.52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2154" y="5872141"/>
            <a:ext cx="12328399" cy="7628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