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roup 5, 11-08-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 5, 11-08-2022</a:t>
            </a:r>
          </a:p>
        </p:txBody>
      </p:sp>
      <p:sp>
        <p:nvSpPr>
          <p:cNvPr id="152" name="React Native Style and Layou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 Native Style and Layout</a:t>
            </a:r>
          </a:p>
        </p:txBody>
      </p:sp>
      <p:sp>
        <p:nvSpPr>
          <p:cNvPr id="153" name="Group Member:…"/>
          <p:cNvSpPr txBox="1"/>
          <p:nvPr>
            <p:ph type="subTitle" sz="quarter" idx="1"/>
          </p:nvPr>
        </p:nvSpPr>
        <p:spPr>
          <a:xfrm>
            <a:off x="1206500" y="7699299"/>
            <a:ext cx="21971000" cy="2504058"/>
          </a:xfrm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Group Member:</a:t>
            </a:r>
          </a:p>
          <a:p>
            <a:pPr defTabSz="330200">
              <a:defRPr sz="2200"/>
            </a:pPr>
            <a:r>
              <a:t>1. Pothea Chorn</a:t>
            </a:r>
          </a:p>
          <a:p>
            <a:pPr defTabSz="330200">
              <a:defRPr sz="2200"/>
            </a:pPr>
            <a:r>
              <a:t>2. Sereyratha Chain</a:t>
            </a:r>
          </a:p>
          <a:p>
            <a:pPr defTabSz="330200">
              <a:defRPr sz="2200"/>
            </a:pPr>
            <a:r>
              <a:t>3. Sokny Norn</a:t>
            </a:r>
          </a:p>
          <a:p>
            <a:pPr defTabSz="330200">
              <a:defRPr sz="2200"/>
            </a:pPr>
            <a:r>
              <a:t>4. Sreynieth Leourn</a:t>
            </a:r>
          </a:p>
          <a:p>
            <a:pPr defTabSz="330200">
              <a:defRPr sz="2200"/>
            </a:pPr>
            <a:r>
              <a:t>5. Da Doun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9350" y="7401583"/>
            <a:ext cx="6845300" cy="595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ttps://reactnative.dev/docs/flexbox"/>
          <p:cNvSpPr txBox="1"/>
          <p:nvPr/>
        </p:nvSpPr>
        <p:spPr>
          <a:xfrm>
            <a:off x="7075677" y="6243326"/>
            <a:ext cx="10232645" cy="79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/>
            </a:lvl1pPr>
          </a:lstStyle>
          <a:p>
            <a:pPr/>
            <a:r>
              <a:t>https://reactnative.dev/docs/flexbox</a:t>
            </a:r>
          </a:p>
        </p:txBody>
      </p:sp>
      <p:sp>
        <p:nvSpPr>
          <p:cNvPr id="200" name="https://reactnative.dev/docs/style"/>
          <p:cNvSpPr txBox="1"/>
          <p:nvPr/>
        </p:nvSpPr>
        <p:spPr>
          <a:xfrm>
            <a:off x="6939656" y="8237395"/>
            <a:ext cx="9507653" cy="795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600"/>
            </a:lvl1pPr>
          </a:lstStyle>
          <a:p>
            <a:pPr/>
            <a:r>
              <a:t>https://reactnative.dev/docs/style</a:t>
            </a:r>
          </a:p>
        </p:txBody>
      </p:sp>
      <p:sp>
        <p:nvSpPr>
          <p:cNvPr id="201" name="References"/>
          <p:cNvSpPr txBox="1"/>
          <p:nvPr>
            <p:ph type="ctrTitle"/>
          </p:nvPr>
        </p:nvSpPr>
        <p:spPr>
          <a:xfrm>
            <a:off x="8959022" y="2817351"/>
            <a:ext cx="7193476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64331" y="2944854"/>
            <a:ext cx="15655338" cy="880435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hank you"/>
          <p:cNvSpPr txBox="1"/>
          <p:nvPr>
            <p:ph type="ctrTitle"/>
          </p:nvPr>
        </p:nvSpPr>
        <p:spPr>
          <a:xfrm>
            <a:off x="8595262" y="10013340"/>
            <a:ext cx="7193476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act Native Style"/>
          <p:cNvSpPr txBox="1"/>
          <p:nvPr>
            <p:ph type="ctrTitle"/>
          </p:nvPr>
        </p:nvSpPr>
        <p:spPr>
          <a:xfrm>
            <a:off x="6206340" y="2177724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sp>
        <p:nvSpPr>
          <p:cNvPr id="159" name="— All of the core components accept a prop named style.…"/>
          <p:cNvSpPr txBox="1"/>
          <p:nvPr>
            <p:ph type="subTitle" sz="quarter" idx="1"/>
          </p:nvPr>
        </p:nvSpPr>
        <p:spPr>
          <a:xfrm>
            <a:off x="1423246" y="5107453"/>
            <a:ext cx="10306302" cy="5685372"/>
          </a:xfrm>
          <a:prstGeom prst="rect">
            <a:avLst/>
          </a:prstGeom>
        </p:spPr>
        <p:txBody>
          <a:bodyPr/>
          <a:lstStyle/>
          <a:p>
            <a:pPr defTabSz="457200">
              <a:defRPr b="0"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All of the core components accept a prop named </a:t>
            </a:r>
            <a:r>
              <a:rPr b="1"/>
              <a:t>style</a:t>
            </a:r>
            <a:r>
              <a:t>.</a:t>
            </a:r>
          </a:p>
          <a:p>
            <a:pPr defTabSz="457200">
              <a:defRPr b="0"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The style names and values are usually match how </a:t>
            </a:r>
            <a:r>
              <a:rPr b="1"/>
              <a:t>css</a:t>
            </a:r>
            <a:r>
              <a:t> works on web.</a:t>
            </a:r>
          </a:p>
          <a:p>
            <a:pPr defTabSz="457200">
              <a:defRPr b="0"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Names are written using </a:t>
            </a:r>
            <a:r>
              <a:rPr b="1"/>
              <a:t>camel</a:t>
            </a:r>
            <a:r>
              <a:t> casing, e.g. backgroundColor</a:t>
            </a:r>
          </a:p>
          <a:p>
            <a:pPr defTabSz="457200">
              <a:defRPr b="0"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Can define several styles in one place by using StyleSheet.create, so you can use it to inherit styles.</a:t>
            </a:r>
          </a:p>
        </p:txBody>
      </p:sp>
      <p:pic>
        <p:nvPicPr>
          <p:cNvPr id="160" name="Screen Shot 2022-08-11 at 2.35.08 PM.png" descr="Screen Shot 2022-08-11 at 2.35.0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50673" y="4104676"/>
            <a:ext cx="9907746" cy="9000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act Native Layout"/>
          <p:cNvSpPr txBox="1"/>
          <p:nvPr>
            <p:ph type="ctrTitle"/>
          </p:nvPr>
        </p:nvSpPr>
        <p:spPr>
          <a:xfrm>
            <a:off x="6206340" y="2177724"/>
            <a:ext cx="11971320" cy="1685894"/>
          </a:xfrm>
          <a:prstGeom prst="rect">
            <a:avLst/>
          </a:prstGeom>
        </p:spPr>
        <p:txBody>
          <a:bodyPr/>
          <a:lstStyle>
            <a:lvl1pPr defTabSz="2121354">
              <a:defRPr spc="-201" sz="10092"/>
            </a:lvl1pPr>
          </a:lstStyle>
          <a:p>
            <a:pPr/>
            <a:r>
              <a:t>React Native Layout</a:t>
            </a:r>
          </a:p>
        </p:txBody>
      </p:sp>
      <p:sp>
        <p:nvSpPr>
          <p:cNvPr id="164" name="—Layout : is the way which design or arrangement of something laid out."/>
          <p:cNvSpPr txBox="1"/>
          <p:nvPr>
            <p:ph type="subTitle" sz="quarter" idx="1"/>
          </p:nvPr>
        </p:nvSpPr>
        <p:spPr>
          <a:xfrm>
            <a:off x="2550329" y="5346140"/>
            <a:ext cx="17760205" cy="1230020"/>
          </a:xfrm>
          <a:prstGeom prst="rect">
            <a:avLst/>
          </a:prstGeom>
        </p:spPr>
        <p:txBody>
          <a:bodyPr/>
          <a:lstStyle/>
          <a:p>
            <a:pPr defTabSz="457200">
              <a:defRPr b="0"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</a:t>
            </a:r>
            <a:r>
              <a:rPr b="1"/>
              <a:t>Layout</a:t>
            </a:r>
            <a:r>
              <a:t> : is the way which design or arrangement of something laid out.</a:t>
            </a:r>
          </a:p>
        </p:txBody>
      </p:sp>
      <p:sp>
        <p:nvSpPr>
          <p:cNvPr id="165" name="—You will normally use a combination of flexDirection, alignItems, and justifyContent to achieve the right layout."/>
          <p:cNvSpPr txBox="1"/>
          <p:nvPr/>
        </p:nvSpPr>
        <p:spPr>
          <a:xfrm>
            <a:off x="2550329" y="7343418"/>
            <a:ext cx="17760205" cy="239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—You will normally use a combination of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flexDirection</a:t>
            </a:r>
            <a:r>
              <a:t>,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alignItems</a:t>
            </a:r>
            <a:r>
              <a:t>, and </a:t>
            </a:r>
            <a:r>
              <a:rPr b="1" sz="2500">
                <a:latin typeface="Times Roman"/>
                <a:ea typeface="Times Roman"/>
                <a:cs typeface="Times Roman"/>
                <a:sym typeface="Times Roman"/>
              </a:rPr>
              <a:t>justifyContent</a:t>
            </a:r>
            <a:r>
              <a:t> to achieve the right layout.</a:t>
            </a:r>
          </a:p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— Flex : will define how your items are going to “fill” over the available space along your main axis."/>
          <p:cNvSpPr txBox="1"/>
          <p:nvPr/>
        </p:nvSpPr>
        <p:spPr>
          <a:xfrm>
            <a:off x="1713762" y="3940325"/>
            <a:ext cx="2095647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Flex : </a:t>
            </a:r>
            <a:r>
              <a:t>will define how your items are going to </a:t>
            </a:r>
            <a:r>
              <a:rPr b="1"/>
              <a:t>“fill”</a:t>
            </a:r>
            <a:r>
              <a:t> over the available space along your main axis.</a:t>
            </a:r>
          </a:p>
        </p:txBody>
      </p:sp>
      <p:sp>
        <p:nvSpPr>
          <p:cNvPr id="169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70" name="Screen Shot 2022-08-11 at 3.24.46 PM.png" descr="Screen Shot 2022-08-11 at 3.24.4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91" y="5457722"/>
            <a:ext cx="11867035" cy="653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2-08-11 at 3.26.00 PM.png" descr="Screen Shot 2022-08-11 at 3.26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62490" y="5029224"/>
            <a:ext cx="8026401" cy="858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— Flex Direction: controls the direction in which the children of a node are laid out.…"/>
          <p:cNvSpPr txBox="1"/>
          <p:nvPr/>
        </p:nvSpPr>
        <p:spPr>
          <a:xfrm>
            <a:off x="1713762" y="3381525"/>
            <a:ext cx="18977402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Flex Direction: </a:t>
            </a:r>
            <a:r>
              <a:t>controls the direction in which the children of a node are laid out.</a:t>
            </a:r>
          </a:p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flextDirection values are column, row, row-reverse, column-reverse</a:t>
            </a:r>
          </a:p>
        </p:txBody>
      </p:sp>
      <p:sp>
        <p:nvSpPr>
          <p:cNvPr id="175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76" name="Screen Shot 2022-08-11 at 4.26.55 PM.png" descr="Screen Shot 2022-08-11 at 4.26.5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366" y="4842086"/>
            <a:ext cx="13741123" cy="776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— Layout Direction: specifies the direction in which children and text in a hierarchy should be laid out.…"/>
          <p:cNvSpPr txBox="1"/>
          <p:nvPr/>
        </p:nvSpPr>
        <p:spPr>
          <a:xfrm>
            <a:off x="1713762" y="3381525"/>
            <a:ext cx="22366543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Layout Direction: </a:t>
            </a:r>
            <a:r>
              <a:t>specifies the direction in which children and text in a hierarchy should be laid out.</a:t>
            </a:r>
          </a:p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The layout direction affect from </a:t>
            </a:r>
            <a:r>
              <a:rPr b="1"/>
              <a:t>start</a:t>
            </a:r>
            <a:r>
              <a:t> to </a:t>
            </a:r>
            <a:r>
              <a:rPr b="1"/>
              <a:t>end</a:t>
            </a:r>
            <a:r>
              <a:t> or </a:t>
            </a:r>
            <a:r>
              <a:rPr b="1"/>
              <a:t>LTR.</a:t>
            </a:r>
            <a:endParaRPr b="1"/>
          </a:p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— </a:t>
            </a:r>
            <a:r>
              <a:t>There are two values of direction: LTR, RTL</a:t>
            </a:r>
          </a:p>
        </p:txBody>
      </p:sp>
      <p:sp>
        <p:nvSpPr>
          <p:cNvPr id="180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81" name="Screen Shot 2022-08-11 at 4.33.45 PM.png" descr="Screen Shot 2022-08-11 at 4.33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9105" y="5389202"/>
            <a:ext cx="13524350" cy="76899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— Justify Content : describes how to align children within the main axis of their container."/>
          <p:cNvSpPr txBox="1"/>
          <p:nvPr/>
        </p:nvSpPr>
        <p:spPr>
          <a:xfrm>
            <a:off x="1713762" y="3940325"/>
            <a:ext cx="189442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Justify Content : </a:t>
            </a:r>
            <a:r>
              <a:t>describes how to align children within the main axis of their container.</a:t>
            </a:r>
          </a:p>
        </p:txBody>
      </p:sp>
      <p:sp>
        <p:nvSpPr>
          <p:cNvPr id="185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86" name="Screen Shot 2022-08-11 at 4.37.41 PM.png" descr="Screen Shot 2022-08-11 at 4.37.4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1254" y="5024228"/>
            <a:ext cx="13689274" cy="7803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— Align Items : describes how to align children along the cross axis of their container"/>
          <p:cNvSpPr txBox="1"/>
          <p:nvPr/>
        </p:nvSpPr>
        <p:spPr>
          <a:xfrm>
            <a:off x="1713762" y="3940325"/>
            <a:ext cx="18004688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Align Items : </a:t>
            </a:r>
            <a:r>
              <a:t>describes how to align children along the cross axis of their container</a:t>
            </a:r>
          </a:p>
        </p:txBody>
      </p:sp>
      <p:sp>
        <p:nvSpPr>
          <p:cNvPr id="190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91" name="Screen Shot 2022-08-11 at 4.44.16 PM.png" descr="Screen Shot 2022-08-11 at 4.44.1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94614" y="4829156"/>
            <a:ext cx="14140499" cy="814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3199" y="31665"/>
            <a:ext cx="800100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— Align Self :has the same options and effect as alignItems but instead of affecting the children within a container, you can apply this property to a single child to change its alignment within its parent. alignSelf overrides any option set by the paren"/>
          <p:cNvSpPr txBox="1"/>
          <p:nvPr/>
        </p:nvSpPr>
        <p:spPr>
          <a:xfrm>
            <a:off x="1749329" y="3925763"/>
            <a:ext cx="20885342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00">
                <a:solidFill>
                  <a:srgbClr val="1C1E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 </a:t>
            </a:r>
            <a:r>
              <a:rPr b="1"/>
              <a:t>Align Self :</a:t>
            </a:r>
            <a:r>
              <a:t>has the same options and effect as alignItems but instead of affecting the children within a container, you can apply this property to a single child to change its alignment within its parent. alignSelf overrides any option set by the parent with alignItems.</a:t>
            </a:r>
          </a:p>
        </p:txBody>
      </p:sp>
      <p:sp>
        <p:nvSpPr>
          <p:cNvPr id="195" name="React Native Style"/>
          <p:cNvSpPr txBox="1"/>
          <p:nvPr>
            <p:ph type="ctrTitle"/>
          </p:nvPr>
        </p:nvSpPr>
        <p:spPr>
          <a:xfrm>
            <a:off x="6206340" y="1830929"/>
            <a:ext cx="11971320" cy="1685894"/>
          </a:xfrm>
          <a:prstGeom prst="rect">
            <a:avLst/>
          </a:prstGeom>
        </p:spPr>
        <p:txBody>
          <a:bodyPr/>
          <a:lstStyle>
            <a:lvl1pPr defTabSz="2194505">
              <a:defRPr spc="-208" sz="10439"/>
            </a:lvl1pPr>
          </a:lstStyle>
          <a:p>
            <a:pPr/>
            <a:r>
              <a:t>React Native Style</a:t>
            </a:r>
          </a:p>
        </p:txBody>
      </p:sp>
      <p:pic>
        <p:nvPicPr>
          <p:cNvPr id="196" name="Screen Shot 2022-08-11 at 4.52.57 PM.png" descr="Screen Shot 2022-08-11 at 4.52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2154" y="5872141"/>
            <a:ext cx="12328398" cy="762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