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image" Target="../media/image1.png"/><Relationship Id="rId5" Type="http://schemas.openxmlformats.org/officeDocument/2006/relationships/hyperlink" Target="https://docs.nativebase.io/button#h3-basic" TargetMode="External"/><Relationship Id="rId6" Type="http://schemas.openxmlformats.org/officeDocument/2006/relationships/hyperlink" Target="https://www.npmjs.com/package/native-base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hyperlink" Target="https://reactnativeelements.com/" TargetMode="External"/><Relationship Id="rId5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hyperlink" Target="https://akveo.github.io/react-native-ui-kitten/#kitten-tricks" TargetMode="External"/><Relationship Id="rId5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hyperlink" Target="https://docs.reactnativestarter.com/" TargetMode="External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hyperlink" Target="https://github.com/xotahal/react-native-material-ui" TargetMode="External"/><Relationship Id="rId5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4" name="Picture 9" descr="Picture 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236764" y="39756"/>
              <a:ext cx="2915480" cy="7156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" name="TextBox 12"/>
          <p:cNvSpPr txBox="1"/>
          <p:nvPr/>
        </p:nvSpPr>
        <p:spPr>
          <a:xfrm>
            <a:off x="3226241" y="3397882"/>
            <a:ext cx="5739518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E7E6E6"/>
                </a:solidFill>
              </a:defRPr>
            </a:lvl1pPr>
          </a:lstStyle>
          <a:p>
            <a:pPr/>
            <a:r>
              <a:t>React Native UI Kits</a:t>
            </a:r>
          </a:p>
        </p:txBody>
      </p:sp>
      <p:pic>
        <p:nvPicPr>
          <p:cNvPr id="9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96451" y="1232592"/>
            <a:ext cx="2199098" cy="1913502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extBox 14"/>
          <p:cNvSpPr txBox="1"/>
          <p:nvPr/>
        </p:nvSpPr>
        <p:spPr>
          <a:xfrm>
            <a:off x="9719424" y="5936974"/>
            <a:ext cx="2387100" cy="601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E7E6E6"/>
                </a:solidFill>
              </a:defRPr>
            </a:lvl1pPr>
          </a:lstStyle>
          <a:p>
            <a:pPr/>
            <a:r>
              <a:t>Group 5</a:t>
            </a:r>
          </a:p>
        </p:txBody>
      </p:sp>
      <p:sp>
        <p:nvSpPr>
          <p:cNvPr id="100" name="TextBox 4"/>
          <p:cNvSpPr txBox="1"/>
          <p:nvPr/>
        </p:nvSpPr>
        <p:spPr>
          <a:xfrm>
            <a:off x="58974" y="4514193"/>
            <a:ext cx="3327623" cy="217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330200">
              <a:defRPr b="1" sz="2400">
                <a:solidFill>
                  <a:srgbClr val="E7E6E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Group Member:</a:t>
            </a:r>
            <a:endParaRPr sz="2200"/>
          </a:p>
          <a:p>
            <a:pPr lvl="2" indent="457200" defTabSz="330200">
              <a:defRPr sz="2000">
                <a:solidFill>
                  <a:srgbClr val="E7E6E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Pothea Chorn</a:t>
            </a:r>
          </a:p>
          <a:p>
            <a:pPr lvl="2" indent="457200" defTabSz="330200">
              <a:defRPr sz="2000">
                <a:solidFill>
                  <a:srgbClr val="E7E6E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Sereyratha Chann</a:t>
            </a:r>
            <a:endParaRPr sz="2200"/>
          </a:p>
          <a:p>
            <a:pPr lvl="2" indent="457200" defTabSz="330200">
              <a:defRPr sz="2000">
                <a:solidFill>
                  <a:srgbClr val="E7E6E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Sokny Norn</a:t>
            </a:r>
            <a:endParaRPr sz="2200"/>
          </a:p>
          <a:p>
            <a:pPr lvl="2" indent="457200" defTabSz="330200">
              <a:defRPr sz="2000">
                <a:solidFill>
                  <a:srgbClr val="E7E6E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Sreynieth Leourn</a:t>
            </a:r>
          </a:p>
          <a:p>
            <a:pPr lvl="2" indent="457200" defTabSz="330200">
              <a:defRPr sz="2000">
                <a:solidFill>
                  <a:srgbClr val="E7E6E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 Duon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" name="Picture 9" descr="Picture 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236764" y="39756"/>
              <a:ext cx="2915480" cy="7156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5" name="TextBox 2"/>
          <p:cNvSpPr txBox="1"/>
          <p:nvPr/>
        </p:nvSpPr>
        <p:spPr>
          <a:xfrm>
            <a:off x="2927341" y="1233705"/>
            <a:ext cx="2837291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E7E6E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Native Base</a:t>
            </a:r>
          </a:p>
        </p:txBody>
      </p:sp>
      <p:pic>
        <p:nvPicPr>
          <p:cNvPr id="106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01223" y="1483402"/>
            <a:ext cx="2781503" cy="5151742"/>
          </a:xfrm>
          <a:prstGeom prst="rect">
            <a:avLst/>
          </a:prstGeom>
          <a:ln w="88900" cap="sq">
            <a:solidFill>
              <a:srgbClr val="000000"/>
            </a:solidFill>
            <a:miter/>
          </a:ln>
        </p:spPr>
      </p:pic>
      <p:sp>
        <p:nvSpPr>
          <p:cNvPr id="107" name="TextBox 18"/>
          <p:cNvSpPr txBox="1"/>
          <p:nvPr/>
        </p:nvSpPr>
        <p:spPr>
          <a:xfrm>
            <a:off x="1821446" y="2651203"/>
            <a:ext cx="5049082" cy="1793588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E7E6E6"/>
                </a:solidFill>
              </a:defRPr>
            </a:pPr>
            <a:r>
              <a:t>const Example = () =&gt; {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  return &lt;Box alignItems="center"&gt;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      &lt;Button onPress={() =&gt; alert("hello world")}&gt;Click Me&lt;/Button&gt;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    &lt;/Box&gt;;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};</a:t>
            </a:r>
          </a:p>
        </p:txBody>
      </p:sp>
      <p:sp>
        <p:nvSpPr>
          <p:cNvPr id="108" name="TextBox 19"/>
          <p:cNvSpPr txBox="1"/>
          <p:nvPr/>
        </p:nvSpPr>
        <p:spPr>
          <a:xfrm>
            <a:off x="1821447" y="1934716"/>
            <a:ext cx="5049080" cy="701041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E7E6E6"/>
                </a:solidFill>
              </a:defRPr>
            </a:pPr>
            <a:r>
              <a:t>Package:</a:t>
            </a:r>
          </a:p>
          <a:p>
            <a:pPr>
              <a:defRPr sz="2000">
                <a:solidFill>
                  <a:srgbClr val="E7E6E6"/>
                </a:solidFill>
                <a:latin typeface="Fira Mono"/>
                <a:ea typeface="Fira Mono"/>
                <a:cs typeface="Fira Mono"/>
                <a:sym typeface="Fira Mono"/>
              </a:defRPr>
            </a:pPr>
            <a:r>
              <a:t>npm i native-base</a:t>
            </a:r>
          </a:p>
        </p:txBody>
      </p:sp>
      <p:sp>
        <p:nvSpPr>
          <p:cNvPr id="109" name="TextBox 1"/>
          <p:cNvSpPr txBox="1"/>
          <p:nvPr/>
        </p:nvSpPr>
        <p:spPr>
          <a:xfrm>
            <a:off x="1821446" y="4460237"/>
            <a:ext cx="5049082" cy="1315726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E7E6E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Reference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: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defRPr sz="2000">
                <a:solidFill>
                  <a:srgbClr val="E7E6E6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https://docs.nativebase.io/button#h3-basic</a:t>
            </a:r>
          </a:p>
          <a:p>
            <a:pPr>
              <a:defRPr sz="2000">
                <a:solidFill>
                  <a:srgbClr val="E7E6E6"/>
                </a:solidFill>
              </a:defRPr>
            </a:pPr>
            <a:r>
              <a:t>or</a:t>
            </a:r>
          </a:p>
          <a:p>
            <a:pPr>
              <a:defRPr sz="2000">
                <a:solidFill>
                  <a:srgbClr val="E7E6E6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https://www.npmjs.com/package/native-base</a:t>
            </a:r>
          </a:p>
        </p:txBody>
      </p:sp>
      <p:sp>
        <p:nvSpPr>
          <p:cNvPr id="110" name="TextBox 18"/>
          <p:cNvSpPr txBox="1"/>
          <p:nvPr/>
        </p:nvSpPr>
        <p:spPr>
          <a:xfrm>
            <a:off x="1821446" y="5791409"/>
            <a:ext cx="5049082" cy="625188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E7E6E6"/>
                </a:solidFill>
              </a:defRPr>
            </a:pPr>
            <a:r>
              <a:rPr b="1"/>
              <a:t>Note:</a:t>
            </a:r>
            <a:r>
              <a:t> add - -legacy-peer-deps parameter if there is unresolved dependencies tree error when you install.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2" name="Picture 9" descr="Picture 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236764" y="39756"/>
              <a:ext cx="2915480" cy="7156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5" name="TextBox 2"/>
          <p:cNvSpPr txBox="1"/>
          <p:nvPr/>
        </p:nvSpPr>
        <p:spPr>
          <a:xfrm>
            <a:off x="1867166" y="1191015"/>
            <a:ext cx="495764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E3E3E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React Native Elements</a:t>
            </a:r>
          </a:p>
        </p:txBody>
      </p:sp>
      <p:sp>
        <p:nvSpPr>
          <p:cNvPr id="116" name="TextBox 18"/>
          <p:cNvSpPr txBox="1"/>
          <p:nvPr/>
        </p:nvSpPr>
        <p:spPr>
          <a:xfrm>
            <a:off x="1821446" y="2816376"/>
            <a:ext cx="5049081" cy="1501488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E7E6E6"/>
                </a:solidFill>
              </a:defRPr>
            </a:pPr>
            <a:r>
              <a:t>&lt;Stack row align="center" spacing={4}&gt;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  &lt;Button title="Solid" /&gt;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  &lt;Button title="Outline" type="outline" /&gt;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  &lt;Button title="Clear" type="clear" /&gt;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&lt;/Stack&gt;</a:t>
            </a:r>
          </a:p>
        </p:txBody>
      </p:sp>
      <p:sp>
        <p:nvSpPr>
          <p:cNvPr id="117" name="TextBox 1"/>
          <p:cNvSpPr txBox="1"/>
          <p:nvPr/>
        </p:nvSpPr>
        <p:spPr>
          <a:xfrm>
            <a:off x="1821446" y="4465815"/>
            <a:ext cx="5049081" cy="1010926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E7E6E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Reference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: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defRPr sz="2000">
                <a:solidFill>
                  <a:srgbClr val="E7E6E6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https://reactnativeelements.com</a:t>
            </a:r>
          </a:p>
        </p:txBody>
      </p:sp>
      <p:pic>
        <p:nvPicPr>
          <p:cNvPr id="118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49828" y="1311964"/>
            <a:ext cx="2684293" cy="5312161"/>
          </a:xfrm>
          <a:prstGeom prst="rect">
            <a:avLst/>
          </a:prstGeom>
          <a:ln w="88900" cap="sq">
            <a:solidFill>
              <a:srgbClr val="000000"/>
            </a:solidFill>
            <a:miter/>
          </a:ln>
        </p:spPr>
      </p:pic>
      <p:sp>
        <p:nvSpPr>
          <p:cNvPr id="119" name="TextBox 8"/>
          <p:cNvSpPr txBox="1"/>
          <p:nvPr/>
        </p:nvSpPr>
        <p:spPr>
          <a:xfrm>
            <a:off x="1821445" y="2297584"/>
            <a:ext cx="5049082" cy="370841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AD000"/>
                </a:solidFill>
                <a:latin typeface="DM mono"/>
                <a:ea typeface="DM mono"/>
                <a:cs typeface="DM mono"/>
                <a:sym typeface="DM mono"/>
              </a:defRPr>
            </a:pPr>
            <a:r>
              <a:t>npm</a:t>
            </a:r>
            <a:r>
              <a:rPr>
                <a:solidFill>
                  <a:srgbClr val="9EFEFF"/>
                </a:solidFill>
              </a:rPr>
              <a:t> </a:t>
            </a:r>
            <a:r>
              <a:t>install</a:t>
            </a:r>
            <a:r>
              <a:rPr>
                <a:solidFill>
                  <a:srgbClr val="9EFEFF"/>
                </a:solidFill>
              </a:rPr>
              <a:t> @rneui/themed @rneui/base</a:t>
            </a:r>
          </a:p>
        </p:txBody>
      </p:sp>
      <p:sp>
        <p:nvSpPr>
          <p:cNvPr id="120" name="TextBox 18"/>
          <p:cNvSpPr txBox="1"/>
          <p:nvPr/>
        </p:nvSpPr>
        <p:spPr>
          <a:xfrm>
            <a:off x="1821446" y="5791409"/>
            <a:ext cx="5049082" cy="625188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E7E6E6"/>
                </a:solidFill>
              </a:defRPr>
            </a:pPr>
            <a:r>
              <a:rPr b="1"/>
              <a:t>Note:</a:t>
            </a:r>
            <a:r>
              <a:t> add - -legacy-peer-deps parameter if there is unresolved dependencies tree error when you install.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2" name="Picture 9" descr="Picture 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236764" y="39756"/>
              <a:ext cx="2915480" cy="7156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5" name="TextBox 2"/>
          <p:cNvSpPr txBox="1"/>
          <p:nvPr/>
        </p:nvSpPr>
        <p:spPr>
          <a:xfrm>
            <a:off x="1867166" y="1191015"/>
            <a:ext cx="495764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E7E6E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UI Kitten</a:t>
            </a:r>
          </a:p>
        </p:txBody>
      </p:sp>
      <p:sp>
        <p:nvSpPr>
          <p:cNvPr id="126" name="TextBox 18"/>
          <p:cNvSpPr txBox="1"/>
          <p:nvPr/>
        </p:nvSpPr>
        <p:spPr>
          <a:xfrm>
            <a:off x="1821446" y="2773027"/>
            <a:ext cx="5049081" cy="1501488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E7E6E6"/>
                </a:solidFill>
              </a:defRPr>
            </a:pPr>
            <a:r>
              <a:t> &lt;Layout style={styles.container} level='1'&gt;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    &lt;Button style={styles.button} appearance='filled'&gt;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      FILLED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    &lt;/Button&gt;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  &lt;/Layout&gt;</a:t>
            </a:r>
          </a:p>
        </p:txBody>
      </p:sp>
      <p:sp>
        <p:nvSpPr>
          <p:cNvPr id="127" name="TextBox 1"/>
          <p:cNvSpPr txBox="1"/>
          <p:nvPr/>
        </p:nvSpPr>
        <p:spPr>
          <a:xfrm>
            <a:off x="1821446" y="4375099"/>
            <a:ext cx="5049081" cy="1315726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E7E6E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Reference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: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defRPr sz="2000">
                <a:solidFill>
                  <a:srgbClr val="E7E6E6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https://akveo.github.io/react-native-ui-kitten/#kitten-tricks</a:t>
            </a:r>
          </a:p>
        </p:txBody>
      </p:sp>
      <p:sp>
        <p:nvSpPr>
          <p:cNvPr id="128" name="TextBox 8"/>
          <p:cNvSpPr txBox="1"/>
          <p:nvPr/>
        </p:nvSpPr>
        <p:spPr>
          <a:xfrm>
            <a:off x="1821445" y="2297584"/>
            <a:ext cx="5049082" cy="370841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AD000"/>
                </a:solidFill>
                <a:latin typeface="DM mono"/>
                <a:ea typeface="DM mono"/>
                <a:cs typeface="DM mono"/>
                <a:sym typeface="DM mono"/>
              </a:defRPr>
            </a:lvl1pPr>
          </a:lstStyle>
          <a:p>
            <a:pPr/>
            <a:r>
              <a:t>npm i react-native-ui-kitten @eva-design/eva</a:t>
            </a:r>
          </a:p>
        </p:txBody>
      </p:sp>
      <p:pic>
        <p:nvPicPr>
          <p:cNvPr id="129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57178" y="1470991"/>
            <a:ext cx="2661466" cy="5067278"/>
          </a:xfrm>
          <a:prstGeom prst="rect">
            <a:avLst/>
          </a:prstGeom>
          <a:ln w="88900" cap="sq">
            <a:solidFill>
              <a:srgbClr val="000000"/>
            </a:solidFill>
            <a:miter/>
          </a:ln>
        </p:spPr>
      </p:pic>
      <p:sp>
        <p:nvSpPr>
          <p:cNvPr id="130" name="TextBox 18"/>
          <p:cNvSpPr txBox="1"/>
          <p:nvPr/>
        </p:nvSpPr>
        <p:spPr>
          <a:xfrm>
            <a:off x="1821446" y="5791409"/>
            <a:ext cx="5049082" cy="625188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E7E6E6"/>
                </a:solidFill>
              </a:defRPr>
            </a:pPr>
            <a:r>
              <a:rPr b="1"/>
              <a:t>Note:</a:t>
            </a:r>
            <a:r>
              <a:t> add - -legacy-peer-deps parameter if there is unresolved dependencies tree error when you install.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32" name="Picture 9" descr="Picture 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236764" y="39756"/>
              <a:ext cx="2915480" cy="7156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5" name="TextBox 2"/>
          <p:cNvSpPr txBox="1"/>
          <p:nvPr/>
        </p:nvSpPr>
        <p:spPr>
          <a:xfrm>
            <a:off x="1867166" y="1191015"/>
            <a:ext cx="495764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E7E6E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React Native Starter Kit</a:t>
            </a:r>
          </a:p>
        </p:txBody>
      </p:sp>
      <p:sp>
        <p:nvSpPr>
          <p:cNvPr id="136" name="TextBox 18"/>
          <p:cNvSpPr txBox="1"/>
          <p:nvPr/>
        </p:nvSpPr>
        <p:spPr>
          <a:xfrm>
            <a:off x="1821446" y="2827213"/>
            <a:ext cx="5049081" cy="1501489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E7E6E6"/>
                </a:solidFill>
              </a:defRPr>
            </a:pPr>
            <a:r>
              <a:t>import { Button } from '../components'&lt;Button   style={styles.demoButton}   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primary   disabled   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caption="Button"  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 onPress={() =&gt; {}}/&gt;</a:t>
            </a:r>
          </a:p>
        </p:txBody>
      </p:sp>
      <p:sp>
        <p:nvSpPr>
          <p:cNvPr id="137" name="TextBox 1"/>
          <p:cNvSpPr txBox="1"/>
          <p:nvPr/>
        </p:nvSpPr>
        <p:spPr>
          <a:xfrm>
            <a:off x="1821445" y="4487489"/>
            <a:ext cx="5049082" cy="1010926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E7E6E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Reference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: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defRPr sz="2000">
                <a:solidFill>
                  <a:srgbClr val="E7E6E6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https://docs.reactnativestarter.com/</a:t>
            </a:r>
          </a:p>
        </p:txBody>
      </p:sp>
      <p:sp>
        <p:nvSpPr>
          <p:cNvPr id="138" name="TextBox 8"/>
          <p:cNvSpPr txBox="1"/>
          <p:nvPr/>
        </p:nvSpPr>
        <p:spPr>
          <a:xfrm>
            <a:off x="1821445" y="2297584"/>
            <a:ext cx="5049082" cy="370841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AD000"/>
                </a:solidFill>
                <a:latin typeface="DM mono"/>
                <a:ea typeface="DM mono"/>
                <a:cs typeface="DM mono"/>
                <a:sym typeface="DM mono"/>
              </a:defRPr>
            </a:lvl1pPr>
          </a:lstStyle>
          <a:p>
            <a:pPr/>
            <a:r>
              <a:t>npm i react-native-app-starter</a:t>
            </a:r>
          </a:p>
        </p:txBody>
      </p:sp>
      <p:pic>
        <p:nvPicPr>
          <p:cNvPr id="139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25331" y="1574390"/>
            <a:ext cx="2549168" cy="5032393"/>
          </a:xfrm>
          <a:prstGeom prst="rect">
            <a:avLst/>
          </a:prstGeom>
          <a:ln w="88900" cap="sq">
            <a:solidFill>
              <a:srgbClr val="000000"/>
            </a:solidFill>
            <a:miter/>
          </a:ln>
        </p:spPr>
      </p:pic>
      <p:sp>
        <p:nvSpPr>
          <p:cNvPr id="140" name="TextBox 18"/>
          <p:cNvSpPr txBox="1"/>
          <p:nvPr/>
        </p:nvSpPr>
        <p:spPr>
          <a:xfrm>
            <a:off x="1821446" y="5657203"/>
            <a:ext cx="5049081" cy="625189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E7E6E6"/>
                </a:solidFill>
              </a:defRPr>
            </a:pPr>
            <a:r>
              <a:rPr b="1"/>
              <a:t>Note:</a:t>
            </a:r>
            <a:r>
              <a:t> add - -legacy-peer-deps parameter if there is unresolved dependencies tree error when you install.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42" name="Picture 9" descr="Picture 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236764" y="39756"/>
              <a:ext cx="2915480" cy="7156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5" name="TextBox 2"/>
          <p:cNvSpPr txBox="1"/>
          <p:nvPr/>
        </p:nvSpPr>
        <p:spPr>
          <a:xfrm>
            <a:off x="1867166" y="1191015"/>
            <a:ext cx="4957640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E7E6E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React Native Material UI</a:t>
            </a:r>
          </a:p>
        </p:txBody>
      </p:sp>
      <p:sp>
        <p:nvSpPr>
          <p:cNvPr id="146" name="TextBox 18"/>
          <p:cNvSpPr txBox="1"/>
          <p:nvPr/>
        </p:nvSpPr>
        <p:spPr>
          <a:xfrm>
            <a:off x="1821446" y="2386156"/>
            <a:ext cx="5049081" cy="2085688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E7E6E6"/>
                </a:solidFill>
              </a:defRPr>
            </a:pPr>
          </a:p>
          <a:p>
            <a:pPr>
              <a:defRPr>
                <a:solidFill>
                  <a:srgbClr val="E7E6E6"/>
                </a:solidFill>
              </a:defRPr>
            </a:pPr>
            <a:r>
              <a:t>import { Button } from 'react-native-material-ui';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render() {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    &lt;View&gt;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        &lt;Button primary text="Primary" /&gt; 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&lt;/View&gt;</a:t>
            </a:r>
          </a:p>
          <a:p>
            <a:pPr>
              <a:defRPr>
                <a:solidFill>
                  <a:srgbClr val="E7E6E6"/>
                </a:solidFill>
              </a:defRPr>
            </a:pPr>
            <a:r>
              <a:t>}</a:t>
            </a:r>
          </a:p>
        </p:txBody>
      </p:sp>
      <p:sp>
        <p:nvSpPr>
          <p:cNvPr id="147" name="TextBox 1"/>
          <p:cNvSpPr txBox="1"/>
          <p:nvPr/>
        </p:nvSpPr>
        <p:spPr>
          <a:xfrm>
            <a:off x="1821445" y="4547207"/>
            <a:ext cx="5049082" cy="1315726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E7E6E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Reference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: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>
              <a:defRPr sz="2000">
                <a:solidFill>
                  <a:srgbClr val="E7E6E6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https://github.com/xotahal/react-native-material-ui</a:t>
            </a:r>
          </a:p>
        </p:txBody>
      </p:sp>
      <p:sp>
        <p:nvSpPr>
          <p:cNvPr id="148" name="TextBox 8"/>
          <p:cNvSpPr txBox="1"/>
          <p:nvPr/>
        </p:nvSpPr>
        <p:spPr>
          <a:xfrm>
            <a:off x="1821446" y="1939952"/>
            <a:ext cx="5049081" cy="370841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AD000"/>
                </a:solidFill>
                <a:latin typeface="DM mono"/>
                <a:ea typeface="DM mono"/>
                <a:cs typeface="DM mono"/>
                <a:sym typeface="DM mono"/>
              </a:defRPr>
            </a:lvl1pPr>
          </a:lstStyle>
          <a:p>
            <a:pPr/>
            <a:r>
              <a:t>npm i react-native-material-ui</a:t>
            </a:r>
          </a:p>
        </p:txBody>
      </p:sp>
      <p:pic>
        <p:nvPicPr>
          <p:cNvPr id="149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39421" y="1420675"/>
            <a:ext cx="2705101" cy="4772026"/>
          </a:xfrm>
          <a:prstGeom prst="rect">
            <a:avLst/>
          </a:prstGeom>
          <a:ln w="88900" cap="sq">
            <a:solidFill>
              <a:srgbClr val="000000"/>
            </a:solidFill>
            <a:miter/>
          </a:ln>
        </p:spPr>
      </p:pic>
      <p:sp>
        <p:nvSpPr>
          <p:cNvPr id="150" name="TextBox 18"/>
          <p:cNvSpPr txBox="1"/>
          <p:nvPr/>
        </p:nvSpPr>
        <p:spPr>
          <a:xfrm>
            <a:off x="1821446" y="5938295"/>
            <a:ext cx="5049081" cy="625188"/>
          </a:xfrm>
          <a:prstGeom prst="rect">
            <a:avLst/>
          </a:prstGeom>
          <a:solidFill>
            <a:srgbClr val="3B383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E7E6E6"/>
                </a:solidFill>
              </a:defRPr>
            </a:pPr>
            <a:r>
              <a:rPr b="1"/>
              <a:t>Note:</a:t>
            </a:r>
            <a:r>
              <a:t> add - -legacy-peer-deps parameter if there is unresolved dependencies tree error when you install.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