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9" r:id="rId5"/>
    <p:sldId id="289" r:id="rId6"/>
    <p:sldId id="260" r:id="rId7"/>
    <p:sldId id="285" r:id="rId8"/>
    <p:sldId id="288" r:id="rId9"/>
    <p:sldId id="279" r:id="rId10"/>
  </p:sldIdLst>
  <p:sldSz cx="9144000" cy="5143500" type="screen16x9"/>
  <p:notesSz cx="6858000" cy="9144000"/>
  <p:embeddedFontLst>
    <p:embeddedFont>
      <p:font typeface="Walter Turncoat" panose="02000000000000000000"/>
      <p:regular r:id="rId14"/>
    </p:embeddedFont>
    <p:embeddedFont>
      <p:font typeface="Sniglet" panose="04070505030100020000"/>
      <p:regular r:id="rId15"/>
    </p:embeddedFont>
    <p:embeddedFont>
      <p:font typeface="Walter Turncoat" panose="02000000000000000000" pitchFamily="2"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3" autoAdjust="0"/>
    <p:restoredTop sz="94660"/>
  </p:normalViewPr>
  <p:slideViewPr>
    <p:cSldViewPr snapToGrid="0">
      <p:cViewPr varScale="1">
        <p:scale>
          <a:sx n="87" d="100"/>
          <a:sy n="87" d="100"/>
        </p:scale>
        <p:origin x="-728" y="-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Google Shape;8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700925" y="1399800"/>
            <a:ext cx="57423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Char char="✘"/>
              <a:defRPr sz="3000"/>
            </a:lvl1pPr>
            <a:lvl2pPr marL="914400" lvl="1" indent="-419100" algn="ctr" rtl="0">
              <a:spcBef>
                <a:spcPts val="0"/>
              </a:spcBef>
              <a:spcAft>
                <a:spcPts val="0"/>
              </a:spcAft>
              <a:buSzPts val="3000"/>
              <a:buChar char="○"/>
              <a:defRPr sz="3000"/>
            </a:lvl2pPr>
            <a:lvl3pPr marL="1371600" lvl="2" indent="-419100" algn="ctr" rtl="0">
              <a:spcBef>
                <a:spcPts val="0"/>
              </a:spcBef>
              <a:spcAft>
                <a:spcPts val="0"/>
              </a:spcAft>
              <a:buSzPts val="3000"/>
              <a:buChar char="■"/>
              <a:defRPr sz="3000"/>
            </a:lvl3pPr>
            <a:lvl4pPr marL="1828800" lvl="3" indent="-419100" algn="ctr" rtl="0">
              <a:spcBef>
                <a:spcPts val="0"/>
              </a:spcBef>
              <a:spcAft>
                <a:spcPts val="0"/>
              </a:spcAft>
              <a:buSzPts val="3000"/>
              <a:buChar char="●"/>
              <a:defRPr sz="3000"/>
            </a:lvl4pPr>
            <a:lvl5pPr marL="2286000" lvl="4" indent="-419100" algn="ctr" rtl="0">
              <a:spcBef>
                <a:spcPts val="0"/>
              </a:spcBef>
              <a:spcAft>
                <a:spcPts val="0"/>
              </a:spcAft>
              <a:buSzPts val="3000"/>
              <a:buChar char="○"/>
              <a:defRPr sz="3000"/>
            </a:lvl5pPr>
            <a:lvl6pPr marL="2743200" lvl="5" indent="-419100" algn="ctr" rtl="0">
              <a:spcBef>
                <a:spcPts val="0"/>
              </a:spcBef>
              <a:spcAft>
                <a:spcPts val="0"/>
              </a:spcAft>
              <a:buSzPts val="3000"/>
              <a:buChar char="■"/>
              <a:defRPr sz="3000"/>
            </a:lvl6pPr>
            <a:lvl7pPr marL="3200400" lvl="6" indent="-419100" algn="ctr" rtl="0">
              <a:spcBef>
                <a:spcPts val="0"/>
              </a:spcBef>
              <a:spcAft>
                <a:spcPts val="0"/>
              </a:spcAft>
              <a:buSzPts val="3000"/>
              <a:buChar char="●"/>
              <a:defRPr sz="3000"/>
            </a:lvl7pPr>
            <a:lvl8pPr marL="3657600" lvl="7" indent="-419100" algn="ctr" rtl="0">
              <a:spcBef>
                <a:spcPts val="0"/>
              </a:spcBef>
              <a:spcAft>
                <a:spcPts val="0"/>
              </a:spcAft>
              <a:buSzPts val="3000"/>
              <a:buChar char="○"/>
              <a:defRPr sz="3000"/>
            </a:lvl8pPr>
            <a:lvl9pPr marL="4114800" lvl="8" indent="-419100" algn="ctr">
              <a:spcBef>
                <a:spcPts val="0"/>
              </a:spcBef>
              <a:spcAft>
                <a:spcPts val="0"/>
              </a:spcAft>
              <a:buSzPts val="3000"/>
              <a:buChar char="■"/>
              <a:defRPr sz="3000"/>
            </a:lvl9pPr>
          </a:lstStyle>
          <a:p/>
        </p:txBody>
      </p:sp>
      <p:sp>
        <p:nvSpPr>
          <p:cNvPr id="17" name="Google Shape;17;p4"/>
          <p:cNvSpPr txBox="1"/>
          <p:nvPr/>
        </p:nvSpPr>
        <p:spPr>
          <a:xfrm>
            <a:off x="3593400" y="857569"/>
            <a:ext cx="1957200" cy="65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600">
                <a:solidFill>
                  <a:srgbClr val="FFFFFF"/>
                </a:solidFill>
                <a:latin typeface="Walter Turncoat" panose="02000000000000000000"/>
                <a:ea typeface="Walter Turncoat" panose="02000000000000000000"/>
                <a:cs typeface="Walter Turncoat" panose="02000000000000000000"/>
                <a:sym typeface="Walter Turncoat" panose="02000000000000000000"/>
              </a:rPr>
              <a:t>“</a:t>
            </a:r>
            <a:endParaRPr sz="9600">
              <a:solidFill>
                <a:srgbClr val="FFFFFF"/>
              </a:solidFill>
              <a:latin typeface="Walter Turncoat" panose="02000000000000000000"/>
              <a:ea typeface="Walter Turncoat" panose="02000000000000000000"/>
              <a:cs typeface="Walter Turncoat" panose="02000000000000000000"/>
              <a:sym typeface="Walter Turncoat" panose="02000000000000000000"/>
            </a:endParaRPr>
          </a:p>
        </p:txBody>
      </p:sp>
      <p:sp>
        <p:nvSpPr>
          <p:cNvPr id="18" name="Google Shape;18;p4"/>
          <p:cNvSpPr/>
          <p:nvPr/>
        </p:nvSpPr>
        <p:spPr>
          <a:xfrm>
            <a:off x="4128150" y="550650"/>
            <a:ext cx="887711" cy="84916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600"/>
              <a:buFont typeface="Walter Turncoat" panose="02000000000000000000"/>
              <a:buNone/>
              <a:defRPr sz="2600">
                <a:solidFill>
                  <a:srgbClr val="FFFFFF"/>
                </a:solidFill>
                <a:latin typeface="Walter Turncoat" panose="02000000000000000000"/>
                <a:ea typeface="Walter Turncoat" panose="02000000000000000000"/>
                <a:cs typeface="Walter Turncoat" panose="02000000000000000000"/>
                <a:sym typeface="Walter Turncoat" panose="02000000000000000000"/>
              </a:defRPr>
            </a:lvl1pPr>
            <a:lvl2pPr lvl="1" algn="ctr">
              <a:spcBef>
                <a:spcPts val="0"/>
              </a:spcBef>
              <a:spcAft>
                <a:spcPts val="0"/>
              </a:spcAft>
              <a:buClr>
                <a:srgbClr val="FFFFFF"/>
              </a:buClr>
              <a:buSzPts val="2600"/>
              <a:buFont typeface="Walter Turncoat" panose="02000000000000000000"/>
              <a:buNone/>
              <a:defRPr sz="2600">
                <a:solidFill>
                  <a:srgbClr val="FFFFFF"/>
                </a:solidFill>
                <a:latin typeface="Walter Turncoat" panose="02000000000000000000"/>
                <a:ea typeface="Walter Turncoat" panose="02000000000000000000"/>
                <a:cs typeface="Walter Turncoat" panose="02000000000000000000"/>
                <a:sym typeface="Walter Turncoat" panose="02000000000000000000"/>
              </a:defRPr>
            </a:lvl2pPr>
            <a:lvl3pPr lvl="2" algn="ctr">
              <a:spcBef>
                <a:spcPts val="0"/>
              </a:spcBef>
              <a:spcAft>
                <a:spcPts val="0"/>
              </a:spcAft>
              <a:buClr>
                <a:srgbClr val="FFFFFF"/>
              </a:buClr>
              <a:buSzPts val="2600"/>
              <a:buFont typeface="Walter Turncoat" panose="02000000000000000000"/>
              <a:buNone/>
              <a:defRPr sz="2600">
                <a:solidFill>
                  <a:srgbClr val="FFFFFF"/>
                </a:solidFill>
                <a:latin typeface="Walter Turncoat" panose="02000000000000000000"/>
                <a:ea typeface="Walter Turncoat" panose="02000000000000000000"/>
                <a:cs typeface="Walter Turncoat" panose="02000000000000000000"/>
                <a:sym typeface="Walter Turncoat" panose="02000000000000000000"/>
              </a:defRPr>
            </a:lvl3pPr>
            <a:lvl4pPr lvl="3" algn="ctr">
              <a:spcBef>
                <a:spcPts val="0"/>
              </a:spcBef>
              <a:spcAft>
                <a:spcPts val="0"/>
              </a:spcAft>
              <a:buClr>
                <a:srgbClr val="FFFFFF"/>
              </a:buClr>
              <a:buSzPts val="2600"/>
              <a:buFont typeface="Walter Turncoat" panose="02000000000000000000"/>
              <a:buNone/>
              <a:defRPr sz="2600">
                <a:solidFill>
                  <a:srgbClr val="FFFFFF"/>
                </a:solidFill>
                <a:latin typeface="Walter Turncoat" panose="02000000000000000000"/>
                <a:ea typeface="Walter Turncoat" panose="02000000000000000000"/>
                <a:cs typeface="Walter Turncoat" panose="02000000000000000000"/>
                <a:sym typeface="Walter Turncoat" panose="02000000000000000000"/>
              </a:defRPr>
            </a:lvl4pPr>
            <a:lvl5pPr lvl="4" algn="ctr">
              <a:spcBef>
                <a:spcPts val="0"/>
              </a:spcBef>
              <a:spcAft>
                <a:spcPts val="0"/>
              </a:spcAft>
              <a:buClr>
                <a:srgbClr val="FFFFFF"/>
              </a:buClr>
              <a:buSzPts val="2600"/>
              <a:buFont typeface="Walter Turncoat" panose="02000000000000000000"/>
              <a:buNone/>
              <a:defRPr sz="2600">
                <a:solidFill>
                  <a:srgbClr val="FFFFFF"/>
                </a:solidFill>
                <a:latin typeface="Walter Turncoat" panose="02000000000000000000"/>
                <a:ea typeface="Walter Turncoat" panose="02000000000000000000"/>
                <a:cs typeface="Walter Turncoat" panose="02000000000000000000"/>
                <a:sym typeface="Walter Turncoat" panose="02000000000000000000"/>
              </a:defRPr>
            </a:lvl5pPr>
            <a:lvl6pPr lvl="5" algn="ctr">
              <a:spcBef>
                <a:spcPts val="0"/>
              </a:spcBef>
              <a:spcAft>
                <a:spcPts val="0"/>
              </a:spcAft>
              <a:buClr>
                <a:srgbClr val="FFFFFF"/>
              </a:buClr>
              <a:buSzPts val="2600"/>
              <a:buFont typeface="Walter Turncoat" panose="02000000000000000000"/>
              <a:buNone/>
              <a:defRPr sz="2600">
                <a:solidFill>
                  <a:srgbClr val="FFFFFF"/>
                </a:solidFill>
                <a:latin typeface="Walter Turncoat" panose="02000000000000000000"/>
                <a:ea typeface="Walter Turncoat" panose="02000000000000000000"/>
                <a:cs typeface="Walter Turncoat" panose="02000000000000000000"/>
                <a:sym typeface="Walter Turncoat" panose="02000000000000000000"/>
              </a:defRPr>
            </a:lvl6pPr>
            <a:lvl7pPr lvl="6" algn="ctr">
              <a:spcBef>
                <a:spcPts val="0"/>
              </a:spcBef>
              <a:spcAft>
                <a:spcPts val="0"/>
              </a:spcAft>
              <a:buClr>
                <a:srgbClr val="FFFFFF"/>
              </a:buClr>
              <a:buSzPts val="2600"/>
              <a:buFont typeface="Walter Turncoat" panose="02000000000000000000"/>
              <a:buNone/>
              <a:defRPr sz="2600">
                <a:solidFill>
                  <a:srgbClr val="FFFFFF"/>
                </a:solidFill>
                <a:latin typeface="Walter Turncoat" panose="02000000000000000000"/>
                <a:ea typeface="Walter Turncoat" panose="02000000000000000000"/>
                <a:cs typeface="Walter Turncoat" panose="02000000000000000000"/>
                <a:sym typeface="Walter Turncoat" panose="02000000000000000000"/>
              </a:defRPr>
            </a:lvl7pPr>
            <a:lvl8pPr lvl="7" algn="ctr">
              <a:spcBef>
                <a:spcPts val="0"/>
              </a:spcBef>
              <a:spcAft>
                <a:spcPts val="0"/>
              </a:spcAft>
              <a:buClr>
                <a:srgbClr val="FFFFFF"/>
              </a:buClr>
              <a:buSzPts val="2600"/>
              <a:buFont typeface="Walter Turncoat" panose="02000000000000000000"/>
              <a:buNone/>
              <a:defRPr sz="2600">
                <a:solidFill>
                  <a:srgbClr val="FFFFFF"/>
                </a:solidFill>
                <a:latin typeface="Walter Turncoat" panose="02000000000000000000"/>
                <a:ea typeface="Walter Turncoat" panose="02000000000000000000"/>
                <a:cs typeface="Walter Turncoat" panose="02000000000000000000"/>
                <a:sym typeface="Walter Turncoat" panose="02000000000000000000"/>
              </a:defRPr>
            </a:lvl8pPr>
            <a:lvl9pPr lvl="8" algn="ctr">
              <a:spcBef>
                <a:spcPts val="0"/>
              </a:spcBef>
              <a:spcAft>
                <a:spcPts val="0"/>
              </a:spcAft>
              <a:buClr>
                <a:srgbClr val="FFFFFF"/>
              </a:buClr>
              <a:buSzPts val="2600"/>
              <a:buFont typeface="Walter Turncoat" panose="02000000000000000000"/>
              <a:buNone/>
              <a:defRPr sz="2600">
                <a:solidFill>
                  <a:srgbClr val="FFFFFF"/>
                </a:solidFill>
                <a:latin typeface="Walter Turncoat" panose="02000000000000000000"/>
                <a:ea typeface="Walter Turncoat" panose="02000000000000000000"/>
                <a:cs typeface="Walter Turncoat" panose="02000000000000000000"/>
                <a:sym typeface="Walter Turncoat" panose="02000000000000000000"/>
              </a:defRPr>
            </a:lvl9pPr>
          </a:lstStyle>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FFFFFF"/>
              </a:buClr>
              <a:buSzPts val="2000"/>
              <a:buFont typeface="Sniglet" panose="04070505030100020000"/>
              <a:buChar char="✘"/>
              <a:defRPr sz="2000">
                <a:solidFill>
                  <a:srgbClr val="FFFFFF"/>
                </a:solidFill>
                <a:latin typeface="Sniglet" panose="04070505030100020000"/>
                <a:ea typeface="Sniglet" panose="04070505030100020000"/>
                <a:cs typeface="Sniglet" panose="04070505030100020000"/>
                <a:sym typeface="Sniglet" panose="04070505030100020000"/>
              </a:defRPr>
            </a:lvl1pPr>
            <a:lvl2pPr marL="914400" lvl="1" indent="-355600">
              <a:spcBef>
                <a:spcPts val="0"/>
              </a:spcBef>
              <a:spcAft>
                <a:spcPts val="0"/>
              </a:spcAft>
              <a:buClr>
                <a:srgbClr val="FFFFFF"/>
              </a:buClr>
              <a:buSzPts val="2000"/>
              <a:buFont typeface="Sniglet" panose="04070505030100020000"/>
              <a:buChar char="○"/>
              <a:defRPr sz="2000">
                <a:solidFill>
                  <a:srgbClr val="FFFFFF"/>
                </a:solidFill>
                <a:latin typeface="Sniglet" panose="04070505030100020000"/>
                <a:ea typeface="Sniglet" panose="04070505030100020000"/>
                <a:cs typeface="Sniglet" panose="04070505030100020000"/>
                <a:sym typeface="Sniglet" panose="04070505030100020000"/>
              </a:defRPr>
            </a:lvl2pPr>
            <a:lvl3pPr marL="1371600" lvl="2" indent="-355600">
              <a:spcBef>
                <a:spcPts val="0"/>
              </a:spcBef>
              <a:spcAft>
                <a:spcPts val="0"/>
              </a:spcAft>
              <a:buClr>
                <a:srgbClr val="FFFFFF"/>
              </a:buClr>
              <a:buSzPts val="2000"/>
              <a:buFont typeface="Sniglet" panose="04070505030100020000"/>
              <a:buChar char="■"/>
              <a:defRPr sz="2000">
                <a:solidFill>
                  <a:srgbClr val="FFFFFF"/>
                </a:solidFill>
                <a:latin typeface="Sniglet" panose="04070505030100020000"/>
                <a:ea typeface="Sniglet" panose="04070505030100020000"/>
                <a:cs typeface="Sniglet" panose="04070505030100020000"/>
                <a:sym typeface="Sniglet" panose="04070505030100020000"/>
              </a:defRPr>
            </a:lvl3pPr>
            <a:lvl4pPr marL="1828800" lvl="3" indent="-355600">
              <a:spcBef>
                <a:spcPts val="0"/>
              </a:spcBef>
              <a:spcAft>
                <a:spcPts val="0"/>
              </a:spcAft>
              <a:buClr>
                <a:srgbClr val="FFFFFF"/>
              </a:buClr>
              <a:buSzPts val="2000"/>
              <a:buFont typeface="Sniglet" panose="04070505030100020000"/>
              <a:buChar char="●"/>
              <a:defRPr sz="2000">
                <a:solidFill>
                  <a:srgbClr val="FFFFFF"/>
                </a:solidFill>
                <a:latin typeface="Sniglet" panose="04070505030100020000"/>
                <a:ea typeface="Sniglet" panose="04070505030100020000"/>
                <a:cs typeface="Sniglet" panose="04070505030100020000"/>
                <a:sym typeface="Sniglet" panose="04070505030100020000"/>
              </a:defRPr>
            </a:lvl4pPr>
            <a:lvl5pPr marL="2286000" lvl="4" indent="-355600">
              <a:spcBef>
                <a:spcPts val="0"/>
              </a:spcBef>
              <a:spcAft>
                <a:spcPts val="0"/>
              </a:spcAft>
              <a:buClr>
                <a:srgbClr val="FFFFFF"/>
              </a:buClr>
              <a:buSzPts val="2000"/>
              <a:buFont typeface="Sniglet" panose="04070505030100020000"/>
              <a:buChar char="○"/>
              <a:defRPr sz="2000">
                <a:solidFill>
                  <a:srgbClr val="FFFFFF"/>
                </a:solidFill>
                <a:latin typeface="Sniglet" panose="04070505030100020000"/>
                <a:ea typeface="Sniglet" panose="04070505030100020000"/>
                <a:cs typeface="Sniglet" panose="04070505030100020000"/>
                <a:sym typeface="Sniglet" panose="04070505030100020000"/>
              </a:defRPr>
            </a:lvl5pPr>
            <a:lvl6pPr marL="2743200" lvl="5" indent="-355600">
              <a:spcBef>
                <a:spcPts val="0"/>
              </a:spcBef>
              <a:spcAft>
                <a:spcPts val="0"/>
              </a:spcAft>
              <a:buClr>
                <a:srgbClr val="FFFFFF"/>
              </a:buClr>
              <a:buSzPts val="2000"/>
              <a:buFont typeface="Sniglet" panose="04070505030100020000"/>
              <a:buChar char="■"/>
              <a:defRPr sz="2000">
                <a:solidFill>
                  <a:srgbClr val="FFFFFF"/>
                </a:solidFill>
                <a:latin typeface="Sniglet" panose="04070505030100020000"/>
                <a:ea typeface="Sniglet" panose="04070505030100020000"/>
                <a:cs typeface="Sniglet" panose="04070505030100020000"/>
                <a:sym typeface="Sniglet" panose="04070505030100020000"/>
              </a:defRPr>
            </a:lvl6pPr>
            <a:lvl7pPr marL="3200400" lvl="6" indent="-355600">
              <a:spcBef>
                <a:spcPts val="0"/>
              </a:spcBef>
              <a:spcAft>
                <a:spcPts val="0"/>
              </a:spcAft>
              <a:buClr>
                <a:srgbClr val="FFFFFF"/>
              </a:buClr>
              <a:buSzPts val="2000"/>
              <a:buFont typeface="Sniglet" panose="04070505030100020000"/>
              <a:buChar char="●"/>
              <a:defRPr sz="2000">
                <a:solidFill>
                  <a:srgbClr val="FFFFFF"/>
                </a:solidFill>
                <a:latin typeface="Sniglet" panose="04070505030100020000"/>
                <a:ea typeface="Sniglet" panose="04070505030100020000"/>
                <a:cs typeface="Sniglet" panose="04070505030100020000"/>
                <a:sym typeface="Sniglet" panose="04070505030100020000"/>
              </a:defRPr>
            </a:lvl7pPr>
            <a:lvl8pPr marL="3657600" lvl="7" indent="-355600">
              <a:spcBef>
                <a:spcPts val="0"/>
              </a:spcBef>
              <a:spcAft>
                <a:spcPts val="0"/>
              </a:spcAft>
              <a:buClr>
                <a:srgbClr val="FFFFFF"/>
              </a:buClr>
              <a:buSzPts val="2000"/>
              <a:buFont typeface="Sniglet" panose="04070505030100020000"/>
              <a:buChar char="○"/>
              <a:defRPr sz="2000">
                <a:solidFill>
                  <a:srgbClr val="FFFFFF"/>
                </a:solidFill>
                <a:latin typeface="Sniglet" panose="04070505030100020000"/>
                <a:ea typeface="Sniglet" panose="04070505030100020000"/>
                <a:cs typeface="Sniglet" panose="04070505030100020000"/>
                <a:sym typeface="Sniglet" panose="04070505030100020000"/>
              </a:defRPr>
            </a:lvl8pPr>
            <a:lvl9pPr marL="4114800" lvl="8" indent="-355600">
              <a:spcBef>
                <a:spcPts val="0"/>
              </a:spcBef>
              <a:spcAft>
                <a:spcPts val="0"/>
              </a:spcAft>
              <a:buClr>
                <a:srgbClr val="FFFFFF"/>
              </a:buClr>
              <a:buSzPts val="2000"/>
              <a:buFont typeface="Sniglet" panose="04070505030100020000"/>
              <a:buChar char="■"/>
              <a:defRPr sz="2000">
                <a:solidFill>
                  <a:srgbClr val="FFFFFF"/>
                </a:solidFill>
                <a:latin typeface="Sniglet" panose="04070505030100020000"/>
                <a:ea typeface="Sniglet" panose="04070505030100020000"/>
                <a:cs typeface="Sniglet" panose="04070505030100020000"/>
                <a:sym typeface="Sniglet" panose="04070505030100020000"/>
              </a:defRPr>
            </a:lvl9pPr>
          </a:lstStyle>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panose="04070505030100020000"/>
                <a:ea typeface="Sniglet" panose="04070505030100020000"/>
                <a:cs typeface="Sniglet" panose="04070505030100020000"/>
                <a:sym typeface="Sniglet" panose="04070505030100020000"/>
              </a:defRPr>
            </a:lvl1pPr>
            <a:lvl2pPr lvl="1" algn="ctr">
              <a:buNone/>
              <a:defRPr sz="1000">
                <a:solidFill>
                  <a:srgbClr val="FFFFFF"/>
                </a:solidFill>
                <a:latin typeface="Sniglet" panose="04070505030100020000"/>
                <a:ea typeface="Sniglet" panose="04070505030100020000"/>
                <a:cs typeface="Sniglet" panose="04070505030100020000"/>
                <a:sym typeface="Sniglet" panose="04070505030100020000"/>
              </a:defRPr>
            </a:lvl2pPr>
            <a:lvl3pPr lvl="2" algn="ctr">
              <a:buNone/>
              <a:defRPr sz="1000">
                <a:solidFill>
                  <a:srgbClr val="FFFFFF"/>
                </a:solidFill>
                <a:latin typeface="Sniglet" panose="04070505030100020000"/>
                <a:ea typeface="Sniglet" panose="04070505030100020000"/>
                <a:cs typeface="Sniglet" panose="04070505030100020000"/>
                <a:sym typeface="Sniglet" panose="04070505030100020000"/>
              </a:defRPr>
            </a:lvl3pPr>
            <a:lvl4pPr lvl="3" algn="ctr">
              <a:buNone/>
              <a:defRPr sz="1000">
                <a:solidFill>
                  <a:srgbClr val="FFFFFF"/>
                </a:solidFill>
                <a:latin typeface="Sniglet" panose="04070505030100020000"/>
                <a:ea typeface="Sniglet" panose="04070505030100020000"/>
                <a:cs typeface="Sniglet" panose="04070505030100020000"/>
                <a:sym typeface="Sniglet" panose="04070505030100020000"/>
              </a:defRPr>
            </a:lvl4pPr>
            <a:lvl5pPr lvl="4" algn="ctr">
              <a:buNone/>
              <a:defRPr sz="1000">
                <a:solidFill>
                  <a:srgbClr val="FFFFFF"/>
                </a:solidFill>
                <a:latin typeface="Sniglet" panose="04070505030100020000"/>
                <a:ea typeface="Sniglet" panose="04070505030100020000"/>
                <a:cs typeface="Sniglet" panose="04070505030100020000"/>
                <a:sym typeface="Sniglet" panose="04070505030100020000"/>
              </a:defRPr>
            </a:lvl5pPr>
            <a:lvl6pPr lvl="5" algn="ctr">
              <a:buNone/>
              <a:defRPr sz="1000">
                <a:solidFill>
                  <a:srgbClr val="FFFFFF"/>
                </a:solidFill>
                <a:latin typeface="Sniglet" panose="04070505030100020000"/>
                <a:ea typeface="Sniglet" panose="04070505030100020000"/>
                <a:cs typeface="Sniglet" panose="04070505030100020000"/>
                <a:sym typeface="Sniglet" panose="04070505030100020000"/>
              </a:defRPr>
            </a:lvl6pPr>
            <a:lvl7pPr lvl="6" algn="ctr">
              <a:buNone/>
              <a:defRPr sz="1000">
                <a:solidFill>
                  <a:srgbClr val="FFFFFF"/>
                </a:solidFill>
                <a:latin typeface="Sniglet" panose="04070505030100020000"/>
                <a:ea typeface="Sniglet" panose="04070505030100020000"/>
                <a:cs typeface="Sniglet" panose="04070505030100020000"/>
                <a:sym typeface="Sniglet" panose="04070505030100020000"/>
              </a:defRPr>
            </a:lvl7pPr>
            <a:lvl8pPr lvl="7" algn="ctr">
              <a:buNone/>
              <a:defRPr sz="1000">
                <a:solidFill>
                  <a:srgbClr val="FFFFFF"/>
                </a:solidFill>
                <a:latin typeface="Sniglet" panose="04070505030100020000"/>
                <a:ea typeface="Sniglet" panose="04070505030100020000"/>
                <a:cs typeface="Sniglet" panose="04070505030100020000"/>
                <a:sym typeface="Sniglet" panose="04070505030100020000"/>
              </a:defRPr>
            </a:lvl8pPr>
            <a:lvl9pPr lvl="8" algn="ctr">
              <a:buNone/>
              <a:defRPr sz="1000">
                <a:solidFill>
                  <a:srgbClr val="FFFFFF"/>
                </a:solidFill>
                <a:latin typeface="Sniglet" panose="04070505030100020000"/>
                <a:ea typeface="Sniglet" panose="04070505030100020000"/>
                <a:cs typeface="Sniglet" panose="04070505030100020000"/>
                <a:sym typeface="Sniglet" panose="04070505030100020000"/>
              </a:defRPr>
            </a:lvl9pPr>
          </a:lstStyle>
          <a:p>
            <a:pPr marL="0" lvl="0" indent="0" algn="ct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85800" y="2047009"/>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dirty="0"/>
              <a:t>WHAT'S YOUR STATUS</a:t>
            </a:r>
            <a:r>
              <a:rPr lang="en-GB" dirty="0"/>
              <a:t> </a:t>
            </a:r>
            <a:endParaRPr dirty="0"/>
          </a:p>
        </p:txBody>
      </p:sp>
      <p:grpSp>
        <p:nvGrpSpPr>
          <p:cNvPr id="51" name="Google Shape;51;p11"/>
          <p:cNvGrpSpPr/>
          <p:nvPr/>
        </p:nvGrpSpPr>
        <p:grpSpPr>
          <a:xfrm rot="13200000">
            <a:off x="4871276" y="1032894"/>
            <a:ext cx="998175" cy="884989"/>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 name="Google Shape;51;p11"/>
          <p:cNvGrpSpPr/>
          <p:nvPr/>
        </p:nvGrpSpPr>
        <p:grpSpPr>
          <a:xfrm rot="2777599">
            <a:off x="2446201" y="2652045"/>
            <a:ext cx="1799989" cy="1800293"/>
            <a:chOff x="1113100" y="2199475"/>
            <a:chExt cx="801900" cy="709925"/>
          </a:xfrm>
        </p:grpSpPr>
        <p:sp>
          <p:nvSpPr>
            <p:cNvPr id="13"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80808" y="106007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US" sz="2000" dirty="0"/>
          </a:p>
          <a:p>
            <a:pPr marL="0" lvl="0" indent="0" algn="ctr" rtl="0">
              <a:spcBef>
                <a:spcPts val="0"/>
              </a:spcBef>
              <a:spcAft>
                <a:spcPts val="0"/>
              </a:spcAft>
              <a:buNone/>
            </a:pPr>
            <a:r>
              <a:rPr lang="en-US" b="1" dirty="0"/>
              <a:t>P</a:t>
            </a:r>
            <a:r>
              <a:rPr lang="en-US" sz="3600" dirty="0"/>
              <a:t>roblem</a:t>
            </a:r>
            <a:r>
              <a:rPr lang="en-US" dirty="0"/>
              <a:t> </a:t>
            </a:r>
            <a:r>
              <a:rPr lang="en-US" b="1" dirty="0"/>
              <a:t>S</a:t>
            </a:r>
            <a:r>
              <a:rPr lang="en-US" sz="3600" dirty="0"/>
              <a:t>tatement</a:t>
            </a:r>
            <a:endParaRPr lang="en-US" sz="3600" dirty="0"/>
          </a:p>
        </p:txBody>
      </p:sp>
      <p:sp>
        <p:nvSpPr>
          <p:cNvPr id="82" name="Google Shape;82;p14"/>
          <p:cNvSpPr txBox="1">
            <a:spLocks noGrp="1"/>
          </p:cNvSpPr>
          <p:nvPr>
            <p:ph type="subTitle" idx="1"/>
          </p:nvPr>
        </p:nvSpPr>
        <p:spPr>
          <a:xfrm>
            <a:off x="680808" y="2407424"/>
            <a:ext cx="7772400" cy="784800"/>
          </a:xfrm>
          <a:prstGeom prst="rect">
            <a:avLst/>
          </a:prstGeom>
        </p:spPr>
        <p:txBody>
          <a:bodyPr spcFirstLastPara="1" wrap="square" lIns="91425" tIns="91425" rIns="91425" bIns="91425" anchor="t" anchorCtr="0">
            <a:noAutofit/>
          </a:bodyPr>
          <a:lstStyle/>
          <a:p>
            <a:pPr marL="0" lvl="0" indent="0" algn="just"/>
            <a:r>
              <a:rPr lang="en-US" b="1" dirty="0">
                <a:latin typeface="Walter Turncoat" panose="02000000000000000000" pitchFamily="2" charset="0"/>
              </a:rPr>
              <a:t>to do away with the hassle of updating a status daily. this program will help the user to update the facebook status everyday without going through the tedious process of downloading images and updating a status everyday. </a:t>
            </a:r>
            <a:endParaRPr lang="en-US" b="1" dirty="0">
              <a:latin typeface="Walter Turncoat" panose="02000000000000000000" pitchFamily="2" charset="0"/>
            </a:endParaRPr>
          </a:p>
        </p:txBody>
      </p:sp>
      <p:sp>
        <p:nvSpPr>
          <p:cNvPr id="83" name="Google Shape;83;p14"/>
          <p:cNvSpPr/>
          <p:nvPr/>
        </p:nvSpPr>
        <p:spPr>
          <a:xfrm>
            <a:off x="3907699" y="175277"/>
            <a:ext cx="1075427" cy="1015663"/>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 name="TextBox 1"/>
          <p:cNvSpPr txBox="1"/>
          <p:nvPr/>
        </p:nvSpPr>
        <p:spPr>
          <a:xfrm>
            <a:off x="4230707" y="269054"/>
            <a:ext cx="978195" cy="1015663"/>
          </a:xfrm>
          <a:prstGeom prst="rect">
            <a:avLst/>
          </a:prstGeom>
          <a:noFill/>
        </p:spPr>
        <p:txBody>
          <a:bodyPr wrap="square" rtlCol="0">
            <a:spAutoFit/>
          </a:bodyPr>
          <a:lstStyle/>
          <a:p>
            <a:r>
              <a:rPr lang="en-US" sz="6000" dirty="0">
                <a:solidFill>
                  <a:schemeClr val="bg1"/>
                </a:solidFill>
                <a:latin typeface="Walter Turncoat" panose="02000000000000000000" pitchFamily="2" charset="0"/>
              </a:rPr>
              <a:t>?</a:t>
            </a:r>
            <a:endParaRPr lang="en-US" sz="6000" dirty="0">
              <a:solidFill>
                <a:schemeClr val="bg1"/>
              </a:solidFill>
              <a:latin typeface="Walter Turncoat" panose="02000000000000000000" pitchFamily="2" charset="0"/>
            </a:endParaRPr>
          </a:p>
        </p:txBody>
      </p:sp>
      <p:sp>
        <p:nvSpPr>
          <p:cNvPr id="3" name="Rectangle 2"/>
          <p:cNvSpPr/>
          <p:nvPr/>
        </p:nvSpPr>
        <p:spPr>
          <a:xfrm>
            <a:off x="493521" y="318170"/>
            <a:ext cx="1243130" cy="1015663"/>
          </a:xfrm>
          <a:prstGeom prst="rect">
            <a:avLst/>
          </a:prstGeom>
        </p:spPr>
        <p:txBody>
          <a:bodyPr wrap="square">
            <a:spAutoFit/>
          </a:bodyPr>
          <a:lstStyle/>
          <a:p>
            <a:r>
              <a:rPr lang="en-GB" sz="6000" dirty="0">
                <a:solidFill>
                  <a:srgbClr val="FFFFFF"/>
                </a:solidFill>
              </a:rPr>
              <a:t>🏃</a:t>
            </a:r>
            <a:endParaRPr lang="en-US" sz="6000" dirty="0"/>
          </a:p>
        </p:txBody>
      </p:sp>
      <p:sp>
        <p:nvSpPr>
          <p:cNvPr id="5" name="Rectangle 4"/>
          <p:cNvSpPr/>
          <p:nvPr/>
        </p:nvSpPr>
        <p:spPr>
          <a:xfrm>
            <a:off x="7402267" y="222887"/>
            <a:ext cx="431528" cy="1107996"/>
          </a:xfrm>
          <a:prstGeom prst="rect">
            <a:avLst/>
          </a:prstGeom>
        </p:spPr>
        <p:txBody>
          <a:bodyPr wrap="square">
            <a:spAutoFit/>
          </a:bodyPr>
          <a:lstStyle/>
          <a:p>
            <a:r>
              <a:rPr lang="en-GB" sz="6600" dirty="0">
                <a:solidFill>
                  <a:srgbClr val="FFFFFF"/>
                </a:solidFill>
              </a:rPr>
              <a:t>💣</a:t>
            </a:r>
            <a:endParaRPr lang="en-US" sz="6600" dirty="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idx="4294967295"/>
          </p:nvPr>
        </p:nvSpPr>
        <p:spPr>
          <a:xfrm>
            <a:off x="1759264" y="966116"/>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800" b="1" dirty="0"/>
              <a:t>a</a:t>
            </a:r>
            <a:r>
              <a:rPr lang="en-GB" sz="3600" dirty="0"/>
              <a:t>bstract</a:t>
            </a:r>
            <a:endParaRPr sz="3600" dirty="0"/>
          </a:p>
        </p:txBody>
      </p:sp>
      <p:sp>
        <p:nvSpPr>
          <p:cNvPr id="73" name="Google Shape;73;p13"/>
          <p:cNvSpPr txBox="1">
            <a:spLocks noGrp="1"/>
          </p:cNvSpPr>
          <p:nvPr>
            <p:ph type="subTitle" idx="4294967295"/>
          </p:nvPr>
        </p:nvSpPr>
        <p:spPr>
          <a:xfrm>
            <a:off x="1275150" y="1859052"/>
            <a:ext cx="6593700" cy="784800"/>
          </a:xfrm>
          <a:prstGeom prst="rect">
            <a:avLst/>
          </a:prstGeom>
        </p:spPr>
        <p:txBody>
          <a:bodyPr spcFirstLastPara="1" wrap="square" lIns="91425" tIns="91425" rIns="91425" bIns="91425" anchor="t" anchorCtr="0">
            <a:noAutofit/>
          </a:bodyPr>
          <a:lstStyle/>
          <a:p>
            <a:pPr marL="0" indent="0">
              <a:buFont typeface="Wingdings" panose="05000000000000000000" pitchFamily="2" charset="2"/>
              <a:buChar char="ü"/>
            </a:pPr>
            <a:r>
              <a:rPr lang="en-US" sz="2400" dirty="0">
                <a:latin typeface="Walter Turncoat" panose="02000000000000000000" pitchFamily="2" charset="0"/>
              </a:rPr>
              <a:t>  The main goal of this project is to update the facebook status by uploading a photo on a specific topic selected by the user.</a:t>
            </a:r>
            <a:endParaRPr lang="en-US" sz="2400" dirty="0">
              <a:latin typeface="Walter Turncoat" panose="02000000000000000000" pitchFamily="2" charset="0"/>
            </a:endParaRPr>
          </a:p>
          <a:p>
            <a:pPr marL="0" indent="0" algn="just">
              <a:buFont typeface="Wingdings" panose="05000000000000000000" pitchFamily="2" charset="2"/>
              <a:buChar char="ü"/>
            </a:pPr>
            <a:r>
              <a:rPr lang="en-US" sz="2400" dirty="0">
                <a:latin typeface="Walter Turncoat" panose="02000000000000000000" pitchFamily="2" charset="0"/>
              </a:rPr>
              <a:t>  this project automates the whole process for updating the status by just loging into facebook through a custom made user interface.</a:t>
            </a:r>
            <a:endParaRPr lang="en-US" sz="2400" dirty="0">
              <a:latin typeface="Walter Turncoat" panose="02000000000000000000" pitchFamily="2" charset="0"/>
            </a:endParaRPr>
          </a:p>
        </p:txBody>
      </p:sp>
      <p:sp>
        <p:nvSpPr>
          <p:cNvPr id="74" name="Google Shape;74;p13"/>
          <p:cNvSpPr/>
          <p:nvPr/>
        </p:nvSpPr>
        <p:spPr>
          <a:xfrm>
            <a:off x="3766105" y="1726388"/>
            <a:ext cx="1442481" cy="10471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7" name="Google Shape;361;p37"/>
          <p:cNvSpPr/>
          <p:nvPr/>
        </p:nvSpPr>
        <p:spPr>
          <a:xfrm rot="1797182">
            <a:off x="4218586" y="378890"/>
            <a:ext cx="522890" cy="559973"/>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83;p14"/>
          <p:cNvSpPr/>
          <p:nvPr/>
        </p:nvSpPr>
        <p:spPr>
          <a:xfrm>
            <a:off x="3907699" y="153331"/>
            <a:ext cx="1075427" cy="1015663"/>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2" name="Title 1"/>
          <p:cNvSpPr>
            <a:spLocks noGrp="1"/>
          </p:cNvSpPr>
          <p:nvPr>
            <p:ph type="ctrTitle"/>
          </p:nvPr>
        </p:nvSpPr>
        <p:spPr>
          <a:xfrm>
            <a:off x="685800" y="623777"/>
            <a:ext cx="7772400" cy="956930"/>
          </a:xfrm>
        </p:spPr>
        <p:txBody>
          <a:bodyPr/>
          <a:lstStyle/>
          <a:p>
            <a:br>
              <a:rPr lang="en-US" dirty="0">
                <a:latin typeface="Walter Turncoat" panose="02000000000000000000" pitchFamily="2" charset="0"/>
              </a:rPr>
            </a:br>
            <a:r>
              <a:rPr lang="en-US" dirty="0">
                <a:latin typeface="Walter Turncoat" panose="02000000000000000000" pitchFamily="2" charset="0"/>
              </a:rPr>
              <a:t>use</a:t>
            </a:r>
            <a:r>
              <a:rPr lang="en-US" b="1" dirty="0">
                <a:latin typeface="Walter Turncoat" panose="02000000000000000000" pitchFamily="2" charset="0"/>
              </a:rPr>
              <a:t> </a:t>
            </a:r>
            <a:r>
              <a:rPr lang="en-US" b="1" dirty="0">
                <a:latin typeface="Walter Turncoat" panose="02000000000000000000" pitchFamily="2" charset="0"/>
                <a:sym typeface="Wingdings" panose="05000000000000000000" pitchFamily="2" charset="2"/>
              </a:rPr>
              <a:t></a:t>
            </a:r>
            <a:endParaRPr lang="en-US" dirty="0"/>
          </a:p>
        </p:txBody>
      </p:sp>
      <p:sp>
        <p:nvSpPr>
          <p:cNvPr id="89" name="Google Shape;89;p15"/>
          <p:cNvSpPr txBox="1">
            <a:spLocks noGrp="1"/>
          </p:cNvSpPr>
          <p:nvPr>
            <p:ph type="subTitle" idx="1"/>
          </p:nvPr>
        </p:nvSpPr>
        <p:spPr>
          <a:xfrm>
            <a:off x="659543" y="2031978"/>
            <a:ext cx="7772400" cy="784800"/>
          </a:xfrm>
          <a:prstGeom prst="rect">
            <a:avLst/>
          </a:prstGeom>
        </p:spPr>
        <p:txBody>
          <a:bodyPr spcFirstLastPara="1" wrap="square" lIns="91425" tIns="91425" rIns="91425" bIns="91425" anchor="t" anchorCtr="0">
            <a:noAutofit/>
          </a:bodyPr>
          <a:lstStyle/>
          <a:p>
            <a:pPr marL="0" lvl="0" indent="0" algn="just"/>
            <a:r>
              <a:rPr lang="en-US" dirty="0">
                <a:latin typeface="Walter Turncoat" panose="02000000000000000000" pitchFamily="2" charset="0"/>
              </a:rPr>
              <a:t>this project can be used by people with different needs in social media. for example social media influencers can easily update their status by just choosing their area of interests just by a single click. thus this project will make the process of updating a status daily at a particular time on a particular area of interest pretty easy.</a:t>
            </a:r>
            <a:endParaRPr lang="en-US" dirty="0">
              <a:latin typeface="Walter Turncoat" panose="02000000000000000000" pitchFamily="2" charset="0"/>
            </a:endParaRPr>
          </a:p>
        </p:txBody>
      </p:sp>
      <p:sp>
        <p:nvSpPr>
          <p:cNvPr id="90" name="Google Shape;90;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5" name="Google Shape;350;p37"/>
          <p:cNvSpPr/>
          <p:nvPr/>
        </p:nvSpPr>
        <p:spPr>
          <a:xfrm>
            <a:off x="7868094" y="172506"/>
            <a:ext cx="834006" cy="841131"/>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 name="Google Shape;352;p37"/>
          <p:cNvSpPr/>
          <p:nvPr/>
        </p:nvSpPr>
        <p:spPr>
          <a:xfrm>
            <a:off x="335126" y="321361"/>
            <a:ext cx="614715" cy="692275"/>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4426"/>
            <a:ext cx="9156000" cy="857400"/>
          </a:xfrm>
        </p:spPr>
        <p:txBody>
          <a:bodyPr/>
          <a:lstStyle/>
          <a:p>
            <a:r>
              <a:rPr lang="en-US" sz="4800" b="1" dirty="0"/>
              <a:t>T</a:t>
            </a:r>
            <a:r>
              <a:rPr lang="en-US" sz="3600" dirty="0"/>
              <a:t>ECHNOLOGY </a:t>
            </a:r>
            <a:r>
              <a:rPr lang="en-US" dirty="0"/>
              <a:t> </a:t>
            </a:r>
            <a:r>
              <a:rPr lang="en-US" sz="4800" b="1" dirty="0"/>
              <a:t>U</a:t>
            </a:r>
            <a:r>
              <a:rPr lang="en-US" sz="3600" dirty="0"/>
              <a:t>SED</a:t>
            </a:r>
            <a:endParaRPr lang="en-US" sz="3600" dirty="0"/>
          </a:p>
        </p:txBody>
      </p:sp>
      <p:sp>
        <p:nvSpPr>
          <p:cNvPr id="3" name="Text Placeholder 2"/>
          <p:cNvSpPr>
            <a:spLocks noGrp="1"/>
          </p:cNvSpPr>
          <p:nvPr>
            <p:ph type="body" idx="1"/>
          </p:nvPr>
        </p:nvSpPr>
        <p:spPr>
          <a:xfrm>
            <a:off x="427939" y="1943790"/>
            <a:ext cx="8229600" cy="2503200"/>
          </a:xfrm>
        </p:spPr>
        <p:txBody>
          <a:bodyPr/>
          <a:lstStyle/>
          <a:p>
            <a:r>
              <a:rPr lang="en-IN" dirty="0">
                <a:latin typeface="Walter Turncoat" panose="02000000000000000000" pitchFamily="2" charset="0"/>
              </a:rPr>
              <a:t>A high level programming language </a:t>
            </a:r>
            <a:r>
              <a:rPr lang="en-US" altLang="en-IN" dirty="0">
                <a:latin typeface="Walter Turncoat" panose="02000000000000000000" pitchFamily="2" charset="0"/>
              </a:rPr>
              <a:t>(python)</a:t>
            </a:r>
            <a:r>
              <a:rPr lang="en-IN" dirty="0">
                <a:latin typeface="Walter Turncoat" panose="02000000000000000000" pitchFamily="2" charset="0"/>
              </a:rPr>
              <a:t>.</a:t>
            </a:r>
            <a:endParaRPr lang="en-IN" dirty="0">
              <a:latin typeface="Walter Turncoat" panose="02000000000000000000" pitchFamily="2" charset="0"/>
            </a:endParaRPr>
          </a:p>
          <a:p>
            <a:r>
              <a:rPr lang="en-US" altLang="en-IN" dirty="0">
                <a:latin typeface="Walter Turncoat" panose="02000000000000000000" pitchFamily="2" charset="0"/>
              </a:rPr>
              <a:t>file handling methods.</a:t>
            </a:r>
            <a:endParaRPr lang="en-US" altLang="en-IN" dirty="0">
              <a:latin typeface="Walter Turncoat" panose="02000000000000000000" pitchFamily="2" charset="0"/>
            </a:endParaRPr>
          </a:p>
          <a:p>
            <a:r>
              <a:rPr lang="en-US" altLang="en-IN" dirty="0">
                <a:latin typeface="Walter Turncoat" panose="02000000000000000000" pitchFamily="2" charset="0"/>
              </a:rPr>
              <a:t>selenium web driver.</a:t>
            </a:r>
            <a:endParaRPr lang="en-IN" dirty="0">
              <a:latin typeface="Walter Turncoat" panose="02000000000000000000" pitchFamily="2" charset="0"/>
            </a:endParaRPr>
          </a:p>
          <a:p>
            <a:r>
              <a:rPr lang="en-IN" dirty="0">
                <a:latin typeface="Walter Turncoat" panose="02000000000000000000" pitchFamily="2" charset="0"/>
              </a:rPr>
              <a:t>Modules like </a:t>
            </a:r>
            <a:r>
              <a:rPr lang="en-US" altLang="en-IN" dirty="0">
                <a:latin typeface="Walter Turncoat" panose="02000000000000000000" pitchFamily="2" charset="0"/>
              </a:rPr>
              <a:t>time</a:t>
            </a:r>
            <a:r>
              <a:rPr lang="en-IN" dirty="0">
                <a:latin typeface="Walter Turncoat" panose="02000000000000000000" pitchFamily="2" charset="0"/>
              </a:rPr>
              <a:t>,</a:t>
            </a:r>
            <a:r>
              <a:rPr lang="en-US" altLang="en-IN" dirty="0">
                <a:latin typeface="Walter Turncoat" panose="02000000000000000000" pitchFamily="2" charset="0"/>
              </a:rPr>
              <a:t>os,google_images_download,</a:t>
            </a:r>
            <a:r>
              <a:rPr lang="en-IN" dirty="0" err="1">
                <a:latin typeface="Walter Turncoat" panose="02000000000000000000" pitchFamily="2" charset="0"/>
              </a:rPr>
              <a:t>tkinter</a:t>
            </a:r>
            <a:r>
              <a:rPr lang="en-IN" dirty="0">
                <a:latin typeface="Walter Turncoat" panose="02000000000000000000" pitchFamily="2" charset="0"/>
              </a:rPr>
              <a:t> etc.</a:t>
            </a:r>
            <a:endParaRPr lang="en-US" dirty="0">
              <a:latin typeface="Walter Turncoat" panose="02000000000000000000" pitchFamily="2"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sp>
        <p:nvSpPr>
          <p:cNvPr id="5" name="Google Shape;229;p27"/>
          <p:cNvSpPr/>
          <p:nvPr/>
        </p:nvSpPr>
        <p:spPr>
          <a:xfrm>
            <a:off x="4223505" y="412396"/>
            <a:ext cx="575269" cy="49468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 name="Google Shape;83;p14"/>
          <p:cNvSpPr/>
          <p:nvPr/>
        </p:nvSpPr>
        <p:spPr>
          <a:xfrm>
            <a:off x="3958908" y="146016"/>
            <a:ext cx="1075427" cy="1015663"/>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000" dirty="0">
                <a:latin typeface="Walter Turncoat" panose="02000000000000000000" pitchFamily="2" charset="0"/>
              </a:rPr>
              <a:t>Advancements</a:t>
            </a:r>
            <a:endParaRPr sz="6000" dirty="0">
              <a:latin typeface="Walter Turncoat" panose="02000000000000000000" pitchFamily="2" charset="0"/>
            </a:endParaRPr>
          </a:p>
        </p:txBody>
      </p:sp>
      <p:sp>
        <p:nvSpPr>
          <p:cNvPr id="96" name="Google Shape;96;p16"/>
          <p:cNvSpPr txBox="1">
            <a:spLocks noGrp="1"/>
          </p:cNvSpPr>
          <p:nvPr>
            <p:ph type="body" idx="1"/>
          </p:nvPr>
        </p:nvSpPr>
        <p:spPr>
          <a:xfrm>
            <a:off x="457200" y="1563370"/>
            <a:ext cx="8263255" cy="3161665"/>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endParaRPr lang="en-US" dirty="0"/>
          </a:p>
          <a:p>
            <a:pPr marL="457200" lvl="0" indent="-355600" algn="just" rtl="0">
              <a:lnSpc>
                <a:spcPct val="150000"/>
              </a:lnSpc>
              <a:spcBef>
                <a:spcPts val="600"/>
              </a:spcBef>
              <a:spcAft>
                <a:spcPts val="0"/>
              </a:spcAft>
              <a:buSzPts val="2000"/>
              <a:buChar char="✘"/>
            </a:pPr>
            <a:r>
              <a:rPr lang="en-US" sz="1800" dirty="0">
                <a:latin typeface="Walter Turncoat" panose="02000000000000000000" pitchFamily="2" charset="0"/>
              </a:rPr>
              <a:t>this project is scalable at different levels such as making it as an executable file for windows and mac.</a:t>
            </a:r>
            <a:endParaRPr lang="en-US" sz="1800" dirty="0">
              <a:latin typeface="Walter Turncoat" panose="02000000000000000000" pitchFamily="2" charset="0"/>
            </a:endParaRPr>
          </a:p>
          <a:p>
            <a:pPr marL="457200" lvl="0" indent="-355600" algn="l" rtl="0">
              <a:lnSpc>
                <a:spcPct val="150000"/>
              </a:lnSpc>
              <a:spcBef>
                <a:spcPts val="600"/>
              </a:spcBef>
              <a:spcAft>
                <a:spcPts val="0"/>
              </a:spcAft>
              <a:buSzPts val="2000"/>
              <a:buChar char="✘"/>
            </a:pPr>
            <a:r>
              <a:rPr lang="en-US" sz="1800" dirty="0">
                <a:latin typeface="Walter Turncoat" panose="02000000000000000000" pitchFamily="2" charset="0"/>
              </a:rPr>
              <a:t>it's scope of application can be scaled up for usage in other social media platforms.</a:t>
            </a:r>
            <a:endParaRPr lang="en-US" sz="1800" dirty="0">
              <a:latin typeface="Walter Turncoat" panose="02000000000000000000" pitchFamily="2" charset="0"/>
            </a:endParaRPr>
          </a:p>
          <a:p>
            <a:pPr marL="457200" lvl="0" indent="-355600" algn="l" rtl="0">
              <a:lnSpc>
                <a:spcPct val="150000"/>
              </a:lnSpc>
              <a:spcBef>
                <a:spcPts val="600"/>
              </a:spcBef>
              <a:spcAft>
                <a:spcPts val="0"/>
              </a:spcAft>
              <a:buSzPts val="2000"/>
              <a:buChar char="✘"/>
            </a:pPr>
            <a:r>
              <a:rPr lang="en-US" sz="1800" dirty="0">
                <a:latin typeface="Walter Turncoat" panose="02000000000000000000" pitchFamily="2" charset="0"/>
              </a:rPr>
              <a:t>later modifications can be done by adding other varieties of area of interests for a larger section of users.</a:t>
            </a:r>
            <a:endParaRPr lang="en-US" sz="1800" dirty="0">
              <a:latin typeface="Walter Turncoat" panose="02000000000000000000" pitchFamily="2" charset="0"/>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5" name="Google Shape;379;p37"/>
          <p:cNvSpPr/>
          <p:nvPr/>
        </p:nvSpPr>
        <p:spPr>
          <a:xfrm>
            <a:off x="4200346" y="422464"/>
            <a:ext cx="517960" cy="528515"/>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 name="Google Shape;83;p14"/>
          <p:cNvSpPr/>
          <p:nvPr/>
        </p:nvSpPr>
        <p:spPr>
          <a:xfrm>
            <a:off x="3922333" y="167961"/>
            <a:ext cx="1075427" cy="1015663"/>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9815" y="2043598"/>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6600" dirty="0"/>
              <a:t>thanks!</a:t>
            </a:r>
            <a:endParaRPr sz="6600"/>
          </a:p>
        </p:txBody>
      </p:sp>
      <p:sp>
        <p:nvSpPr>
          <p:cNvPr id="299" name="Google Shape;299;p34"/>
          <p:cNvSpPr/>
          <p:nvPr/>
        </p:nvSpPr>
        <p:spPr>
          <a:xfrm>
            <a:off x="4229220" y="1488604"/>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34"/>
          <p:cNvSpPr/>
          <p:nvPr/>
        </p:nvSpPr>
        <p:spPr>
          <a:xfrm>
            <a:off x="3806717" y="3024491"/>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3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1359</Words>
  <Application>WPS Presentation</Application>
  <PresentationFormat>On-screen Show (16:9)</PresentationFormat>
  <Paragraphs>48</Paragraphs>
  <Slides>7</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Arial</vt:lpstr>
      <vt:lpstr>Walter Turncoat</vt:lpstr>
      <vt:lpstr>Sniglet</vt:lpstr>
      <vt:lpstr>Walter Turncoat</vt:lpstr>
      <vt:lpstr>Microsoft YaHei</vt:lpstr>
      <vt:lpstr>Arial Unicode MS</vt:lpstr>
      <vt:lpstr>Ursula template</vt:lpstr>
      <vt:lpstr>Faculty data Fetcher </vt:lpstr>
      <vt:lpstr>Problem Statement</vt:lpstr>
      <vt:lpstr>abstract</vt:lpstr>
      <vt:lpstr> Solution </vt:lpstr>
      <vt:lpstr>TECHNOLOGY  USED</vt:lpstr>
      <vt:lpstr>Advancements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dc:title>
  <dc:creator>POTHIREDDY GOKUL REDDY</dc:creator>
  <cp:lastModifiedBy>User</cp:lastModifiedBy>
  <cp:revision>27</cp:revision>
  <dcterms:created xsi:type="dcterms:W3CDTF">2019-09-17T04:17:08Z</dcterms:created>
  <dcterms:modified xsi:type="dcterms:W3CDTF">2019-09-17T08:23:36Z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