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2" r:id="rId2"/>
    <p:sldId id="407" r:id="rId3"/>
    <p:sldId id="415" r:id="rId4"/>
    <p:sldId id="386" r:id="rId5"/>
    <p:sldId id="337" r:id="rId6"/>
    <p:sldId id="328" r:id="rId7"/>
    <p:sldId id="38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0">
          <p15:clr>
            <a:srgbClr val="A4A3A4"/>
          </p15:clr>
        </p15:guide>
        <p15:guide id="2" pos="3840">
          <p15:clr>
            <a:srgbClr val="A4A3A4"/>
          </p15:clr>
        </p15:guide>
        <p15:guide id="3" pos="1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E"/>
    <a:srgbClr val="3EA835"/>
    <a:srgbClr val="E8451A"/>
    <a:srgbClr val="0B7090"/>
    <a:srgbClr val="ED1A47"/>
    <a:srgbClr val="141214"/>
    <a:srgbClr val="EC1A47"/>
    <a:srgbClr val="E6E3DE"/>
    <a:srgbClr val="E95019"/>
    <a:srgbClr val="26B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95A7A-0B97-4541-9A1E-E9B4F2581029}" v="9" dt="2022-07-24T18:54:4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5" autoAdjust="0"/>
    <p:restoredTop sz="86443" autoAdjust="0"/>
  </p:normalViewPr>
  <p:slideViewPr>
    <p:cSldViewPr snapToGrid="0">
      <p:cViewPr varScale="1">
        <p:scale>
          <a:sx n="75" d="100"/>
          <a:sy n="75" d="100"/>
        </p:scale>
        <p:origin x="51" y="323"/>
      </p:cViewPr>
      <p:guideLst>
        <p:guide orient="horz" pos="850"/>
        <p:guide pos="3840"/>
        <p:guide pos="1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z mohd" userId="66c019bce0dabc8d" providerId="Windows Live" clId="Web-{89495A7A-0B97-4541-9A1E-E9B4F2581029}"/>
    <pc:docChg chg="modSld">
      <pc:chgData name="ayaz mohd" userId="66c019bce0dabc8d" providerId="Windows Live" clId="Web-{89495A7A-0B97-4541-9A1E-E9B4F2581029}" dt="2022-07-24T18:54:48.126" v="5" actId="1076"/>
      <pc:docMkLst>
        <pc:docMk/>
      </pc:docMkLst>
      <pc:sldChg chg="modSp">
        <pc:chgData name="ayaz mohd" userId="66c019bce0dabc8d" providerId="Windows Live" clId="Web-{89495A7A-0B97-4541-9A1E-E9B4F2581029}" dt="2022-07-24T18:54:48.126" v="5" actId="1076"/>
        <pc:sldMkLst>
          <pc:docMk/>
          <pc:sldMk cId="0" sldId="422"/>
        </pc:sldMkLst>
        <pc:spChg chg="mod">
          <ac:chgData name="ayaz mohd" userId="66c019bce0dabc8d" providerId="Windows Live" clId="Web-{89495A7A-0B97-4541-9A1E-E9B4F2581029}" dt="2022-07-24T18:54:48.126" v="5" actId="1076"/>
          <ac:spMkLst>
            <pc:docMk/>
            <pc:sldMk cId="0" sldId="42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45247C8E-FAE5-43D1-82C0-196E816DC300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5"/>
          <a:stretch>
            <a:fillRect/>
          </a:stretch>
        </p:blipFill>
        <p:spPr>
          <a:xfrm>
            <a:off x="6100262" y="172"/>
            <a:ext cx="6091737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5"/>
          <p:cNvSpPr txBox="1"/>
          <p:nvPr userDrawn="1"/>
        </p:nvSpPr>
        <p:spPr>
          <a:xfrm>
            <a:off x="3903374" y="6354356"/>
            <a:ext cx="5216525" cy="760412"/>
          </a:xfrm>
          <a:prstGeom prst="rect">
            <a:avLst/>
          </a:prstGeom>
          <a:noFill/>
        </p:spPr>
        <p:txBody>
          <a:bodyPr bIns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220714" y="180872"/>
            <a:ext cx="37388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3EA83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title here</a:t>
            </a:r>
            <a:endParaRPr lang="en-US" altLang="zh-CN" sz="2800" dirty="0">
              <a:solidFill>
                <a:srgbClr val="3EA83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20714" y="657676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749142"/>
            <a:ext cx="12192000" cy="108858"/>
          </a:xfrm>
          <a:prstGeom prst="rect">
            <a:avLst/>
          </a:prstGeom>
          <a:gradFill>
            <a:gsLst>
              <a:gs pos="0">
                <a:srgbClr val="00783E"/>
              </a:gs>
              <a:gs pos="100000">
                <a:srgbClr val="3EA83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209648"/>
            <a:ext cx="184826" cy="748526"/>
          </a:xfrm>
          <a:prstGeom prst="rect">
            <a:avLst/>
          </a:prstGeom>
          <a:solidFill>
            <a:srgbClr val="3EA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/>
          <p:cNvSpPr>
            <a:spLocks noChangeAspect="1" noChangeArrowheads="1" noTextEdit="1"/>
          </p:cNvSpPr>
          <p:nvPr userDrawn="1"/>
        </p:nvSpPr>
        <p:spPr bwMode="auto">
          <a:xfrm rot="16200000">
            <a:off x="-3191586" y="3191595"/>
            <a:ext cx="6858000" cy="47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81020" y="0"/>
            <a:ext cx="649859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Capstone Project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4406956" y="1008717"/>
            <a:ext cx="3846195" cy="89154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altLang="zh-CN" sz="3600" dirty="0">
                <a:ln/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Shop From Home</a:t>
            </a:r>
            <a:r>
              <a:rPr lang="zh-CN" altLang="en-US" sz="1600" dirty="0">
                <a:ln/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algn="l"/>
            <a:r>
              <a:rPr lang="zh-CN" altLang="en-US" sz="1600" dirty="0">
                <a:ln/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965705" y="921952"/>
            <a:ext cx="71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797290" y="3230379"/>
            <a:ext cx="339471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 err="1"/>
              <a:t>S.Mounika</a:t>
            </a:r>
            <a:endParaRPr lang="en-US" sz="3200" dirty="0" err="1">
              <a:cs typeface="Calibri"/>
            </a:endParaRPr>
          </a:p>
          <a:p>
            <a:r>
              <a:rPr lang="en-US" sz="3200" dirty="0"/>
              <a:t>Prasanna</a:t>
            </a:r>
            <a:endParaRPr lang="en-US" sz="3200" dirty="0">
              <a:cs typeface="Calibri"/>
            </a:endParaRPr>
          </a:p>
          <a:p>
            <a:r>
              <a:rPr lang="en-US" sz="3200" dirty="0"/>
              <a:t>Nikhil </a:t>
            </a:r>
            <a:r>
              <a:rPr lang="en-US" sz="3200" dirty="0" err="1"/>
              <a:t>khore</a:t>
            </a:r>
            <a:endParaRPr lang="en-US" sz="3200" dirty="0" err="1">
              <a:cs typeface="Calibri"/>
            </a:endParaRPr>
          </a:p>
          <a:p>
            <a:r>
              <a:rPr lang="en-US" sz="3200" dirty="0"/>
              <a:t>Md Ayaz</a:t>
            </a:r>
            <a:endParaRPr lang="en-US" sz="3200" dirty="0">
              <a:cs typeface="Calibri"/>
            </a:endParaRPr>
          </a:p>
          <a:p>
            <a:r>
              <a:rPr lang="en-US" sz="3200" dirty="0" err="1">
                <a:ea typeface="+mn-lt"/>
                <a:cs typeface="+mn-lt"/>
              </a:rPr>
              <a:t>B.Shreyank</a:t>
            </a:r>
            <a:endParaRPr lang="en-US" dirty="0" err="1"/>
          </a:p>
          <a:p>
            <a:endParaRPr lang="en-US" sz="3200">
              <a:cs typeface="Calibri" panose="020F0502020204030204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47015" y="3811905"/>
            <a:ext cx="3066415" cy="1962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u="sng">
                <a:sym typeface="+mn-ea"/>
              </a:rPr>
              <a:t>java</a:t>
            </a:r>
            <a:r>
              <a:rPr lang="en-US" sz="3200">
                <a:sym typeface="+mn-ea"/>
              </a:rPr>
              <a:t>+</a:t>
            </a:r>
            <a:r>
              <a:rPr lang="en-US" sz="3200" u="sng">
                <a:sym typeface="+mn-ea"/>
              </a:rPr>
              <a:t>Gcp</a:t>
            </a:r>
            <a:r>
              <a:rPr lang="en-US" sz="3200">
                <a:sym typeface="+mn-ea"/>
              </a:rPr>
              <a:t>_</a:t>
            </a:r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C1</a:t>
            </a:r>
            <a:endParaRPr lang="en-US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Group no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_</a:t>
            </a:r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07</a:t>
            </a:r>
            <a:endParaRPr lang="en-US" sz="3200"/>
          </a:p>
        </p:txBody>
      </p:sp>
      <p:sp>
        <p:nvSpPr>
          <p:cNvPr id="13" name="Text Box 12"/>
          <p:cNvSpPr txBox="1"/>
          <p:nvPr/>
        </p:nvSpPr>
        <p:spPr>
          <a:xfrm>
            <a:off x="2386330" y="2367280"/>
            <a:ext cx="7894320" cy="866140"/>
          </a:xfrm>
          <a:prstGeom prst="rect">
            <a:avLst/>
          </a:prstGeom>
          <a:gradFill>
            <a:gsLst>
              <a:gs pos="0">
                <a:srgbClr val="00783E"/>
              </a:gs>
              <a:gs pos="100000">
                <a:srgbClr val="3EA835"/>
              </a:gs>
            </a:gsLst>
            <a:lin ang="0" scaled="0"/>
          </a:gradFill>
          <a:effectLst/>
        </p:spPr>
        <p:txBody>
          <a:bodyPr lIns="180000" anchor="ctr"/>
          <a:lstStyle/>
          <a:p>
            <a:pPr algn="ctr">
              <a:defRPr/>
            </a:pPr>
            <a:r>
              <a:rPr lang="en-US" altLang="zh-CN" sz="2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Welcome to the project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246347" y="415550"/>
            <a:ext cx="3900311" cy="823022"/>
            <a:chOff x="6146800" y="2928189"/>
            <a:chExt cx="3900311" cy="823022"/>
          </a:xfrm>
        </p:grpSpPr>
        <p:sp>
          <p:nvSpPr>
            <p:cNvPr id="13" name="文本框 12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Intoduction</a:t>
              </a: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46488" y="1325884"/>
            <a:ext cx="3900311" cy="823022"/>
            <a:chOff x="6146800" y="2928189"/>
            <a:chExt cx="3900311" cy="823022"/>
          </a:xfrm>
        </p:grpSpPr>
        <p:sp>
          <p:nvSpPr>
            <p:cNvPr id="16" name="文本框 15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Technology Required</a:t>
              </a:r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46347" y="2486790"/>
            <a:ext cx="3900311" cy="823022"/>
            <a:chOff x="6146800" y="2928189"/>
            <a:chExt cx="3900311" cy="823022"/>
          </a:xfrm>
        </p:grpSpPr>
        <p:sp>
          <p:nvSpPr>
            <p:cNvPr id="19" name="文本框 18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Software Required</a:t>
              </a:r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46488" y="3661925"/>
            <a:ext cx="3900311" cy="823022"/>
            <a:chOff x="6146800" y="2928189"/>
            <a:chExt cx="3900311" cy="823022"/>
          </a:xfrm>
        </p:grpSpPr>
        <p:sp>
          <p:nvSpPr>
            <p:cNvPr id="22" name="文本框 21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Frontend  Content</a:t>
              </a:r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138198" y="1793308"/>
            <a:ext cx="3598545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26" name="矩形 25"/>
          <p:cNvSpPr/>
          <p:nvPr/>
        </p:nvSpPr>
        <p:spPr>
          <a:xfrm>
            <a:off x="1765314" y="5537313"/>
            <a:ext cx="1986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Shop From Home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-227" y="3238508"/>
            <a:ext cx="57357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/>
        </p:nvGrpSpPr>
        <p:grpSpPr>
          <a:xfrm>
            <a:off x="7246347" y="4828800"/>
            <a:ext cx="3900311" cy="823022"/>
            <a:chOff x="6146800" y="2928189"/>
            <a:chExt cx="3900311" cy="823022"/>
          </a:xfrm>
        </p:grpSpPr>
        <p:sp>
          <p:nvSpPr>
            <p:cNvPr id="3" name="文本框 12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Backend Content</a:t>
              </a:r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5" name="组合 11"/>
          <p:cNvGrpSpPr/>
          <p:nvPr/>
        </p:nvGrpSpPr>
        <p:grpSpPr>
          <a:xfrm>
            <a:off x="7246347" y="5995930"/>
            <a:ext cx="3900311" cy="823022"/>
            <a:chOff x="6146800" y="2928189"/>
            <a:chExt cx="3900311" cy="823022"/>
          </a:xfrm>
        </p:grpSpPr>
        <p:sp>
          <p:nvSpPr>
            <p:cNvPr id="6" name="文本框 12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782939" y="98552"/>
            <a:ext cx="462661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00783E"/>
                    </a:gs>
                    <a:gs pos="100000">
                      <a:srgbClr val="3EA835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703580" y="1464310"/>
            <a:ext cx="909891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0">
                      <a:srgbClr val="00783E"/>
                    </a:gs>
                    <a:gs pos="100000">
                      <a:srgbClr val="3EA835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ShopFromHome   is a web application for shopping the home        decor stuff such as dinning tavles,hanging light ,croceries and  other home decoration are available  </a:t>
            </a:r>
          </a:p>
        </p:txBody>
      </p:sp>
      <p:sp>
        <p:nvSpPr>
          <p:cNvPr id="2" name="Notched Right Arrow 1"/>
          <p:cNvSpPr/>
          <p:nvPr/>
        </p:nvSpPr>
        <p:spPr>
          <a:xfrm>
            <a:off x="309245" y="1675765"/>
            <a:ext cx="545465" cy="2978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08585" y="3014345"/>
            <a:ext cx="594995" cy="2235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895" y="3014345"/>
            <a:ext cx="8896350" cy="78105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 shops give us the opportunity to shop 24/7, and also reward us with a ‘no pollution’ shopping experience.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951095" y="2481820"/>
            <a:ext cx="2560320" cy="2560320"/>
          </a:xfrm>
          <a:prstGeom prst="ellipse">
            <a:avLst/>
          </a:prstGeom>
          <a:noFill/>
          <a:ln w="76200">
            <a:solidFill>
              <a:srgbClr val="3EA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KSO_Shape"/>
          <p:cNvSpPr/>
          <p:nvPr/>
        </p:nvSpPr>
        <p:spPr bwMode="auto">
          <a:xfrm>
            <a:off x="8434041" y="2882959"/>
            <a:ext cx="1593870" cy="1757942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gradFill>
            <a:gsLst>
              <a:gs pos="0">
                <a:srgbClr val="00783E"/>
              </a:gs>
              <a:gs pos="100000">
                <a:srgbClr val="3EA835"/>
              </a:gs>
            </a:gsLst>
            <a:lin ang="10800000" scaled="0"/>
          </a:gra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73990"/>
            <a:ext cx="8940800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0225" y="320040"/>
            <a:ext cx="6150610" cy="52070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28625" y="2459990"/>
            <a:ext cx="2794000" cy="60960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4"/>
          <p:cNvGrpSpPr/>
          <p:nvPr/>
        </p:nvGrpSpPr>
        <p:grpSpPr>
          <a:xfrm>
            <a:off x="428493" y="1350014"/>
            <a:ext cx="3900311" cy="823022"/>
            <a:chOff x="6146800" y="2928189"/>
            <a:chExt cx="3900311" cy="823022"/>
          </a:xfrm>
        </p:grpSpPr>
        <p:sp>
          <p:nvSpPr>
            <p:cNvPr id="21" name="文本框 15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Spring Boot</a:t>
              </a:r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17"/>
          <p:cNvGrpSpPr/>
          <p:nvPr/>
        </p:nvGrpSpPr>
        <p:grpSpPr>
          <a:xfrm>
            <a:off x="428352" y="2524890"/>
            <a:ext cx="3900311" cy="823022"/>
            <a:chOff x="6146800" y="2928189"/>
            <a:chExt cx="3900311" cy="823022"/>
          </a:xfrm>
        </p:grpSpPr>
        <p:sp>
          <p:nvSpPr>
            <p:cNvPr id="25" name="文本框 18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Angular</a:t>
              </a:r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7" name="组合 20"/>
          <p:cNvGrpSpPr/>
          <p:nvPr/>
        </p:nvGrpSpPr>
        <p:grpSpPr>
          <a:xfrm>
            <a:off x="428493" y="3700025"/>
            <a:ext cx="3900311" cy="823022"/>
            <a:chOff x="6146800" y="2928189"/>
            <a:chExt cx="3900311" cy="823022"/>
          </a:xfrm>
        </p:grpSpPr>
        <p:sp>
          <p:nvSpPr>
            <p:cNvPr id="28" name="文本框 21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Spring  Data JPA</a:t>
              </a:r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0" name="组合 11"/>
          <p:cNvGrpSpPr/>
          <p:nvPr/>
        </p:nvGrpSpPr>
        <p:grpSpPr>
          <a:xfrm>
            <a:off x="428352" y="4866900"/>
            <a:ext cx="3900311" cy="823022"/>
            <a:chOff x="6146800" y="2928189"/>
            <a:chExt cx="3900311" cy="823022"/>
          </a:xfrm>
        </p:grpSpPr>
        <p:sp>
          <p:nvSpPr>
            <p:cNvPr id="34" name="文本框 12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Bootstrap</a:t>
              </a:r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1" name="组合 11"/>
          <p:cNvGrpSpPr/>
          <p:nvPr/>
        </p:nvGrpSpPr>
        <p:grpSpPr>
          <a:xfrm>
            <a:off x="428352" y="5857500"/>
            <a:ext cx="3900478" cy="823022"/>
            <a:chOff x="-671195" y="3956889"/>
            <a:chExt cx="3900478" cy="823022"/>
          </a:xfrm>
        </p:grpSpPr>
        <p:sp>
          <p:nvSpPr>
            <p:cNvPr id="52" name="文本框 12"/>
            <p:cNvSpPr txBox="1"/>
            <p:nvPr/>
          </p:nvSpPr>
          <p:spPr>
            <a:xfrm flipH="1">
              <a:off x="-84782" y="4133419"/>
              <a:ext cx="3314065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Java 8</a:t>
              </a:r>
            </a:p>
          </p:txBody>
        </p:sp>
        <p:sp>
          <p:nvSpPr>
            <p:cNvPr id="65" name="Freeform 5"/>
            <p:cNvSpPr/>
            <p:nvPr/>
          </p:nvSpPr>
          <p:spPr bwMode="auto">
            <a:xfrm>
              <a:off x="-671195" y="39568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28625" y="2459990"/>
            <a:ext cx="2794000" cy="60960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428493" y="1350014"/>
            <a:ext cx="3900311" cy="823022"/>
            <a:chOff x="6146800" y="2928189"/>
            <a:chExt cx="3900311" cy="823022"/>
          </a:xfrm>
        </p:grpSpPr>
        <p:sp>
          <p:nvSpPr>
            <p:cNvPr id="8" name="文本框 15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Front End - Angular</a:t>
              </a: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428352" y="2524890"/>
            <a:ext cx="3900311" cy="823022"/>
            <a:chOff x="6146800" y="2928189"/>
            <a:chExt cx="3900311" cy="823022"/>
          </a:xfrm>
        </p:grpSpPr>
        <p:sp>
          <p:nvSpPr>
            <p:cNvPr id="12" name="文本框 18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BackEnd-Java(SpringBoot)</a:t>
              </a:r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7" name="组合 20"/>
          <p:cNvGrpSpPr/>
          <p:nvPr/>
        </p:nvGrpSpPr>
        <p:grpSpPr>
          <a:xfrm>
            <a:off x="428493" y="3700025"/>
            <a:ext cx="3900311" cy="823022"/>
            <a:chOff x="6146800" y="2928189"/>
            <a:chExt cx="3900311" cy="823022"/>
          </a:xfrm>
        </p:grpSpPr>
        <p:sp>
          <p:nvSpPr>
            <p:cNvPr id="37" name="文本框 21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Databse-Mysql</a:t>
              </a:r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9" name="组合 11"/>
          <p:cNvGrpSpPr/>
          <p:nvPr/>
        </p:nvGrpSpPr>
        <p:grpSpPr>
          <a:xfrm>
            <a:off x="428352" y="4866900"/>
            <a:ext cx="3900311" cy="823022"/>
            <a:chOff x="6146800" y="2928189"/>
            <a:chExt cx="3900311" cy="823022"/>
          </a:xfrm>
        </p:grpSpPr>
        <p:sp>
          <p:nvSpPr>
            <p:cNvPr id="40" name="文本框 12"/>
            <p:cNvSpPr txBox="1"/>
            <p:nvPr/>
          </p:nvSpPr>
          <p:spPr>
            <a:xfrm flipH="1">
              <a:off x="6517313" y="3042838"/>
              <a:ext cx="3529798" cy="593725"/>
            </a:xfrm>
            <a:prstGeom prst="rect">
              <a:avLst/>
            </a:pr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0" scaled="0"/>
            </a:gradFill>
            <a:effectLst/>
          </p:spPr>
          <p:txBody>
            <a:bodyPr lIns="180000"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Server-Tomcat</a:t>
              </a:r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146800" y="2928189"/>
              <a:ext cx="713376" cy="823022"/>
            </a:xfrm>
            <a:custGeom>
              <a:avLst/>
              <a:gdLst>
                <a:gd name="T0" fmla="*/ 783 w 1568"/>
                <a:gd name="T1" fmla="*/ 0 h 1809"/>
                <a:gd name="T2" fmla="*/ 1568 w 1568"/>
                <a:gd name="T3" fmla="*/ 453 h 1809"/>
                <a:gd name="T4" fmla="*/ 1568 w 1568"/>
                <a:gd name="T5" fmla="*/ 1356 h 1809"/>
                <a:gd name="T6" fmla="*/ 783 w 1568"/>
                <a:gd name="T7" fmla="*/ 1809 h 1809"/>
                <a:gd name="T8" fmla="*/ 0 w 1568"/>
                <a:gd name="T9" fmla="*/ 1356 h 1809"/>
                <a:gd name="T10" fmla="*/ 0 w 1568"/>
                <a:gd name="T11" fmla="*/ 453 h 1809"/>
                <a:gd name="T12" fmla="*/ 783 w 1568"/>
                <a:gd name="T13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8" h="1809">
                  <a:moveTo>
                    <a:pt x="783" y="0"/>
                  </a:moveTo>
                  <a:lnTo>
                    <a:pt x="1568" y="453"/>
                  </a:lnTo>
                  <a:lnTo>
                    <a:pt x="1568" y="1356"/>
                  </a:lnTo>
                  <a:lnTo>
                    <a:pt x="783" y="1809"/>
                  </a:lnTo>
                  <a:lnTo>
                    <a:pt x="0" y="1356"/>
                  </a:lnTo>
                  <a:lnTo>
                    <a:pt x="0" y="453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00783E"/>
                </a:gs>
                <a:gs pos="100000">
                  <a:srgbClr val="3EA835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2" name="Rectangles 41"/>
          <p:cNvSpPr/>
          <p:nvPr/>
        </p:nvSpPr>
        <p:spPr>
          <a:xfrm>
            <a:off x="0" y="173990"/>
            <a:ext cx="8940800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530225" y="320040"/>
            <a:ext cx="8410575" cy="52070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32229" y="2701338"/>
            <a:ext cx="7554314" cy="1442735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29"/>
          <p:cNvSpPr txBox="1"/>
          <p:nvPr/>
        </p:nvSpPr>
        <p:spPr>
          <a:xfrm>
            <a:off x="529990" y="4926303"/>
            <a:ext cx="25247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Angular</a:t>
            </a:r>
          </a:p>
        </p:txBody>
      </p:sp>
      <p:sp>
        <p:nvSpPr>
          <p:cNvPr id="10" name="TextBox 30"/>
          <p:cNvSpPr txBox="1"/>
          <p:nvPr/>
        </p:nvSpPr>
        <p:spPr>
          <a:xfrm>
            <a:off x="3227070" y="4926330"/>
            <a:ext cx="310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0">
                      <a:srgbClr val="E30000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Java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0">
                      <a:srgbClr val="E30000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SpringBoot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6029143" y="4940908"/>
            <a:ext cx="25247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MySql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8714586" y="4911698"/>
            <a:ext cx="25247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Tomcat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648776" y="1961555"/>
            <a:ext cx="2905514" cy="721368"/>
            <a:chOff x="3385609" y="1289874"/>
            <a:chExt cx="2320263" cy="576064"/>
          </a:xfrm>
          <a:solidFill>
            <a:srgbClr val="141214"/>
          </a:solidFill>
        </p:grpSpPr>
        <p:sp>
          <p:nvSpPr>
            <p:cNvPr id="16" name="矩形 15"/>
            <p:cNvSpPr/>
            <p:nvPr/>
          </p:nvSpPr>
          <p:spPr>
            <a:xfrm>
              <a:off x="3385609" y="1289874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924698" y="1418148"/>
              <a:ext cx="1222602" cy="3184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software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9571" y="4144073"/>
            <a:ext cx="2384533" cy="721368"/>
            <a:chOff x="467544" y="3018066"/>
            <a:chExt cx="1904222" cy="576064"/>
          </a:xfrm>
          <a:solidFill>
            <a:srgbClr val="E8451A"/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940959" y="3158629"/>
              <a:ext cx="957392" cy="294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Front-End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54439" y="4144073"/>
            <a:ext cx="2384533" cy="721368"/>
            <a:chOff x="2523762" y="3018066"/>
            <a:chExt cx="1904222" cy="576064"/>
          </a:xfrm>
          <a:solidFill>
            <a:srgbClr val="E8451A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3007321" y="3158629"/>
              <a:ext cx="937109" cy="294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Back-End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69396" y="4144073"/>
            <a:ext cx="2384533" cy="721368"/>
            <a:chOff x="4611994" y="3018066"/>
            <a:chExt cx="1904222" cy="576064"/>
          </a:xfrm>
          <a:solidFill>
            <a:srgbClr val="E8451A"/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5100622" y="3158629"/>
              <a:ext cx="926967" cy="294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84353" y="4144073"/>
            <a:ext cx="2384533" cy="721368"/>
            <a:chOff x="6700226" y="3018066"/>
            <a:chExt cx="1904222" cy="576064"/>
          </a:xfrm>
          <a:solidFill>
            <a:srgbClr val="E8451A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7310556" y="3158629"/>
              <a:ext cx="683562" cy="294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</a:p>
          </p:txBody>
        </p:sp>
      </p:grpSp>
      <p:sp>
        <p:nvSpPr>
          <p:cNvPr id="42" name="Rectangles 41"/>
          <p:cNvSpPr/>
          <p:nvPr/>
        </p:nvSpPr>
        <p:spPr>
          <a:xfrm>
            <a:off x="0" y="173990"/>
            <a:ext cx="8940800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0225" y="320040"/>
            <a:ext cx="8410575" cy="520700"/>
          </a:xfrm>
          <a:prstGeom prst="rect">
            <a:avLst/>
          </a:prstGeom>
          <a:noFill/>
          <a:effectLst/>
        </p:spPr>
        <p:txBody>
          <a:bodyPr lIns="180000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24738" y="2582585"/>
            <a:ext cx="6428105" cy="221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239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0962" y="4986144"/>
            <a:ext cx="415671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original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PowerPoint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Template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5595370" y="798786"/>
            <a:ext cx="1001260" cy="1155153"/>
          </a:xfrm>
          <a:custGeom>
            <a:avLst/>
            <a:gdLst>
              <a:gd name="T0" fmla="*/ 783 w 1568"/>
              <a:gd name="T1" fmla="*/ 0 h 1809"/>
              <a:gd name="T2" fmla="*/ 1568 w 1568"/>
              <a:gd name="T3" fmla="*/ 453 h 1809"/>
              <a:gd name="T4" fmla="*/ 1568 w 1568"/>
              <a:gd name="T5" fmla="*/ 1356 h 1809"/>
              <a:gd name="T6" fmla="*/ 783 w 1568"/>
              <a:gd name="T7" fmla="*/ 1809 h 1809"/>
              <a:gd name="T8" fmla="*/ 0 w 1568"/>
              <a:gd name="T9" fmla="*/ 1356 h 1809"/>
              <a:gd name="T10" fmla="*/ 0 w 1568"/>
              <a:gd name="T11" fmla="*/ 453 h 1809"/>
              <a:gd name="T12" fmla="*/ 783 w 1568"/>
              <a:gd name="T13" fmla="*/ 0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8" h="1809">
                <a:moveTo>
                  <a:pt x="783" y="0"/>
                </a:moveTo>
                <a:lnTo>
                  <a:pt x="1568" y="453"/>
                </a:lnTo>
                <a:lnTo>
                  <a:pt x="1568" y="1356"/>
                </a:lnTo>
                <a:lnTo>
                  <a:pt x="783" y="1809"/>
                </a:lnTo>
                <a:lnTo>
                  <a:pt x="0" y="1356"/>
                </a:lnTo>
                <a:lnTo>
                  <a:pt x="0" y="45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dirty="0">
                <a:solidFill>
                  <a:srgbClr val="3EA83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LOGO</a:t>
            </a:r>
            <a:endParaRPr lang="zh-CN" altLang="en-US" dirty="0">
              <a:solidFill>
                <a:srgbClr val="3EA83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Widescreen</PresentationFormat>
  <Paragraphs>117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dell</cp:lastModifiedBy>
  <cp:revision>526</cp:revision>
  <dcterms:created xsi:type="dcterms:W3CDTF">2014-08-08T03:06:00Z</dcterms:created>
  <dcterms:modified xsi:type="dcterms:W3CDTF">2022-07-24T18:54:57Z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EAFC7D662249492DBFB6840F2911209C</vt:lpwstr>
  </property>
</Properties>
</file>