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14" autoAdjust="0"/>
    <p:restoredTop sz="94660"/>
  </p:normalViewPr>
  <p:slideViewPr>
    <p:cSldViewPr snapToGrid="0">
      <p:cViewPr varScale="1">
        <p:scale>
          <a:sx n="88" d="100"/>
          <a:sy n="88" d="100"/>
        </p:scale>
        <p:origin x="58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D1CA74-52FF-47A0-9B01-FDFB59286830}"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5B647-6F3F-40C0-92EA-5AF6FD79C84C}" type="slidenum">
              <a:rPr lang="en-US" smtClean="0"/>
              <a:t>‹#›</a:t>
            </a:fld>
            <a:endParaRPr lang="en-US"/>
          </a:p>
        </p:txBody>
      </p:sp>
    </p:spTree>
    <p:extLst>
      <p:ext uri="{BB962C8B-B14F-4D97-AF65-F5344CB8AC3E}">
        <p14:creationId xmlns:p14="http://schemas.microsoft.com/office/powerpoint/2010/main" val="3437419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D1CA74-52FF-47A0-9B01-FDFB59286830}"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5B647-6F3F-40C0-92EA-5AF6FD79C84C}" type="slidenum">
              <a:rPr lang="en-US" smtClean="0"/>
              <a:t>‹#›</a:t>
            </a:fld>
            <a:endParaRPr lang="en-US"/>
          </a:p>
        </p:txBody>
      </p:sp>
    </p:spTree>
    <p:extLst>
      <p:ext uri="{BB962C8B-B14F-4D97-AF65-F5344CB8AC3E}">
        <p14:creationId xmlns:p14="http://schemas.microsoft.com/office/powerpoint/2010/main" val="80008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D1CA74-52FF-47A0-9B01-FDFB59286830}"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5B647-6F3F-40C0-92EA-5AF6FD79C84C}" type="slidenum">
              <a:rPr lang="en-US" smtClean="0"/>
              <a:t>‹#›</a:t>
            </a:fld>
            <a:endParaRPr lang="en-US"/>
          </a:p>
        </p:txBody>
      </p:sp>
    </p:spTree>
    <p:extLst>
      <p:ext uri="{BB962C8B-B14F-4D97-AF65-F5344CB8AC3E}">
        <p14:creationId xmlns:p14="http://schemas.microsoft.com/office/powerpoint/2010/main" val="3346967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D1CA74-52FF-47A0-9B01-FDFB59286830}"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5B647-6F3F-40C0-92EA-5AF6FD79C84C}" type="slidenum">
              <a:rPr lang="en-US" smtClean="0"/>
              <a:t>‹#›</a:t>
            </a:fld>
            <a:endParaRPr lang="en-US"/>
          </a:p>
        </p:txBody>
      </p:sp>
    </p:spTree>
    <p:extLst>
      <p:ext uri="{BB962C8B-B14F-4D97-AF65-F5344CB8AC3E}">
        <p14:creationId xmlns:p14="http://schemas.microsoft.com/office/powerpoint/2010/main" val="79385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5D1CA74-52FF-47A0-9B01-FDFB59286830}"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5B647-6F3F-40C0-92EA-5AF6FD79C84C}" type="slidenum">
              <a:rPr lang="en-US" smtClean="0"/>
              <a:t>‹#›</a:t>
            </a:fld>
            <a:endParaRPr lang="en-US"/>
          </a:p>
        </p:txBody>
      </p:sp>
    </p:spTree>
    <p:extLst>
      <p:ext uri="{BB962C8B-B14F-4D97-AF65-F5344CB8AC3E}">
        <p14:creationId xmlns:p14="http://schemas.microsoft.com/office/powerpoint/2010/main" val="3540186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D1CA74-52FF-47A0-9B01-FDFB59286830}"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5B647-6F3F-40C0-92EA-5AF6FD79C84C}" type="slidenum">
              <a:rPr lang="en-US" smtClean="0"/>
              <a:t>‹#›</a:t>
            </a:fld>
            <a:endParaRPr lang="en-US"/>
          </a:p>
        </p:txBody>
      </p:sp>
    </p:spTree>
    <p:extLst>
      <p:ext uri="{BB962C8B-B14F-4D97-AF65-F5344CB8AC3E}">
        <p14:creationId xmlns:p14="http://schemas.microsoft.com/office/powerpoint/2010/main" val="3844458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D1CA74-52FF-47A0-9B01-FDFB59286830}" type="datetimeFigureOut">
              <a:rPr lang="en-US" smtClean="0"/>
              <a:t>7/10/2023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65B647-6F3F-40C0-92EA-5AF6FD79C84C}" type="slidenum">
              <a:rPr lang="en-US" smtClean="0"/>
              <a:t>‹#›</a:t>
            </a:fld>
            <a:endParaRPr lang="en-US"/>
          </a:p>
        </p:txBody>
      </p:sp>
    </p:spTree>
    <p:extLst>
      <p:ext uri="{BB962C8B-B14F-4D97-AF65-F5344CB8AC3E}">
        <p14:creationId xmlns:p14="http://schemas.microsoft.com/office/powerpoint/2010/main" val="2865156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D1CA74-52FF-47A0-9B01-FDFB59286830}" type="datetimeFigureOut">
              <a:rPr lang="en-US" smtClean="0"/>
              <a:t>7/10/2023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65B647-6F3F-40C0-92EA-5AF6FD79C84C}" type="slidenum">
              <a:rPr lang="en-US" smtClean="0"/>
              <a:t>‹#›</a:t>
            </a:fld>
            <a:endParaRPr lang="en-US"/>
          </a:p>
        </p:txBody>
      </p:sp>
    </p:spTree>
    <p:extLst>
      <p:ext uri="{BB962C8B-B14F-4D97-AF65-F5344CB8AC3E}">
        <p14:creationId xmlns:p14="http://schemas.microsoft.com/office/powerpoint/2010/main" val="4065085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D1CA74-52FF-47A0-9B01-FDFB59286830}" type="datetimeFigureOut">
              <a:rPr lang="en-US" smtClean="0"/>
              <a:t>7/10/2023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65B647-6F3F-40C0-92EA-5AF6FD79C84C}" type="slidenum">
              <a:rPr lang="en-US" smtClean="0"/>
              <a:t>‹#›</a:t>
            </a:fld>
            <a:endParaRPr lang="en-US"/>
          </a:p>
        </p:txBody>
      </p:sp>
    </p:spTree>
    <p:extLst>
      <p:ext uri="{BB962C8B-B14F-4D97-AF65-F5344CB8AC3E}">
        <p14:creationId xmlns:p14="http://schemas.microsoft.com/office/powerpoint/2010/main" val="2385466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5D1CA74-52FF-47A0-9B01-FDFB59286830}"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5B647-6F3F-40C0-92EA-5AF6FD79C84C}" type="slidenum">
              <a:rPr lang="en-US" smtClean="0"/>
              <a:t>‹#›</a:t>
            </a:fld>
            <a:endParaRPr lang="en-US"/>
          </a:p>
        </p:txBody>
      </p:sp>
    </p:spTree>
    <p:extLst>
      <p:ext uri="{BB962C8B-B14F-4D97-AF65-F5344CB8AC3E}">
        <p14:creationId xmlns:p14="http://schemas.microsoft.com/office/powerpoint/2010/main" val="2331460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5D1CA74-52FF-47A0-9B01-FDFB59286830}"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5B647-6F3F-40C0-92EA-5AF6FD79C84C}" type="slidenum">
              <a:rPr lang="en-US" smtClean="0"/>
              <a:t>‹#›</a:t>
            </a:fld>
            <a:endParaRPr lang="en-US"/>
          </a:p>
        </p:txBody>
      </p:sp>
    </p:spTree>
    <p:extLst>
      <p:ext uri="{BB962C8B-B14F-4D97-AF65-F5344CB8AC3E}">
        <p14:creationId xmlns:p14="http://schemas.microsoft.com/office/powerpoint/2010/main" val="351688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D1CA74-52FF-47A0-9B01-FDFB59286830}" type="datetimeFigureOut">
              <a:rPr lang="en-US" smtClean="0"/>
              <a:t>7/10/2023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5B647-6F3F-40C0-92EA-5AF6FD79C84C}" type="slidenum">
              <a:rPr lang="en-US" smtClean="0"/>
              <a:t>‹#›</a:t>
            </a:fld>
            <a:endParaRPr lang="en-US"/>
          </a:p>
        </p:txBody>
      </p:sp>
    </p:spTree>
    <p:extLst>
      <p:ext uri="{BB962C8B-B14F-4D97-AF65-F5344CB8AC3E}">
        <p14:creationId xmlns:p14="http://schemas.microsoft.com/office/powerpoint/2010/main" val="220945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304800" y="591139"/>
            <a:ext cx="9144000" cy="1838551"/>
          </a:xfrm>
        </p:spPr>
        <p:txBody>
          <a:bodyPr>
            <a:normAutofit/>
          </a:bodyPr>
          <a:lstStyle/>
          <a:p>
            <a:r>
              <a:rPr lang="en-US" sz="5400" dirty="0" smtClean="0"/>
              <a:t>Hi guy’s</a:t>
            </a:r>
            <a:endParaRPr lang="en-US" sz="5400" dirty="0"/>
          </a:p>
        </p:txBody>
      </p:sp>
      <p:sp>
        <p:nvSpPr>
          <p:cNvPr id="5" name="Subtitle 4"/>
          <p:cNvSpPr>
            <a:spLocks noGrp="1"/>
          </p:cNvSpPr>
          <p:nvPr>
            <p:ph type="subTitle" idx="4294967295"/>
          </p:nvPr>
        </p:nvSpPr>
        <p:spPr>
          <a:xfrm>
            <a:off x="0" y="2412271"/>
            <a:ext cx="9144000" cy="1655762"/>
          </a:xfrm>
        </p:spPr>
        <p:txBody>
          <a:bodyPr>
            <a:normAutofit fontScale="92500" lnSpcReduction="20000"/>
          </a:bodyPr>
          <a:lstStyle/>
          <a:p>
            <a:r>
              <a:rPr lang="en-US" dirty="0" smtClean="0"/>
              <a:t>Today we are going to know about war </a:t>
            </a:r>
          </a:p>
          <a:p>
            <a:r>
              <a:rPr lang="en-US" dirty="0" smtClean="0"/>
              <a:t>What leads to war?</a:t>
            </a:r>
          </a:p>
          <a:p>
            <a:r>
              <a:rPr lang="en-US" dirty="0" smtClean="0"/>
              <a:t>What is the impact of a war?</a:t>
            </a:r>
          </a:p>
          <a:p>
            <a:r>
              <a:rPr lang="en-US" dirty="0" smtClean="0"/>
              <a:t>What can we do to prevent war?</a:t>
            </a:r>
          </a:p>
          <a:p>
            <a:endParaRPr lang="en-US" dirty="0"/>
          </a:p>
        </p:txBody>
      </p:sp>
    </p:spTree>
    <p:extLst>
      <p:ext uri="{BB962C8B-B14F-4D97-AF65-F5344CB8AC3E}">
        <p14:creationId xmlns:p14="http://schemas.microsoft.com/office/powerpoint/2010/main" val="3732248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122022" y="312557"/>
            <a:ext cx="10515600" cy="1325562"/>
          </a:xfrm>
        </p:spPr>
        <p:txBody>
          <a:bodyPr>
            <a:normAutofit/>
          </a:bodyPr>
          <a:lstStyle/>
          <a:p>
            <a:r>
              <a:rPr lang="en-US" sz="4800" dirty="0" smtClean="0"/>
              <a:t>1.What leads to war?</a:t>
            </a:r>
            <a:endParaRPr lang="en-US" sz="4800" dirty="0"/>
          </a:p>
        </p:txBody>
      </p:sp>
      <p:pic>
        <p:nvPicPr>
          <p:cNvPr id="1026" name="Picture 2" descr="READ: What Caused the First World War? (article) | Khan Academ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0172" y="1359444"/>
            <a:ext cx="7605354" cy="5267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99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17714" y="124099"/>
            <a:ext cx="10515600" cy="2852738"/>
          </a:xfrm>
        </p:spPr>
        <p:txBody>
          <a:bodyPr>
            <a:normAutofit/>
          </a:bodyPr>
          <a:lstStyle/>
          <a:p>
            <a:r>
              <a:rPr lang="en-US" sz="2800" dirty="0" smtClean="0"/>
              <a:t>What leads to a war</a:t>
            </a:r>
            <a:br>
              <a:rPr lang="en-US" sz="2800" dirty="0" smtClean="0"/>
            </a:br>
            <a:r>
              <a:rPr lang="en-US" sz="2800" dirty="0" smtClean="0"/>
              <a:t> </a:t>
            </a:r>
            <a:br>
              <a:rPr lang="en-US" sz="2800" dirty="0" smtClean="0"/>
            </a:br>
            <a:r>
              <a:rPr lang="en-US" sz="2800" dirty="0" err="1"/>
              <a:t>W</a:t>
            </a:r>
            <a:r>
              <a:rPr lang="en-US" sz="2800" dirty="0" err="1" smtClean="0"/>
              <a:t>ar</a:t>
            </a:r>
            <a:r>
              <a:rPr lang="en-US" sz="2800" dirty="0" smtClean="0"/>
              <a:t> is caused by many different reasons including competition over land religious conflicts and nationalism. </a:t>
            </a:r>
            <a:r>
              <a:rPr lang="en-US" sz="2800" dirty="0" err="1" smtClean="0"/>
              <a:t>Imperialism,racism,and</a:t>
            </a:r>
            <a:r>
              <a:rPr lang="en-US" sz="2800" dirty="0" smtClean="0"/>
              <a:t> slavery have also been causes of armed conflict</a:t>
            </a:r>
            <a:endParaRPr lang="en-US" sz="2800" dirty="0"/>
          </a:p>
        </p:txBody>
      </p:sp>
      <p:pic>
        <p:nvPicPr>
          <p:cNvPr id="2050" name="Picture 2" descr="Causes and effects of the Hundred Years' War | Britann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8961" y="2601293"/>
            <a:ext cx="6043747" cy="3967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413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23755" y="469627"/>
            <a:ext cx="10515600" cy="1325563"/>
          </a:xfrm>
        </p:spPr>
        <p:txBody>
          <a:bodyPr/>
          <a:lstStyle/>
          <a:p>
            <a:r>
              <a:rPr lang="en-US" dirty="0" smtClean="0"/>
              <a:t>What is the impact of war </a:t>
            </a:r>
            <a:endParaRPr lang="en-US" dirty="0"/>
          </a:p>
        </p:txBody>
      </p:sp>
      <p:pic>
        <p:nvPicPr>
          <p:cNvPr id="3074" name="Picture 2" descr="School of Public Health Explores the Health Consequences of War | BU Today  | Boston Univer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123" y="1795190"/>
            <a:ext cx="9856053" cy="4701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373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08" y="739593"/>
            <a:ext cx="10515600" cy="1325563"/>
          </a:xfrm>
        </p:spPr>
        <p:txBody>
          <a:bodyPr>
            <a:normAutofit fontScale="90000"/>
          </a:bodyPr>
          <a:lstStyle/>
          <a:p>
            <a:r>
              <a:rPr lang="en-US" sz="2400" dirty="0" smtClean="0"/>
              <a:t>What is the impact of war?</a:t>
            </a:r>
            <a:br>
              <a:rPr lang="en-US" sz="2400" dirty="0" smtClean="0"/>
            </a:br>
            <a:r>
              <a:rPr lang="en-US" sz="2400" dirty="0"/>
              <a:t/>
            </a:r>
            <a:br>
              <a:rPr lang="en-US" sz="2400" dirty="0"/>
            </a:br>
            <a:r>
              <a:rPr lang="en-US" sz="2400" dirty="0" smtClean="0"/>
              <a:t>The negative impact that result from war include loss of life, destruction of cities and the environment, and human suffering . The human suffering includes </a:t>
            </a:r>
            <a:r>
              <a:rPr lang="en-US" sz="2400" dirty="0" err="1" smtClean="0"/>
              <a:t>injury,sexual,violence,malnutrition</a:t>
            </a:r>
            <a:r>
              <a:rPr lang="en-US" sz="2400" dirty="0" smtClean="0"/>
              <a:t>, </a:t>
            </a:r>
            <a:r>
              <a:rPr lang="en-US" sz="2400" dirty="0" err="1" smtClean="0"/>
              <a:t>ect</a:t>
            </a:r>
            <a:r>
              <a:rPr lang="en-US" sz="2400" dirty="0" smtClean="0"/>
              <a:t>….</a:t>
            </a:r>
            <a:br>
              <a:rPr lang="en-US" sz="2400" dirty="0" smtClean="0"/>
            </a:br>
            <a:endParaRPr lang="en-US" sz="2400" dirty="0"/>
          </a:p>
        </p:txBody>
      </p:sp>
      <p:pic>
        <p:nvPicPr>
          <p:cNvPr id="3" name="Picture 2"/>
          <p:cNvPicPr>
            <a:picLocks noChangeAspect="1"/>
          </p:cNvPicPr>
          <p:nvPr/>
        </p:nvPicPr>
        <p:blipFill>
          <a:blip r:embed="rId2"/>
          <a:stretch>
            <a:fillRect/>
          </a:stretch>
        </p:blipFill>
        <p:spPr>
          <a:xfrm>
            <a:off x="600891" y="2065156"/>
            <a:ext cx="11129554" cy="4510087"/>
          </a:xfrm>
          <a:prstGeom prst="rect">
            <a:avLst/>
          </a:prstGeom>
        </p:spPr>
      </p:pic>
    </p:spTree>
    <p:extLst>
      <p:ext uri="{BB962C8B-B14F-4D97-AF65-F5344CB8AC3E}">
        <p14:creationId xmlns:p14="http://schemas.microsoft.com/office/powerpoint/2010/main" val="2844207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6074" y="574132"/>
            <a:ext cx="10515600" cy="1211126"/>
          </a:xfrm>
        </p:spPr>
        <p:txBody>
          <a:bodyPr/>
          <a:lstStyle/>
          <a:p>
            <a:r>
              <a:rPr lang="en-US" dirty="0" smtClean="0"/>
              <a:t>What can we do to </a:t>
            </a:r>
            <a:r>
              <a:rPr lang="en-US" dirty="0" err="1" smtClean="0"/>
              <a:t>prvent</a:t>
            </a:r>
            <a:r>
              <a:rPr lang="en-US" dirty="0" smtClean="0"/>
              <a:t> war</a:t>
            </a:r>
            <a:endParaRPr lang="en-US" dirty="0"/>
          </a:p>
        </p:txBody>
      </p:sp>
      <p:sp>
        <p:nvSpPr>
          <p:cNvPr id="3" name="AutoShape 2" descr="25 Catchy Slogans on Prevention of War &amp; Promotion of Pea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3962401" y="1915887"/>
            <a:ext cx="4005942" cy="4589416"/>
          </a:xfrm>
          <a:prstGeom prst="rect">
            <a:avLst/>
          </a:prstGeom>
        </p:spPr>
      </p:pic>
    </p:spTree>
    <p:extLst>
      <p:ext uri="{BB962C8B-B14F-4D97-AF65-F5344CB8AC3E}">
        <p14:creationId xmlns:p14="http://schemas.microsoft.com/office/powerpoint/2010/main" val="1554811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78372"/>
          </a:xfrm>
        </p:spPr>
        <p:txBody>
          <a:bodyPr>
            <a:normAutofit/>
          </a:bodyPr>
          <a:lstStyle/>
          <a:p>
            <a:r>
              <a:rPr lang="en-US" sz="2800" dirty="0" smtClean="0"/>
              <a:t>What can we do to prevent war</a:t>
            </a:r>
            <a:br>
              <a:rPr lang="en-US" sz="2800" dirty="0" smtClean="0"/>
            </a:br>
            <a:r>
              <a:rPr lang="en-US" sz="2800" dirty="0"/>
              <a:t/>
            </a:r>
            <a:br>
              <a:rPr lang="en-US" sz="2800" dirty="0"/>
            </a:br>
            <a:r>
              <a:rPr lang="en-US" sz="2000" dirty="0" smtClean="0"/>
              <a:t>De-escalate the concept of enemy.</a:t>
            </a:r>
            <a:br>
              <a:rPr lang="en-US" sz="2000" dirty="0" smtClean="0"/>
            </a:br>
            <a:r>
              <a:rPr lang="en-US" sz="2000" dirty="0" smtClean="0"/>
              <a:t>Treat the other side with respect.</a:t>
            </a:r>
            <a:br>
              <a:rPr lang="en-US" sz="2000" dirty="0" smtClean="0"/>
            </a:br>
            <a:r>
              <a:rPr lang="en-US" sz="2000" dirty="0" smtClean="0"/>
              <a:t>Recognize that there is perception of injustice on both sides.</a:t>
            </a:r>
            <a:br>
              <a:rPr lang="en-US" sz="2000" dirty="0" smtClean="0"/>
            </a:br>
            <a:r>
              <a:rPr lang="en-US" sz="2000" dirty="0" smtClean="0"/>
              <a:t>Be prepared to forgive and ask for forgiveness.</a:t>
            </a:r>
            <a:br>
              <a:rPr lang="en-US" sz="2000" dirty="0" smtClean="0"/>
            </a:br>
            <a:r>
              <a:rPr lang="en-US" sz="2000" dirty="0" smtClean="0"/>
              <a:t>Refrain from belligerence.</a:t>
            </a:r>
            <a:endParaRPr lang="en-US" sz="2400" dirty="0"/>
          </a:p>
        </p:txBody>
      </p:sp>
      <p:sp>
        <p:nvSpPr>
          <p:cNvPr id="3" name="AutoShape 2" descr="25 Catchy Slogans on Prevention of War &amp; Promotion of Pea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3400153" y="2812869"/>
            <a:ext cx="5691596" cy="3796936"/>
          </a:xfrm>
          <a:prstGeom prst="rect">
            <a:avLst/>
          </a:prstGeom>
        </p:spPr>
      </p:pic>
    </p:spTree>
    <p:extLst>
      <p:ext uri="{BB962C8B-B14F-4D97-AF65-F5344CB8AC3E}">
        <p14:creationId xmlns:p14="http://schemas.microsoft.com/office/powerpoint/2010/main" val="2299976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68</Words>
  <Application>Microsoft Office PowerPoint</Application>
  <PresentationFormat>Widescreen</PresentationFormat>
  <Paragraphs>11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Hi guy’s</vt:lpstr>
      <vt:lpstr>1.What leads to war?</vt:lpstr>
      <vt:lpstr>What leads to a war   War is caused by many different reasons including competition over land religious conflicts and nationalism. Imperialism,racism,and slavery have also been causes of armed conflict</vt:lpstr>
      <vt:lpstr>What is the impact of war </vt:lpstr>
      <vt:lpstr>What is the impact of war?  The negative impact that result from war include loss of life, destruction of cities and the environment, and human suffering . The human suffering includes injury,sexual,violence,malnutrition, ect…. </vt:lpstr>
      <vt:lpstr>What can we do to prvent war</vt:lpstr>
      <vt:lpstr>What can we do to prevent war  De-escalate the concept of enemy. Treat the other side with respect. Recognize that there is perception of injustice on both sides. Be prepared to forgive and ask for forgiveness. Refrain from belligerence.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 guy’s</dc:title>
  <dc:creator>admin</dc:creator>
  <cp:lastModifiedBy>admin</cp:lastModifiedBy>
  <cp:revision>10</cp:revision>
  <dcterms:created xsi:type="dcterms:W3CDTF">2023-07-10T10:01:33Z</dcterms:created>
  <dcterms:modified xsi:type="dcterms:W3CDTF">2023-07-10T11:24:58Z</dcterms:modified>
</cp:coreProperties>
</file>