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7E7"/>
    <a:srgbClr val="2C3E50"/>
    <a:srgbClr val="FF3300"/>
    <a:srgbClr val="222F3D"/>
    <a:srgbClr val="5765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92" autoAdjust="0"/>
    <p:restoredTop sz="93955" autoAdjust="0"/>
  </p:normalViewPr>
  <p:slideViewPr>
    <p:cSldViewPr snapToGrid="0">
      <p:cViewPr varScale="1">
        <p:scale>
          <a:sx n="124" d="100"/>
          <a:sy n="124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2020. 5. 16.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2020. 5. 16.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2020. 5. 16.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2020. 5. 16.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2020. 5. 16.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2020. 5. 16.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2020. 5. 16.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5089914" y="382012"/>
            <a:ext cx="666721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종합설계</a:t>
            </a:r>
            <a:endParaRPr lang="en-US" altLang="ko-KR" sz="9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r"/>
            <a:r>
              <a:rPr lang="ko-KR" altLang="en-US" sz="5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졸업프로젝트 </a:t>
            </a:r>
            <a:r>
              <a:rPr lang="en-US" altLang="ko-KR" sz="5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SE3</a:t>
            </a:r>
          </a:p>
          <a:p>
            <a:pPr algn="r"/>
            <a:r>
              <a:rPr lang="ko-KR" altLang="en-US" sz="5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클래스 다이어그램</a:t>
            </a:r>
            <a:r>
              <a:rPr lang="en-US" altLang="ko-KR" sz="5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5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5917840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201502039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김종운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5089914" y="3563169"/>
            <a:ext cx="66672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6287172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201702073 </a:t>
            </a:r>
            <a:r>
              <a:rPr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정지수</a:t>
            </a:r>
            <a:endParaRPr lang="ko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3201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0. </a:t>
            </a:r>
            <a:r>
              <a:rPr lang="ko-KR" altLang="en-US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전체 개요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431150" y="1597451"/>
            <a:ext cx="148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1. </a:t>
            </a:r>
            <a:r>
              <a:rPr lang="en-US" altLang="ko-KR" sz="3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Intro</a:t>
            </a:r>
            <a:endParaRPr lang="ko-KR" altLang="en-US" sz="3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431150" y="2476603"/>
            <a:ext cx="4033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2. Sequence</a:t>
            </a:r>
            <a:r>
              <a:rPr lang="en-US" altLang="ko-KR" sz="3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Diagram</a:t>
            </a:r>
            <a:endParaRPr lang="ko-KR" altLang="en-US" sz="3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431150" y="3420479"/>
            <a:ext cx="6216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3. </a:t>
            </a:r>
            <a:r>
              <a:rPr lang="en-US" altLang="ko-KR" sz="3200">
                <a:latin typeface="NanumBarunGothic" panose="020B0603020101020101" pitchFamily="34" charset="-127"/>
                <a:ea typeface="NanumBarunGothic" panose="020B0603020101020101" pitchFamily="34" charset="-127"/>
              </a:rPr>
              <a:t>Prototype</a:t>
            </a:r>
            <a:endParaRPr lang="ko-KR" altLang="en-US" sz="3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59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4290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1. Introduction</a:t>
            </a:r>
            <a:endParaRPr lang="ko-KR" altLang="en-US" sz="4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8839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94155" y="1936283"/>
            <a:ext cx="900368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Objective</a:t>
            </a:r>
          </a:p>
          <a:p>
            <a:endParaRPr lang="en-US" altLang="ko-KR" sz="32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ko-KR" altLang="ko-Kore-KR" dirty="0"/>
              <a:t>이 문서는 </a:t>
            </a:r>
            <a:r>
              <a:rPr lang="ko-KR" altLang="en-US" dirty="0"/>
              <a:t>논문 번역</a:t>
            </a:r>
            <a:r>
              <a:rPr lang="en-US" altLang="ko-Kore-KR" dirty="0"/>
              <a:t> </a:t>
            </a:r>
            <a:r>
              <a:rPr lang="ko-KR" altLang="ko-Kore-KR" dirty="0"/>
              <a:t>시스템의 시스템 모델</a:t>
            </a:r>
            <a:r>
              <a:rPr lang="en-US" altLang="ko-Kore-KR" dirty="0"/>
              <a:t>(</a:t>
            </a:r>
            <a:r>
              <a:rPr lang="ko-KR" altLang="ko-Kore-KR" dirty="0"/>
              <a:t>시퀀스 다이어그램</a:t>
            </a:r>
            <a:r>
              <a:rPr lang="en-US" altLang="ko-Kore-KR" dirty="0"/>
              <a:t>)</a:t>
            </a:r>
            <a:r>
              <a:rPr lang="ko-KR" altLang="ko-Kore-KR" dirty="0"/>
              <a:t>에 대한 내용을 기술하고 있다</a:t>
            </a:r>
            <a:r>
              <a:rPr lang="en-US" altLang="ko-Kore-KR" dirty="0"/>
              <a:t>. </a:t>
            </a:r>
            <a:r>
              <a:rPr lang="ko-KR" altLang="ko-Kore-KR" dirty="0"/>
              <a:t>요구사항 명세 단계에서 작성한 </a:t>
            </a:r>
            <a:r>
              <a:rPr lang="ko-KR" altLang="ko-Kore-KR" dirty="0" err="1"/>
              <a:t>유스케이스</a:t>
            </a:r>
            <a:r>
              <a:rPr lang="ko-KR" altLang="ko-Kore-KR" dirty="0"/>
              <a:t> 다이어그램을 기반으로 각 </a:t>
            </a:r>
            <a:r>
              <a:rPr lang="ko-KR" altLang="ko-Kore-KR" dirty="0" err="1"/>
              <a:t>유스케이스의</a:t>
            </a:r>
            <a:r>
              <a:rPr lang="ko-KR" altLang="ko-Kore-KR" dirty="0"/>
              <a:t> 상세한 내부 동작 흐름을 시퀀스 다이어그램으로 모델링한다</a:t>
            </a:r>
            <a:r>
              <a:rPr lang="en-US" altLang="ko-Kore-KR" dirty="0"/>
              <a:t>.</a:t>
            </a:r>
            <a:endParaRPr lang="ko-Kore-KR" altLang="ko-Kore-KR" dirty="0"/>
          </a:p>
          <a:p>
            <a:br>
              <a:rPr lang="en-US" altLang="ko-Kore-KR" dirty="0"/>
            </a:br>
            <a:endParaRPr lang="ko-KR" altLang="ko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714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6180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2.</a:t>
            </a:r>
            <a:r>
              <a:rPr lang="ko-KR" altLang="en-US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Sequence Diagram</a:t>
            </a:r>
            <a:endParaRPr lang="ko-KR" altLang="en-US" sz="4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8839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55" y="1290940"/>
            <a:ext cx="7064261" cy="52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1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3625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3. Prototype</a:t>
            </a:r>
            <a:endParaRPr lang="ko-KR" altLang="en-US" sz="4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67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70</Words>
  <Application>Microsoft Macintosh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NanumBarunGothic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김종운</cp:lastModifiedBy>
  <cp:revision>71</cp:revision>
  <dcterms:created xsi:type="dcterms:W3CDTF">2019-04-01T11:39:14Z</dcterms:created>
  <dcterms:modified xsi:type="dcterms:W3CDTF">2020-05-16T11:55:41Z</dcterms:modified>
</cp:coreProperties>
</file>