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0" r:id="rId6"/>
    <p:sldId id="258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E7"/>
    <a:srgbClr val="FF3300"/>
    <a:srgbClr val="222F3D"/>
    <a:srgbClr val="57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5" autoAdjust="0"/>
    <p:restoredTop sz="93955" autoAdjust="0"/>
  </p:normalViewPr>
  <p:slideViewPr>
    <p:cSldViewPr snapToGrid="0">
      <p:cViewPr>
        <p:scale>
          <a:sx n="126" d="100"/>
          <a:sy n="126" d="100"/>
        </p:scale>
        <p:origin x="1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2020. 4. 25.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327370" y="382012"/>
            <a:ext cx="5429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종합설계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pPr algn="r"/>
            <a:r>
              <a:rPr lang="ko-KR" altLang="en-US" sz="9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201502039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김종운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62871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201702073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정지수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전체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744695" y="2012869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</a:t>
            </a:r>
            <a:r>
              <a:rPr lang="en-US" altLang="ko-KR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기여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783897" y="2876632"/>
            <a:ext cx="1382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번역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783897" y="3820508"/>
            <a:ext cx="3151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피드백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783897" y="4764385"/>
            <a:ext cx="3601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관심 주제 정보 제공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14764" y="4091111"/>
            <a:ext cx="3869133" cy="6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74354" y="2289868"/>
            <a:ext cx="427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355941" y="5041384"/>
            <a:ext cx="4427956" cy="2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8" y="1236748"/>
            <a:ext cx="3522816" cy="548844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4764" y="3116414"/>
            <a:ext cx="3869133" cy="6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250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Intro.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설문조사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9246741" y="6306524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대상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충남대학교 재학생</a:t>
            </a:r>
          </a:p>
        </p:txBody>
      </p:sp>
      <p:sp>
        <p:nvSpPr>
          <p:cNvPr id="5" name="AutoShape 4" descr="양식 응답 차트. 질문 제목: 1. 영어 논문이나 에세이 등을 쓸 때, 번역기의 도움을 받나요?. 응답 수: 응답 5개."/>
          <p:cNvSpPr>
            <a:spLocks noChangeAspect="1" noChangeArrowheads="1"/>
          </p:cNvSpPr>
          <p:nvPr/>
        </p:nvSpPr>
        <p:spPr bwMode="auto">
          <a:xfrm>
            <a:off x="155574" y="84137"/>
            <a:ext cx="3897951" cy="38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" y="1238842"/>
            <a:ext cx="3799101" cy="20550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720" y="1378346"/>
            <a:ext cx="3585698" cy="14779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418" y="1238843"/>
            <a:ext cx="3157937" cy="16174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418" y="3126792"/>
            <a:ext cx="3571643" cy="1150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37" y="3702176"/>
            <a:ext cx="3799101" cy="20236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525" y="3702176"/>
            <a:ext cx="3530093" cy="24508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3617" y="4332875"/>
            <a:ext cx="4036125" cy="16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250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Intro.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설문조사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863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1660484"/>
            <a:ext cx="808105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설문 통계</a:t>
            </a:r>
            <a:r>
              <a:rPr lang="en-US" altLang="ko-KR" sz="3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32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결론</a:t>
            </a:r>
            <a:endParaRPr lang="en-US" altLang="ko-KR" sz="32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많은 영문 학술 문서 작성에 대해 어려움을 느낀다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과반수의 사람들이 현재 사용하는 번역기에서 어색함을 느낀다고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학술 문서용 번역기의 필요성에 대해 대부분이 동의한다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더 직관적인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UI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번역기로서의 차별화를 직접적으로 느끼게 할 필요가 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05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Intro. Map, HMW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863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2A05DE-E344-A34A-9D73-1803A33D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65" y="2609850"/>
            <a:ext cx="6845300" cy="138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0E946-AB83-EA4C-862A-AA60A8C62F25}"/>
              </a:ext>
            </a:extLst>
          </p:cNvPr>
          <p:cNvSpPr txBox="1"/>
          <p:nvPr/>
        </p:nvSpPr>
        <p:spPr>
          <a:xfrm>
            <a:off x="673682" y="1653627"/>
            <a:ext cx="10844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</a:t>
            </a:r>
            <a:r>
              <a:rPr lang="ko-KR" altLang="en-US" dirty="0"/>
              <a:t> 한국어로 작성한 논문을 영문으로 옮기려고 할 때에 영어를 잘 하지 못하는 사람들이 자연스러운</a:t>
            </a:r>
            <a:endParaRPr lang="en-US" altLang="ko-KR" dirty="0"/>
          </a:p>
          <a:p>
            <a:r>
              <a:rPr lang="ko-KR" altLang="en-US" dirty="0"/>
              <a:t>        문장들로 번역하는데 어려움이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4B2DA-360D-284F-B5C1-AF4673326EE4}"/>
              </a:ext>
            </a:extLst>
          </p:cNvPr>
          <p:cNvSpPr/>
          <p:nvPr/>
        </p:nvSpPr>
        <p:spPr>
          <a:xfrm>
            <a:off x="3047999" y="43819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HMW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병합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영어로 작성 시 적절한 단어를 선택할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문맥을 더 자연스럽게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더 빠르게 작성할 수 있을까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 하면 사용자들이 간편하게 서비스를 이용할 수 있을까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92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047066" y="1778000"/>
            <a:ext cx="7577667" cy="4876800"/>
          </a:xfrm>
          <a:prstGeom prst="roundRect">
            <a:avLst>
              <a:gd name="adj" fmla="val 5556"/>
            </a:avLst>
          </a:prstGeom>
          <a:solidFill>
            <a:srgbClr val="E8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773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sz="4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로그인에서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데이터 기여까지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163701"/>
            <a:ext cx="3655119" cy="56945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23" y="1947718"/>
            <a:ext cx="3245379" cy="18425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55" y="3421440"/>
            <a:ext cx="2737378" cy="27990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023" y="3605877"/>
            <a:ext cx="4842130" cy="261464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55132" y="1667933"/>
            <a:ext cx="1354609" cy="97105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0"/>
            <a:endCxn id="3" idx="0"/>
          </p:cNvCxnSpPr>
          <p:nvPr/>
        </p:nvCxnSpPr>
        <p:spPr>
          <a:xfrm rot="16200000" flipH="1">
            <a:off x="2621036" y="579333"/>
            <a:ext cx="1753507" cy="3930707"/>
          </a:xfrm>
          <a:prstGeom prst="bentConnector3">
            <a:avLst>
              <a:gd name="adj1" fmla="val -13037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271210" y="1667933"/>
            <a:ext cx="1354609" cy="97105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1" idx="3"/>
          </p:cNvCxnSpPr>
          <p:nvPr/>
        </p:nvCxnSpPr>
        <p:spPr>
          <a:xfrm>
            <a:off x="3625819" y="2153458"/>
            <a:ext cx="3206014" cy="2759741"/>
          </a:xfrm>
          <a:prstGeom prst="bentConnector3">
            <a:avLst>
              <a:gd name="adj1" fmla="val 95555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2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292599" y="1320799"/>
            <a:ext cx="6248401" cy="5325533"/>
          </a:xfrm>
          <a:prstGeom prst="roundRect">
            <a:avLst>
              <a:gd name="adj" fmla="val 5556"/>
            </a:avLst>
          </a:prstGeom>
          <a:solidFill>
            <a:srgbClr val="E8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번역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163701"/>
            <a:ext cx="3655119" cy="56945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67" y="1553305"/>
            <a:ext cx="4591048" cy="24143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3907280"/>
            <a:ext cx="4877329" cy="257818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45280" y="3572933"/>
            <a:ext cx="1354609" cy="91511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3"/>
            <a:endCxn id="3" idx="1"/>
          </p:cNvCxnSpPr>
          <p:nvPr/>
        </p:nvCxnSpPr>
        <p:spPr>
          <a:xfrm>
            <a:off x="3599889" y="4030488"/>
            <a:ext cx="1911911" cy="11658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245280" y="4563855"/>
            <a:ext cx="1354609" cy="89413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3"/>
            <a:endCxn id="2" idx="1"/>
          </p:cNvCxnSpPr>
          <p:nvPr/>
        </p:nvCxnSpPr>
        <p:spPr>
          <a:xfrm flipV="1">
            <a:off x="3599889" y="2760498"/>
            <a:ext cx="828178" cy="22504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2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피드백 기능</a:t>
            </a:r>
            <a:endParaRPr lang="en-US" altLang="ko-KR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550692"/>
            <a:ext cx="7778750" cy="4113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38" y="1214502"/>
            <a:ext cx="3465961" cy="53998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083799" y="3488268"/>
            <a:ext cx="1583267" cy="89746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3" idx="2"/>
          </p:cNvCxnSpPr>
          <p:nvPr/>
        </p:nvCxnSpPr>
        <p:spPr>
          <a:xfrm rot="5400000" flipH="1">
            <a:off x="9226552" y="2736854"/>
            <a:ext cx="685797" cy="2611964"/>
          </a:xfrm>
          <a:prstGeom prst="bentConnector4">
            <a:avLst>
              <a:gd name="adj1" fmla="val -1234"/>
              <a:gd name="adj2" fmla="val 88817"/>
            </a:avLst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1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6914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관심 주제 관련 정보 제공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16" y="4538046"/>
            <a:ext cx="3632201" cy="1964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9" y="4641310"/>
            <a:ext cx="3632200" cy="1928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1" y="1612953"/>
            <a:ext cx="3515311" cy="19350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79" y="1348068"/>
            <a:ext cx="3351838" cy="52220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8066" y="3539067"/>
            <a:ext cx="1362831" cy="86876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0" idx="3"/>
            <a:endCxn id="14" idx="2"/>
          </p:cNvCxnSpPr>
          <p:nvPr/>
        </p:nvCxnSpPr>
        <p:spPr>
          <a:xfrm flipV="1">
            <a:off x="5790897" y="3174533"/>
            <a:ext cx="3424926" cy="798917"/>
          </a:xfrm>
          <a:prstGeom prst="bentConnector2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788" y="1289268"/>
            <a:ext cx="3502069" cy="188526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394829" y="4466633"/>
            <a:ext cx="1362831" cy="89746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endCxn id="6" idx="2"/>
          </p:cNvCxnSpPr>
          <p:nvPr/>
        </p:nvCxnSpPr>
        <p:spPr>
          <a:xfrm rot="10800000">
            <a:off x="2309838" y="3548043"/>
            <a:ext cx="2068413" cy="990003"/>
          </a:xfrm>
          <a:prstGeom prst="bentConnector2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24078" y="5484176"/>
            <a:ext cx="1362831" cy="86876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9" idx="2"/>
            <a:endCxn id="2" idx="2"/>
          </p:cNvCxnSpPr>
          <p:nvPr/>
        </p:nvCxnSpPr>
        <p:spPr>
          <a:xfrm rot="16200000" flipH="1">
            <a:off x="7819476" y="5038959"/>
            <a:ext cx="149458" cy="2777423"/>
          </a:xfrm>
          <a:prstGeom prst="bentConnector3">
            <a:avLst>
              <a:gd name="adj1" fmla="val 252953"/>
            </a:avLst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394829" y="5494312"/>
            <a:ext cx="1362831" cy="86876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3" idx="2"/>
            <a:endCxn id="5" idx="2"/>
          </p:cNvCxnSpPr>
          <p:nvPr/>
        </p:nvCxnSpPr>
        <p:spPr>
          <a:xfrm rot="5400000">
            <a:off x="3584035" y="5077922"/>
            <a:ext cx="207055" cy="2777366"/>
          </a:xfrm>
          <a:prstGeom prst="bentConnector3">
            <a:avLst>
              <a:gd name="adj1" fmla="val 210405"/>
            </a:avLst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9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173</Words>
  <Application>Microsoft Macintosh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나눔바른고딕</vt:lpstr>
      <vt:lpstr>나눔바른고딕 UltraLight</vt:lpstr>
      <vt:lpstr>나눔스퀘어 ExtraBold</vt:lpstr>
      <vt:lpstr>Apple SD Gothic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김종운</cp:lastModifiedBy>
  <cp:revision>38</cp:revision>
  <dcterms:created xsi:type="dcterms:W3CDTF">2019-04-01T11:39:14Z</dcterms:created>
  <dcterms:modified xsi:type="dcterms:W3CDTF">2020-04-25T08:03:34Z</dcterms:modified>
</cp:coreProperties>
</file>