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7E7"/>
    <a:srgbClr val="2C3E50"/>
    <a:srgbClr val="FF3300"/>
    <a:srgbClr val="222F3D"/>
    <a:srgbClr val="576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5" autoAdjust="0"/>
    <p:restoredTop sz="93955" autoAdjust="0"/>
  </p:normalViewPr>
  <p:slideViewPr>
    <p:cSldViewPr snapToGrid="0">
      <p:cViewPr varScale="1">
        <p:scale>
          <a:sx n="68" d="100"/>
          <a:sy n="68" d="100"/>
        </p:scale>
        <p:origin x="8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089914" y="382012"/>
            <a:ext cx="66672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종합설계</a:t>
            </a:r>
            <a:endParaRPr lang="en-US" altLang="ko-KR" sz="9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r"/>
            <a:r>
              <a:rPr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졸업프로젝트 </a:t>
            </a:r>
            <a:r>
              <a:rPr lang="en-US" altLang="ko-KR" sz="54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SE3</a:t>
            </a:r>
            <a:endParaRPr lang="en-US" altLang="ko-KR" sz="5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r"/>
            <a:r>
              <a:rPr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클래스 다이어그램</a:t>
            </a:r>
            <a:r>
              <a:rPr lang="en-US" altLang="ko-KR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201502039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김종운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5089914" y="3563169"/>
            <a:ext cx="6667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628717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201702073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정지수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20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0. 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개요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31150" y="1597451"/>
            <a:ext cx="148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en-US" altLang="ko-KR" sz="3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Intro</a:t>
            </a:r>
            <a:endParaRPr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31150" y="2476603"/>
            <a:ext cx="4033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en-US" altLang="ko-KR" sz="30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Sequence</a:t>
            </a:r>
            <a:r>
              <a:rPr lang="en-US" altLang="ko-KR" sz="32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3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Diagram</a:t>
            </a:r>
            <a:endParaRPr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31150" y="3420479"/>
            <a:ext cx="621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en-US" altLang="ko-KR" sz="32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DEMO</a:t>
            </a:r>
            <a:endParaRPr lang="ko-KR" altLang="en-US" sz="3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59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290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Introduction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4155" y="1936283"/>
            <a:ext cx="90036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Objective</a:t>
            </a:r>
          </a:p>
          <a:p>
            <a:endParaRPr lang="en-US" altLang="ko-KR" sz="32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32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ko-KR" altLang="ko-Kore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문서는 논문 번역 시스템의 시스템 모델 </a:t>
            </a:r>
            <a:r>
              <a:rPr lang="en-US" altLang="ko-Kore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ko-Kore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클래스 다이어그램</a:t>
            </a:r>
            <a:r>
              <a:rPr lang="en-US" altLang="ko-Kore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lang="ko-KR" altLang="ko-Kore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대한 내용을 기술하고 있다</a:t>
            </a:r>
            <a:r>
              <a:rPr lang="en-US" altLang="ko-Kore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r>
              <a:rPr lang="en-US" altLang="ko-Kore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ko-Kore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시스템 차원의 클래스 다이어그램과 각 클래스에 대한 명세를 포함한다</a:t>
            </a:r>
            <a:r>
              <a:rPr lang="en-US" altLang="ko-Kore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ore-KR" altLang="ko-Kore-KR" sz="2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ko-KR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1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6180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lang="ko-KR" altLang="en-US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48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Sequence </a:t>
            </a:r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Diagram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8839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55" y="1290940"/>
            <a:ext cx="7064261" cy="52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682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 </a:t>
            </a:r>
            <a:r>
              <a:rPr lang="en-US" altLang="ko-KR" sz="4800" dirty="0" smtClean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DEMO</a:t>
            </a:r>
            <a:endParaRPr lang="ko-KR" altLang="en-US" sz="4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4C3A08-1C6F-4197-A0D7-E312B862BA06}"/>
              </a:ext>
            </a:extLst>
          </p:cNvPr>
          <p:cNvCxnSpPr>
            <a:cxnSpLocks/>
          </p:cNvCxnSpPr>
          <p:nvPr/>
        </p:nvCxnSpPr>
        <p:spPr>
          <a:xfrm>
            <a:off x="391948" y="1058842"/>
            <a:ext cx="6859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530165-F2CD-CF4E-99A5-F2BA8EA0610D}"/>
              </a:ext>
            </a:extLst>
          </p:cNvPr>
          <p:cNvSpPr txBox="1"/>
          <p:nvPr/>
        </p:nvSpPr>
        <p:spPr>
          <a:xfrm>
            <a:off x="272837" y="1267928"/>
            <a:ext cx="2172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ko-KR" altLang="en-US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시스템 모니터링</a:t>
            </a:r>
            <a:endParaRPr lang="en-US" altLang="ko-KR" sz="2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0" fontAlgn="base"/>
            <a:r>
              <a:rPr lang="en-US" altLang="ko-KR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lang="ko-KR" altLang="en-US" sz="2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51267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67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NanumBarunGothic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Lucas Gram</cp:lastModifiedBy>
  <cp:revision>69</cp:revision>
  <dcterms:created xsi:type="dcterms:W3CDTF">2019-04-01T11:39:14Z</dcterms:created>
  <dcterms:modified xsi:type="dcterms:W3CDTF">2020-05-16T03:23:55Z</dcterms:modified>
</cp:coreProperties>
</file>