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65" r:id="rId6"/>
    <p:sldId id="267" r:id="rId7"/>
    <p:sldId id="270" r:id="rId8"/>
    <p:sldId id="269" r:id="rId9"/>
    <p:sldId id="268" r:id="rId10"/>
    <p:sldId id="262" r:id="rId11"/>
  </p:sldIdLst>
  <p:sldSz cx="12192000" cy="6858000"/>
  <p:notesSz cx="6858000" cy="9144000"/>
  <p:embeddedFontLst>
    <p:embeddedFont>
      <p:font typeface="1훈새마을운동 R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CDD"/>
    <a:srgbClr val="A57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 autoAdjust="0"/>
    <p:restoredTop sz="94660"/>
  </p:normalViewPr>
  <p:slideViewPr>
    <p:cSldViewPr snapToGrid="0">
      <p:cViewPr>
        <p:scale>
          <a:sx n="50" d="100"/>
          <a:sy n="50" d="100"/>
        </p:scale>
        <p:origin x="126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7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0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5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BAFB-53BA-4B6E-8D74-0BD5164EB327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7D9D-40B6-4B50-958C-0344CAC10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tif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42660"/>
            <a:ext cx="12192000" cy="3115340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13" y="3421912"/>
            <a:ext cx="5624623" cy="169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종합설계 최종 발표</a:t>
            </a:r>
            <a:endParaRPr lang="ko-KR" altLang="en-US" sz="6000" b="1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13" y="5602028"/>
            <a:ext cx="2115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Lafuta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8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201502039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김종운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8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201702073 </a:t>
            </a:r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정지수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8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742660"/>
            <a:ext cx="12192000" cy="3115340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13" y="3421912"/>
            <a:ext cx="5624623" cy="1690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감사합니다</a:t>
            </a:r>
            <a:endParaRPr lang="ko-KR" altLang="en-US" sz="6000" b="1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0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51" y="116958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651" y="1371600"/>
            <a:ext cx="90973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주제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머신러닝을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활용한 논문 번역기 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어플리케이션</a:t>
            </a:r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계기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해외 학회에 논문을 제출하려 하는 사람들이 </a:t>
            </a:r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기존의 번역기를 사용하여 작성할 때에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부적합한 단어 출력 등에 의한 불편함을 겪고 있는 것을 보고</a:t>
            </a:r>
            <a:r>
              <a:rPr lang="en-US" altLang="ko-KR" sz="2800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이러한 학술 문서에 특화된 번역기를 고안하게 되었다</a:t>
            </a:r>
            <a:r>
              <a:rPr lang="en-US" altLang="ko-KR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 형태</a:t>
            </a:r>
            <a:endParaRPr lang="en-US" altLang="ko-KR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280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웹페이지</a:t>
            </a:r>
            <a:r>
              <a:rPr lang="ko-KR" altLang="en-US" sz="28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형태로 제공 </a:t>
            </a:r>
            <a:endParaRPr lang="ko-KR" altLang="en-US" sz="28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4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51" y="116958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430" y="1616849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디자인스프린트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8128" y="2091267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7623" y="161684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 </a:t>
            </a:r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문서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3892" y="161684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멘토링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4541" y="1616849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41422" y="1616849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sz="2000" b="1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데모</a:t>
            </a:r>
            <a:endParaRPr lang="ko-KR" altLang="en-US" sz="2000" b="1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578844" y="2089349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876002" y="2092226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7160271" y="2088226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9450989" y="2081677"/>
            <a:ext cx="1886783" cy="1918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5436" y="2167493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문제정의</a:t>
            </a:r>
            <a:r>
              <a:rPr lang="en-US" altLang="ko-KR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HMW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라이트닝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데모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Crazy 8s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스토리보드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제작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2758" y="2163657"/>
            <a:ext cx="2258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요구사항명세서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명세서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다이어그램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시퀀스 다이어그램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3717" y="2152149"/>
            <a:ext cx="184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정상근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교수님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아이와즈</a:t>
            </a: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80972" y="2167493"/>
            <a:ext cx="1845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요청 수정사항</a:t>
            </a:r>
            <a:endParaRPr lang="en-US" altLang="ko-KR" sz="2000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68226" y="2148313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데모 </a:t>
            </a:r>
            <a:r>
              <a:rPr lang="ko-KR" altLang="en-US" sz="20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웹페이지</a:t>
            </a:r>
            <a:endParaRPr lang="ko-KR" altLang="en-US" sz="20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7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디자인 스프린트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각형 1"/>
          <p:cNvSpPr/>
          <p:nvPr/>
        </p:nvSpPr>
        <p:spPr>
          <a:xfrm>
            <a:off x="436791" y="3221693"/>
            <a:ext cx="2099734" cy="1261533"/>
          </a:xfrm>
          <a:prstGeom prst="homePlate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 정의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HMW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189391" y="3221692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라이트닝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289126" y="3221691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Craze 8s, </a:t>
            </a: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스토리보드 제작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6388859" y="3221690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8488593" y="3221689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10617202" y="3221693"/>
            <a:ext cx="1357627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91" y="4519243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 정의 및 기능에 대한 </a:t>
            </a:r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map, HMW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5" name="그림 24"/>
          <p:cNvPicPr/>
          <p:nvPr/>
        </p:nvPicPr>
        <p:blipFill>
          <a:blip r:embed="rId2"/>
          <a:stretch>
            <a:fillRect/>
          </a:stretch>
        </p:blipFill>
        <p:spPr>
          <a:xfrm>
            <a:off x="436791" y="4960705"/>
            <a:ext cx="3249930" cy="14992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61756" y="2719469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간단한 사용자 인터페이스 데모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8" name="그림 27"/>
          <p:cNvPicPr/>
          <p:nvPr/>
        </p:nvPicPr>
        <p:blipFill>
          <a:blip r:embed="rId3"/>
          <a:stretch>
            <a:fillRect/>
          </a:stretch>
        </p:blipFill>
        <p:spPr>
          <a:xfrm>
            <a:off x="2248530" y="1212783"/>
            <a:ext cx="2387729" cy="14880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39125" y="4527819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Crazy 8s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를 </a:t>
            </a:r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추합하여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스토리보드 제작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791" y="4961845"/>
            <a:ext cx="1626758" cy="10647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549" y="4961845"/>
            <a:ext cx="1494977" cy="10647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526" y="4961845"/>
            <a:ext cx="751362" cy="50572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027" y="5463355"/>
            <a:ext cx="878861" cy="567420"/>
          </a:xfrm>
          <a:prstGeom prst="rect">
            <a:avLst/>
          </a:prstGeom>
        </p:spPr>
      </p:pic>
      <p:pic>
        <p:nvPicPr>
          <p:cNvPr id="36" name="그림 35"/>
          <p:cNvPicPr/>
          <p:nvPr/>
        </p:nvPicPr>
        <p:blipFill>
          <a:blip r:embed="rId8"/>
          <a:stretch>
            <a:fillRect/>
          </a:stretch>
        </p:blipFill>
        <p:spPr>
          <a:xfrm>
            <a:off x="6388859" y="1183190"/>
            <a:ext cx="2983230" cy="15176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388859" y="270083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스토리보드를 참고하여 프론트 </a:t>
            </a:r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제작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8" name="그림 37"/>
          <p:cNvPicPr/>
          <p:nvPr/>
        </p:nvPicPr>
        <p:blipFill>
          <a:blip r:embed="rId9"/>
          <a:stretch>
            <a:fillRect/>
          </a:stretch>
        </p:blipFill>
        <p:spPr>
          <a:xfrm>
            <a:off x="8664626" y="5000650"/>
            <a:ext cx="2739526" cy="145929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39758" y="451684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설문조사를 통해 기능에 대한 피드백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2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 </a:t>
            </a:r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문서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>
            <a:off x="393477" y="3220896"/>
            <a:ext cx="2099734" cy="1261533"/>
          </a:xfrm>
          <a:prstGeom prst="homePlate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요구사항 명세서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2160515" y="3220896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명세서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4274687" y="3220897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다이어그램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6388859" y="3220897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시퀀스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다이어그램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8503031" y="3221685"/>
            <a:ext cx="2446868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0617203" y="3220896"/>
            <a:ext cx="1357627" cy="1261533"/>
          </a:xfrm>
          <a:prstGeom prst="chevron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753" y="4580467"/>
            <a:ext cx="373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인터페이스 정의 및 기능 요구사항</a:t>
            </a:r>
            <a:r>
              <a:rPr lang="en-US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성능 요구</a:t>
            </a:r>
            <a:r>
              <a:rPr lang="en-US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품질 속성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74687" y="4576134"/>
            <a:ext cx="373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다이어그램을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설계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ko-KR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시스템 모니터링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클래스의 입출력</a:t>
            </a:r>
            <a:r>
              <a:rPr lang="en-US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</a:t>
            </a:r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명세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2" name="그림 31" descr="EMB0000eebc19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01" y="1224909"/>
            <a:ext cx="1780433" cy="12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림 32" descr="EMB0000eebc18f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7" y="5226798"/>
            <a:ext cx="2354714" cy="133001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2277596" y="2461499"/>
            <a:ext cx="373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다이어그램을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endParaRPr lang="en-US" altLang="ko-KR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유즈케이스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명세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5" name="그림 3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39" y="5499463"/>
            <a:ext cx="1389194" cy="10573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6388859" y="2461498"/>
            <a:ext cx="373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유스케이스에</a:t>
            </a:r>
            <a:r>
              <a:rPr lang="ko-KR" altLang="ko-KR" dirty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대한 </a:t>
            </a:r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흐름을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시퀀스 다이어그램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으로</a:t>
            </a:r>
            <a:r>
              <a:rPr lang="en-US" altLang="ko-KR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명세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7" name="그림 36" descr="텍스트, 지도이(가) 표시된 사진&#10;&#10;자동 생성된 설명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59" y="1100958"/>
            <a:ext cx="2010605" cy="135975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8503031" y="4595497"/>
            <a:ext cx="21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</a:t>
            </a:r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제작</a:t>
            </a:r>
            <a:endParaRPr lang="en-US" altLang="ko-KR" dirty="0" smtClean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31" y="5037799"/>
            <a:ext cx="1883106" cy="6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멘토링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61" y="2767485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50" y="2767486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36884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초록 번역부터 시작하여 정형적 부분부터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정보과학회지에 초록이 영문과 한국어로 같이 올라오는 경우가 많음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(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수집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현존하는 번역기를 이용하여 인터페이스를 먼저 생성</a:t>
            </a: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input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여러 개를 보여주는 형태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번역된 정형적 문장이 포함된 논문을 보여주고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 highlighting</a:t>
            </a: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+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내가 썼던 한국어 단어들을 번역한 영어 단어를 </a:t>
            </a:r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리스트업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4119613" y="2926079"/>
            <a:ext cx="500513" cy="375385"/>
          </a:xfrm>
          <a:prstGeom prst="triangle">
            <a:avLst>
              <a:gd name="adj" fmla="val 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94086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머신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러닝으로 번역 엔진을 만드는 것은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난이도가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너무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어려움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 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들을 사용하여 애플리케이션을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제작을 추천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수작업으로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데이터를 모으면 모을 수 있는 </a:t>
            </a:r>
            <a:r>
              <a:rPr lang="ko-KR" altLang="en-US" dirty="0" err="1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데이터양의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기대치가 많지 않을 것인데 그 정도 양으로는 좋은 결과를 보여주기가 힘들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것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9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크롤링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오픈소스가 많으니 이를 이용하여 데이터를 수집할 것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endParaRPr lang="en-US" altLang="ko-KR" sz="9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일정 테이블을 만들어서 프로젝트를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7536581" y="2926079"/>
            <a:ext cx="457505" cy="442763"/>
          </a:xfrm>
          <a:prstGeom prst="triangle">
            <a:avLst>
              <a:gd name="adj" fmla="val 10000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76365" y="435163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정상근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교수님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4228" y="435163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아이와즈</a:t>
            </a:r>
            <a:r>
              <a:rPr lang="ko-KR" altLang="en-US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사</a:t>
            </a:r>
            <a:endParaRPr lang="ko-KR" altLang="en-US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funthon.files.wordpress.com/2017/05/bs.png?w=7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5486400"/>
            <a:ext cx="2144713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3"/>
          <a:stretch/>
        </p:blipFill>
        <p:spPr>
          <a:xfrm>
            <a:off x="10544838" y="5461912"/>
            <a:ext cx="1374325" cy="13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멘토링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61" y="2767485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dividual, man, people,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50" y="2767486"/>
            <a:ext cx="1794888" cy="17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36884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현존 </a:t>
            </a:r>
            <a:r>
              <a:rPr lang="ko-KR" altLang="en-US" sz="24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번역기 </a:t>
            </a:r>
            <a:r>
              <a:rPr lang="en-US" altLang="ko-KR" sz="24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</a:t>
            </a: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4119613" y="2926079"/>
            <a:ext cx="500513" cy="375385"/>
          </a:xfrm>
          <a:prstGeom prst="triangle">
            <a:avLst>
              <a:gd name="adj" fmla="val 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94086" y="1193533"/>
            <a:ext cx="3782729" cy="5380522"/>
          </a:xfrm>
          <a:prstGeom prst="round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7536581" y="2926079"/>
            <a:ext cx="457505" cy="442763"/>
          </a:xfrm>
          <a:prstGeom prst="triangle">
            <a:avLst>
              <a:gd name="adj" fmla="val 100000"/>
            </a:avLst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funthon.files.wordpress.com/2017/05/bs.png?w=7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438" y="2767484"/>
            <a:ext cx="2742634" cy="11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3"/>
          <a:stretch/>
        </p:blipFill>
        <p:spPr>
          <a:xfrm>
            <a:off x="8417503" y="4351636"/>
            <a:ext cx="977889" cy="9835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82" y="3070822"/>
            <a:ext cx="1298370" cy="1298370"/>
          </a:xfrm>
          <a:prstGeom prst="rect">
            <a:avLst/>
          </a:prstGeom>
        </p:spPr>
      </p:pic>
      <p:pic>
        <p:nvPicPr>
          <p:cNvPr id="2056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" y="3193263"/>
            <a:ext cx="1139825" cy="11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kao i 번역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35" y="4971188"/>
            <a:ext cx="2384425" cy="5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flipH="1">
            <a:off x="8297438" y="2170019"/>
            <a:ext cx="225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ko-KR" altLang="en-US" sz="2400" dirty="0" err="1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크롤링</a:t>
            </a:r>
            <a:endParaRPr lang="ko-KR" altLang="en-US" sz="24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0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설문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868" y="1076325"/>
            <a:ext cx="11835961" cy="5626133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452486" y="1389114"/>
            <a:ext cx="4336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요청된 수정 사항</a:t>
            </a:r>
            <a:endParaRPr lang="en-US" altLang="ko-KR" b="1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Input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줄글만 받지 않고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형태로 받아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서식 유지가 되도록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스칼라를 이용하는 현재의 모습 대신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쓰는 검색 </a:t>
            </a:r>
            <a:r>
              <a:rPr lang="ko-KR" altLang="en-US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엔진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선택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쓰는 방식은 한 눈에 잘 들어오지 않으니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주로 쓰는 번역기 결과에 다른 부수적 번역 결과를 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선택하는 형태로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단어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문법이 틀리더라도 자체적으로 수정이 가능하도록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340411" y="2534567"/>
            <a:ext cx="716437" cy="424206"/>
          </a:xfrm>
          <a:prstGeom prst="rightArrow">
            <a:avLst/>
          </a:prstGeom>
          <a:solidFill>
            <a:srgbClr val="A57873"/>
          </a:solidFill>
          <a:ln>
            <a:solidFill>
              <a:srgbClr val="A57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6728685" y="1389113"/>
            <a:ext cx="4336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피드백</a:t>
            </a:r>
            <a:endParaRPr lang="en-US" altLang="ko-KR" b="1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기능을 확장하여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Input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파일 형태로 받아서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서식을 보존하는 형태 고려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검색엔진 선택 옵션도 고려</a:t>
            </a:r>
            <a:endParaRPr lang="en-US" altLang="ko-KR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주로 쓰는 번역기 결과에 다른 부수적 번역 결과는 선택하는 형태는 애초에 다양한 출력 중 타당한 것을 선택할 수 있도록 하는 것과 조금 다르므로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고려하되 기능으로서 추가는 신중</a:t>
            </a:r>
            <a:endParaRPr lang="en-US" altLang="ko-KR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단어</a:t>
            </a:r>
            <a:r>
              <a:rPr lang="en-US" altLang="ko-KR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문법 수정은 원 기능 구현 이후</a:t>
            </a:r>
            <a:r>
              <a:rPr lang="en-US" altLang="ko-KR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부수적 기능으로 고려하고자 함</a:t>
            </a:r>
            <a:endParaRPr lang="ko-KR" altLang="en-US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868" y="4863647"/>
            <a:ext cx="11835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총평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건설적인 의견이라 대체로 반영하려 한다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endParaRPr lang="en-US" altLang="ko-KR" sz="2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다만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원래 구현하고자 한 기능과 조금 거리가 있는 기능의 경우</a:t>
            </a:r>
            <a:endParaRPr lang="en-US" altLang="ko-KR" sz="2800" dirty="0" smtClean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당장 반영하기보단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부수적 기능으로서 참고하고자 한다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ko-KR" altLang="en-US" sz="2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1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8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869" y="0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프로토타입</a:t>
            </a:r>
            <a:r>
              <a:rPr lang="ko-KR" altLang="en-US" sz="5400" dirty="0" smtClean="0">
                <a:solidFill>
                  <a:srgbClr val="F0ECDD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데모</a:t>
            </a:r>
            <a:endParaRPr lang="ko-KR" altLang="en-US" sz="5400" dirty="0">
              <a:solidFill>
                <a:srgbClr val="F0ECDD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869" y="1076322"/>
            <a:ext cx="11835960" cy="5578477"/>
          </a:xfrm>
          <a:prstGeom prst="rect">
            <a:avLst/>
          </a:prstGeom>
          <a:solidFill>
            <a:srgbClr val="F0ECDD"/>
          </a:solidFill>
          <a:ln>
            <a:solidFill>
              <a:srgbClr val="F0E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8869" y="923330"/>
            <a:ext cx="11835960" cy="0"/>
          </a:xfrm>
          <a:prstGeom prst="line">
            <a:avLst/>
          </a:prstGeom>
          <a:ln w="28575">
            <a:solidFill>
              <a:srgbClr val="F0E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29825" y="5768638"/>
            <a:ext cx="585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A57873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http://lafuta.kro.kr/</a:t>
            </a:r>
            <a:endParaRPr lang="ko-KR" altLang="en-US" sz="4800" dirty="0">
              <a:solidFill>
                <a:srgbClr val="A57873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3" y="1093255"/>
            <a:ext cx="7615608" cy="50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412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1훈새마을운동 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Lucas Gram</dc:creator>
  <cp:lastModifiedBy>Lucas Gram</cp:lastModifiedBy>
  <cp:revision>61</cp:revision>
  <dcterms:created xsi:type="dcterms:W3CDTF">2020-05-23T08:33:13Z</dcterms:created>
  <dcterms:modified xsi:type="dcterms:W3CDTF">2020-06-12T14:08:10Z</dcterms:modified>
</cp:coreProperties>
</file>