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73" r:id="rId10"/>
    <p:sldId id="27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7"/>
    <a:srgbClr val="E8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/>
    <p:restoredTop sz="94663"/>
  </p:normalViewPr>
  <p:slideViewPr>
    <p:cSldViewPr snapToGrid="0" snapToObjects="1">
      <p:cViewPr>
        <p:scale>
          <a:sx n="97" d="100"/>
          <a:sy n="97" d="100"/>
        </p:scale>
        <p:origin x="-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9969-9F80-5343-B720-0FC8A90D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DCBF0-4014-AC45-A3BF-17E2363C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39721-5030-2040-9CE2-28F110BF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A4143-5E4F-994D-AFB7-7600C02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D7714-3BBD-8443-846E-323180DE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0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D89FC-0857-E14B-BCFD-FC4BBB9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FB0CE-2BB6-CE4E-B5A6-81AFA375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AAAB-E4E2-EB40-A0B0-54D7B26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A9641-D5B9-9747-A9C4-FA0C52F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9DD8-3117-954E-A4CA-9BE4B99F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6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C3614-A8D8-E140-BFC6-D7A21661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11CAA-76DE-3445-BEA5-5BD37D08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C706-D1EE-B943-A733-A88AF31C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A5D6-FB96-5942-8D85-123B8D0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A01F-5704-DD4D-B261-ED7E606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7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F622-C183-3A49-81BE-8BE0EDF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B1483-C3BE-324E-BE5E-4AEBF7CE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DAB4-7F3D-4349-A2B8-02EC65D3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8796-C4C9-174E-98FE-422F72F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EE70-232A-624B-B9A8-9353082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2E928-9F32-4549-AB8E-2C36F3B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78AD-D9E4-5444-BD1A-3D04B594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B79E5-0544-D14C-8613-69F343E8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009CB-1F23-DE4F-B053-8EE506F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88D8-2B16-6E47-986D-28BD953E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BC1B-12B8-4545-93E6-5D93653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C5BA5-2A19-3845-A409-988E6C04C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05005-FEED-5B44-99E4-C04CFD73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E7B6-6711-904F-AC73-7168E09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B89C1-C948-5146-A9A5-9702F38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35801-3B34-2B46-99C8-8983BA2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52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4723-3EC0-E34A-A117-30D938EC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6D65C-2F6B-EF4B-8961-F50FAB0B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BDACE-5516-CF45-A778-9C22F759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F83C0-0988-6A44-B332-D905E7F64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FACF3-020E-D146-9443-6B53E5F0D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94B1C-C81B-F14A-B683-E908161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C1584-A0D2-7D42-8BF5-E502ADA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FE6A7-6076-CC4B-8132-F87CACE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13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2BDF-5F39-B04D-BF6F-6B9D419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7E21F-1925-F94C-AF6D-FEFB85E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33B30-55AB-9546-A711-CBCD195A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6858E-0606-0A4E-88C8-5A3E27CE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75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C0347-0F77-E04D-B2AD-252D96F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D341B-462F-4B45-8D85-BA467984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D633A-469C-514E-9804-2F032EB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7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99BF-D3BC-0549-A576-4F511AF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3DCD-131D-834F-BBB2-3CDB95FF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4628E-1CB0-7342-967A-312335BF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C23E3-09E4-0146-B5A1-44119F9F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E0000-F3D0-8E46-9C33-C377DC6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7496B-1A14-D94E-9143-A4BE60A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8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5854-0AA0-7040-98FB-6DB1AE8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EE4E4-E56D-9649-9F3D-BD82FF4F0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A9F68-9936-BF4F-BD10-EE11EA8B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FB9EE-34BC-124F-A960-D6D14A1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D31DC-D4B1-014C-A053-CEFF4421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4BC4A-D166-5A44-84A2-B974167C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AEE49-0E56-FC49-8910-772F8849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38AA1-E5F5-7744-A455-C270C31B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089F-5AE4-F746-883D-A0D4DB20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221C1-FA30-5546-B3A1-CDB4F8C4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D5D3-79F9-FD40-B4A1-CBEBC206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3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191532" y="1949660"/>
            <a:ext cx="5808939" cy="2958684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3683181" y="231793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3777126" y="3129049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학번을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3777126" y="3653372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비밀번호를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6907289" y="3129781"/>
            <a:ext cx="1537252" cy="934409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ko-Kore-KR" altLang="en-US" sz="180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C87BA-5641-864F-B2BD-562129179B39}"/>
              </a:ext>
            </a:extLst>
          </p:cNvPr>
          <p:cNvSpPr txBox="1"/>
          <p:nvPr/>
        </p:nvSpPr>
        <p:spPr>
          <a:xfrm>
            <a:off x="3777123" y="4281691"/>
            <a:ext cx="3130165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회원가입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아이디 찾기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비밀번호 찾기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213CD-9A7A-4749-B395-DC2AB9A6CF18}"/>
              </a:ext>
            </a:extLst>
          </p:cNvPr>
          <p:cNvSpPr txBox="1"/>
          <p:nvPr/>
        </p:nvSpPr>
        <p:spPr>
          <a:xfrm>
            <a:off x="3899043" y="2723121"/>
            <a:ext cx="83422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ID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저장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9F73525-B61E-514C-93FE-1B57E1665232}"/>
              </a:ext>
            </a:extLst>
          </p:cNvPr>
          <p:cNvSpPr/>
          <p:nvPr/>
        </p:nvSpPr>
        <p:spPr>
          <a:xfrm>
            <a:off x="3777123" y="2781999"/>
            <a:ext cx="176818" cy="1753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7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50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논문 추천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45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 제목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저자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 보기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자연어처리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기반 바이오 텍스트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마이닝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박경미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황규백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자연어 처리의 현황과 전망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고창수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감성어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사전 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 및 자연어 처리의 활용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안정국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김희웅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BERT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이용한 한국어 자동 띄어쓰기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황태욱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정상근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44648" y="1940691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44648" y="2327525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44648" y="2714359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44648" y="3101193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</p:spTree>
    <p:extLst>
      <p:ext uri="{BB962C8B-B14F-4D97-AF65-F5344CB8AC3E}">
        <p14:creationId xmlns:p14="http://schemas.microsoft.com/office/powerpoint/2010/main" val="26827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988904" y="1211685"/>
            <a:ext cx="4214191" cy="4434629"/>
          </a:xfrm>
          <a:prstGeom prst="roundRect">
            <a:avLst>
              <a:gd name="adj" fmla="val 55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4691268" y="180829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4691269" y="241853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2990171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5985127" y="4714910"/>
            <a:ext cx="1537252" cy="456286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ko-Kore-KR" altLang="en-US" sz="180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691268" y="3563907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413365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분야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63" y="4226713"/>
            <a:ext cx="201185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CF795-18CF-9C46-A382-8E70138C9A03}"/>
              </a:ext>
            </a:extLst>
          </p:cNvPr>
          <p:cNvSpPr txBox="1"/>
          <p:nvPr/>
        </p:nvSpPr>
        <p:spPr>
          <a:xfrm>
            <a:off x="850519" y="1584425"/>
            <a:ext cx="416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번역할 내용을 입력해주세요</a:t>
            </a:r>
            <a:endParaRPr kumimoji="1" lang="en-US" altLang="ko-KR" sz="2000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7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655574" y="1584425"/>
            <a:ext cx="41648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이상 확인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5E5A219-6103-A74E-A649-08B3C4698ABF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795247" y="1603286"/>
            <a:ext cx="41648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수정 제안</a:t>
            </a:r>
            <a:endParaRPr kumimoji="1" lang="ko-Kore-KR" altLang="en-US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AC4968C-5883-8743-B4F1-CB044EDD6B1F}"/>
              </a:ext>
            </a:extLst>
          </p:cNvPr>
          <p:cNvSpPr/>
          <p:nvPr/>
        </p:nvSpPr>
        <p:spPr>
          <a:xfrm>
            <a:off x="6618033" y="1687706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58A5871-6622-7547-A482-F7C5ADC2568A}"/>
              </a:ext>
            </a:extLst>
          </p:cNvPr>
          <p:cNvSpPr/>
          <p:nvPr/>
        </p:nvSpPr>
        <p:spPr>
          <a:xfrm>
            <a:off x="6618033" y="232706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05F73EC-C838-774B-B3AB-1D480A1B3688}"/>
              </a:ext>
            </a:extLst>
          </p:cNvPr>
          <p:cNvSpPr/>
          <p:nvPr/>
        </p:nvSpPr>
        <p:spPr>
          <a:xfrm>
            <a:off x="6618033" y="275304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F9D233A-FFA7-5F4E-B615-F0A272F28C4B}"/>
              </a:ext>
            </a:extLst>
          </p:cNvPr>
          <p:cNvSpPr/>
          <p:nvPr/>
        </p:nvSpPr>
        <p:spPr>
          <a:xfrm>
            <a:off x="6636336" y="3815265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E149F5-D2C7-0641-B236-DA237C2BE5B8}"/>
              </a:ext>
            </a:extLst>
          </p:cNvPr>
          <p:cNvSpPr/>
          <p:nvPr/>
        </p:nvSpPr>
        <p:spPr>
          <a:xfrm>
            <a:off x="6636336" y="4032510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4641C1F-798B-7C44-BB73-897BD9ADE6F8}"/>
              </a:ext>
            </a:extLst>
          </p:cNvPr>
          <p:cNvSpPr/>
          <p:nvPr/>
        </p:nvSpPr>
        <p:spPr>
          <a:xfrm>
            <a:off x="6636336" y="4879881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7362C70-7F0D-104C-BD63-0FF6707CAEDE}"/>
              </a:ext>
            </a:extLst>
          </p:cNvPr>
          <p:cNvSpPr/>
          <p:nvPr/>
        </p:nvSpPr>
        <p:spPr>
          <a:xfrm>
            <a:off x="6850755" y="4865299"/>
            <a:ext cx="4109318" cy="4171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7893494A-FD2D-424A-908D-E4543434C066}"/>
              </a:ext>
            </a:extLst>
          </p:cNvPr>
          <p:cNvSpPr/>
          <p:nvPr/>
        </p:nvSpPr>
        <p:spPr>
          <a:xfrm>
            <a:off x="6673541" y="4924806"/>
            <a:ext cx="102803" cy="92019"/>
          </a:xfrm>
          <a:custGeom>
            <a:avLst/>
            <a:gdLst>
              <a:gd name="connsiteX0" fmla="*/ 0 w 102803"/>
              <a:gd name="connsiteY0" fmla="*/ 0 h 92019"/>
              <a:gd name="connsiteX1" fmla="*/ 27054 w 102803"/>
              <a:gd name="connsiteY1" fmla="*/ 91981 h 92019"/>
              <a:gd name="connsiteX2" fmla="*/ 102803 w 102803"/>
              <a:gd name="connsiteY2" fmla="*/ 10821 h 9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03" h="92019">
                <a:moveTo>
                  <a:pt x="0" y="0"/>
                </a:moveTo>
                <a:cubicBezTo>
                  <a:pt x="4960" y="45089"/>
                  <a:pt x="9920" y="90178"/>
                  <a:pt x="27054" y="91981"/>
                </a:cubicBezTo>
                <a:cubicBezTo>
                  <a:pt x="44188" y="93785"/>
                  <a:pt x="75750" y="31562"/>
                  <a:pt x="102803" y="10821"/>
                </a:cubicBezTo>
              </a:path>
            </a:pathLst>
          </a:custGeom>
          <a:noFill/>
          <a:ln>
            <a:solidFill>
              <a:srgbClr val="E8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0C114-4EFD-AD4D-A00F-C7E2DD2EC177}"/>
              </a:ext>
            </a:extLst>
          </p:cNvPr>
          <p:cNvSpPr txBox="1"/>
          <p:nvPr/>
        </p:nvSpPr>
        <p:spPr>
          <a:xfrm>
            <a:off x="6795247" y="4813526"/>
            <a:ext cx="41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1C767CB-23DB-9C48-834B-AA98FE51F7BC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5"/>
            <a:ext cx="10695363" cy="4106726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0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4"/>
            <a:ext cx="10695363" cy="475041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226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  <a:r>
              <a:rPr kumimoji="1"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github.com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4F415-7790-A04B-A35A-03212AEC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27" y="1477808"/>
            <a:ext cx="9376341" cy="45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9787" y="820091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주제별 게시판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4260" y="1877782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4260" y="1877782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3156" y="1911700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19787" y="1877782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글제목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작성날짜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이번 논문 주제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수행에 대해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논문 동향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4254" y="5027918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3157" y="5080868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8510" y="1475095"/>
            <a:ext cx="300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___</a:t>
            </a:r>
            <a:r>
              <a:rPr kumimoji="1" lang="ko-KR" altLang="en-US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게시판</a:t>
            </a:r>
            <a:endParaRPr kumimoji="1" lang="en-US" altLang="ko-KR" sz="1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9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이벤트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행사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주최 기관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신청기간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ㅁㅁㅁ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경진대회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ㅁㅁ연구소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2020.04.01~2020.04.10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en-US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공모전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2020.04.15~2020.05.10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ㄴㄴ협회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채용공고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9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600</Words>
  <Application>Microsoft Macintosh PowerPoint</Application>
  <PresentationFormat>와이드스크린</PresentationFormat>
  <Paragraphs>170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 Gothic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김종운</dc:creator>
  <cp:lastModifiedBy>김종운</cp:lastModifiedBy>
  <cp:revision>8</cp:revision>
  <dcterms:created xsi:type="dcterms:W3CDTF">2020-04-18T02:04:44Z</dcterms:created>
  <dcterms:modified xsi:type="dcterms:W3CDTF">2020-04-18T03:11:11Z</dcterms:modified>
</cp:coreProperties>
</file>