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http://i.imgur.com/unH0T5O.gif</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3"/>
        <p:cNvGrpSpPr/>
        <p:nvPr/>
      </p:nvGrpSpPr>
      <p:grpSpPr>
        <a:xfrm>
          <a:off x="0" y="0"/>
          <a:ext cx="0" cy="0"/>
          <a:chOff x="0" y="0"/>
          <a:chExt cx="0" cy="0"/>
        </a:xfrm>
      </p:grpSpPr>
      <p:sp>
        <p:nvSpPr>
          <p:cNvPr id="14" name="Shape 14"/>
          <p:cNvSpPr txBox="1">
            <a:spLocks noGrp="1"/>
          </p:cNvSpPr>
          <p:nvPr>
            <p:ph type="ctrTitle"/>
          </p:nvPr>
        </p:nvSpPr>
        <p:spPr>
          <a:xfrm>
            <a:off x="685800" y="1597819"/>
            <a:ext cx="7772400" cy="1102499"/>
          </a:xfrm>
          <a:prstGeom prst="rect">
            <a:avLst/>
          </a:prstGeom>
          <a:noFill/>
          <a:ln>
            <a:noFill/>
          </a:ln>
        </p:spPr>
        <p:txBody>
          <a:bodyPr lIns="68575" tIns="68575" rIns="68575" bIns="68575" anchor="ctr" anchorCtr="0"/>
          <a:lstStyle>
            <a:lvl1pPr marL="0" marR="0" lvl="0" indent="0" algn="ctr" rtl="0">
              <a:spcBef>
                <a:spcPts val="0"/>
              </a:spcBef>
              <a:spcAft>
                <a:spcPts val="0"/>
              </a:spcAft>
              <a:defRPr sz="3300" b="0" i="0" u="none" strike="noStrike" cap="none">
                <a:solidFill>
                  <a:srgbClr val="CC0000"/>
                </a:solidFill>
                <a:latin typeface="Times New Roman"/>
                <a:ea typeface="Times New Roman"/>
                <a:cs typeface="Times New Roman"/>
                <a:sym typeface="Times New Roman"/>
              </a:defRPr>
            </a:lvl1pPr>
            <a:lvl2pPr marL="0" marR="0" lvl="1" indent="0" algn="ctr" rtl="0">
              <a:spcBef>
                <a:spcPts val="0"/>
              </a:spcBef>
              <a:spcAft>
                <a:spcPts val="0"/>
              </a:spcAft>
              <a:defRPr sz="3300" b="0" i="0" u="none" strike="noStrike" cap="none">
                <a:solidFill>
                  <a:srgbClr val="CC0000"/>
                </a:solidFill>
                <a:latin typeface="Times New Roman"/>
                <a:ea typeface="Times New Roman"/>
                <a:cs typeface="Times New Roman"/>
                <a:sym typeface="Times New Roman"/>
              </a:defRPr>
            </a:lvl2pPr>
            <a:lvl3pPr marL="0" marR="0" lvl="2" indent="0" algn="ctr" rtl="0">
              <a:spcBef>
                <a:spcPts val="0"/>
              </a:spcBef>
              <a:spcAft>
                <a:spcPts val="0"/>
              </a:spcAft>
              <a:defRPr sz="3300" b="0" i="0" u="none" strike="noStrike" cap="none">
                <a:solidFill>
                  <a:srgbClr val="CC0000"/>
                </a:solidFill>
                <a:latin typeface="Times New Roman"/>
                <a:ea typeface="Times New Roman"/>
                <a:cs typeface="Times New Roman"/>
                <a:sym typeface="Times New Roman"/>
              </a:defRPr>
            </a:lvl3pPr>
            <a:lvl4pPr marL="0" marR="0" lvl="3" indent="0" algn="ctr" rtl="0">
              <a:spcBef>
                <a:spcPts val="0"/>
              </a:spcBef>
              <a:spcAft>
                <a:spcPts val="0"/>
              </a:spcAft>
              <a:defRPr sz="3300" b="0" i="0" u="none" strike="noStrike" cap="none">
                <a:solidFill>
                  <a:srgbClr val="CC0000"/>
                </a:solidFill>
                <a:latin typeface="Times New Roman"/>
                <a:ea typeface="Times New Roman"/>
                <a:cs typeface="Times New Roman"/>
                <a:sym typeface="Times New Roman"/>
              </a:defRPr>
            </a:lvl4pPr>
            <a:lvl5pPr marL="0" marR="0" lvl="4" indent="0" algn="ctr" rtl="0">
              <a:spcBef>
                <a:spcPts val="0"/>
              </a:spcBef>
              <a:spcAft>
                <a:spcPts val="0"/>
              </a:spcAft>
              <a:defRPr sz="3300" b="0" i="0" u="none" strike="noStrike" cap="none">
                <a:solidFill>
                  <a:srgbClr val="CC0000"/>
                </a:solidFill>
                <a:latin typeface="Times New Roman"/>
                <a:ea typeface="Times New Roman"/>
                <a:cs typeface="Times New Roman"/>
                <a:sym typeface="Times New Roman"/>
              </a:defRPr>
            </a:lvl5pPr>
            <a:lvl6pPr marL="342900" marR="0" lvl="5" indent="0" algn="ctr" rtl="0">
              <a:spcBef>
                <a:spcPts val="0"/>
              </a:spcBef>
              <a:spcAft>
                <a:spcPts val="0"/>
              </a:spcAft>
              <a:defRPr sz="3300" b="0" i="0" u="none" strike="noStrike" cap="none">
                <a:solidFill>
                  <a:srgbClr val="CC0000"/>
                </a:solidFill>
                <a:latin typeface="Times New Roman"/>
                <a:ea typeface="Times New Roman"/>
                <a:cs typeface="Times New Roman"/>
                <a:sym typeface="Times New Roman"/>
              </a:defRPr>
            </a:lvl6pPr>
            <a:lvl7pPr marL="685800" marR="0" lvl="6" indent="0" algn="ctr" rtl="0">
              <a:spcBef>
                <a:spcPts val="0"/>
              </a:spcBef>
              <a:spcAft>
                <a:spcPts val="0"/>
              </a:spcAft>
              <a:defRPr sz="3300" b="0" i="0" u="none" strike="noStrike" cap="none">
                <a:solidFill>
                  <a:srgbClr val="CC0000"/>
                </a:solidFill>
                <a:latin typeface="Times New Roman"/>
                <a:ea typeface="Times New Roman"/>
                <a:cs typeface="Times New Roman"/>
                <a:sym typeface="Times New Roman"/>
              </a:defRPr>
            </a:lvl7pPr>
            <a:lvl8pPr marL="1028700" marR="0" lvl="7" indent="0" algn="ctr" rtl="0">
              <a:spcBef>
                <a:spcPts val="0"/>
              </a:spcBef>
              <a:spcAft>
                <a:spcPts val="0"/>
              </a:spcAft>
              <a:defRPr sz="3300" b="0" i="0" u="none" strike="noStrike" cap="none">
                <a:solidFill>
                  <a:srgbClr val="CC0000"/>
                </a:solidFill>
                <a:latin typeface="Times New Roman"/>
                <a:ea typeface="Times New Roman"/>
                <a:cs typeface="Times New Roman"/>
                <a:sym typeface="Times New Roman"/>
              </a:defRPr>
            </a:lvl8pPr>
            <a:lvl9pPr marL="1371600" marR="0" lvl="8" indent="0" algn="ctr" rtl="0">
              <a:spcBef>
                <a:spcPts val="0"/>
              </a:spcBef>
              <a:spcAft>
                <a:spcPts val="0"/>
              </a:spcAft>
              <a:defRPr sz="3300" b="0" i="0" u="none" strike="noStrike" cap="none">
                <a:solidFill>
                  <a:srgbClr val="CC0000"/>
                </a:solidFill>
                <a:latin typeface="Times New Roman"/>
                <a:ea typeface="Times New Roman"/>
                <a:cs typeface="Times New Roman"/>
                <a:sym typeface="Times New Roman"/>
              </a:defRPr>
            </a:lvl9pPr>
          </a:lstStyle>
          <a:p>
            <a:endParaRPr/>
          </a:p>
        </p:txBody>
      </p:sp>
      <p:sp>
        <p:nvSpPr>
          <p:cNvPr id="15" name="Shape 15"/>
          <p:cNvSpPr txBox="1">
            <a:spLocks noGrp="1"/>
          </p:cNvSpPr>
          <p:nvPr>
            <p:ph type="subTitle" idx="1"/>
          </p:nvPr>
        </p:nvSpPr>
        <p:spPr>
          <a:xfrm>
            <a:off x="1371600" y="2914650"/>
            <a:ext cx="6400800" cy="1314600"/>
          </a:xfrm>
          <a:prstGeom prst="rect">
            <a:avLst/>
          </a:prstGeom>
          <a:noFill/>
          <a:ln>
            <a:noFill/>
          </a:ln>
        </p:spPr>
        <p:txBody>
          <a:bodyPr lIns="68575" tIns="68575" rIns="68575" bIns="68575" anchor="t" anchorCtr="0"/>
          <a:lstStyle>
            <a:lvl1pPr marL="0" marR="0" lvl="0" indent="0" algn="ctr" rtl="0">
              <a:spcBef>
                <a:spcPts val="50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1pPr>
            <a:lvl2pPr marL="342900" marR="0" lvl="1" indent="0" algn="ctr" rtl="0">
              <a:spcBef>
                <a:spcPts val="400"/>
              </a:spcBef>
              <a:spcAft>
                <a:spcPts val="0"/>
              </a:spcAft>
              <a:buClr>
                <a:schemeClr val="dk1"/>
              </a:buClr>
              <a:buFont typeface="Times New Roman"/>
              <a:buNone/>
              <a:defRPr sz="2100" b="0" i="0" u="none" strike="noStrike" cap="none">
                <a:solidFill>
                  <a:schemeClr val="dk1"/>
                </a:solidFill>
                <a:latin typeface="Times New Roman"/>
                <a:ea typeface="Times New Roman"/>
                <a:cs typeface="Times New Roman"/>
                <a:sym typeface="Times New Roman"/>
              </a:defRPr>
            </a:lvl2pPr>
            <a:lvl3pPr marL="685800" marR="0" lvl="2" indent="0" algn="ctr" rtl="0">
              <a:spcBef>
                <a:spcPts val="400"/>
              </a:spcBef>
              <a:spcAft>
                <a:spcPts val="0"/>
              </a:spcAft>
              <a:buClr>
                <a:schemeClr val="dk1"/>
              </a:buClr>
              <a:buFont typeface="Times New Roman"/>
              <a:buNone/>
              <a:defRPr sz="1800" b="0" i="0" u="none" strike="noStrike" cap="none">
                <a:solidFill>
                  <a:schemeClr val="dk1"/>
                </a:solidFill>
                <a:latin typeface="Times New Roman"/>
                <a:ea typeface="Times New Roman"/>
                <a:cs typeface="Times New Roman"/>
                <a:sym typeface="Times New Roman"/>
              </a:defRPr>
            </a:lvl3pPr>
            <a:lvl4pPr marL="1028700" marR="0" lvl="3" indent="0" algn="ctr" rtl="0">
              <a:spcBef>
                <a:spcPts val="300"/>
              </a:spcBef>
              <a:spcAft>
                <a:spcPts val="0"/>
              </a:spcAft>
              <a:buClr>
                <a:schemeClr val="dk1"/>
              </a:buClr>
              <a:buFont typeface="Times New Roman"/>
              <a:buNone/>
              <a:defRPr sz="1500" b="0" i="0" u="none" strike="noStrike" cap="none">
                <a:solidFill>
                  <a:schemeClr val="dk1"/>
                </a:solidFill>
                <a:latin typeface="Times New Roman"/>
                <a:ea typeface="Times New Roman"/>
                <a:cs typeface="Times New Roman"/>
                <a:sym typeface="Times New Roman"/>
              </a:defRPr>
            </a:lvl4pPr>
            <a:lvl5pPr marL="1371600" marR="0" lvl="4" indent="0" algn="ctr" rtl="0">
              <a:spcBef>
                <a:spcPts val="300"/>
              </a:spcBef>
              <a:spcAft>
                <a:spcPts val="0"/>
              </a:spcAft>
              <a:buClr>
                <a:schemeClr val="dk1"/>
              </a:buClr>
              <a:buFont typeface="Times New Roman"/>
              <a:buNone/>
              <a:defRPr sz="1500" b="0" i="0" u="none" strike="noStrike" cap="none">
                <a:solidFill>
                  <a:schemeClr val="dk1"/>
                </a:solidFill>
                <a:latin typeface="Times New Roman"/>
                <a:ea typeface="Times New Roman"/>
                <a:cs typeface="Times New Roman"/>
                <a:sym typeface="Times New Roman"/>
              </a:defRPr>
            </a:lvl5pPr>
            <a:lvl6pPr marL="1714500" marR="0" lvl="5" indent="0" algn="ctr" rtl="0">
              <a:spcBef>
                <a:spcPts val="300"/>
              </a:spcBef>
              <a:spcAft>
                <a:spcPts val="0"/>
              </a:spcAft>
              <a:buClr>
                <a:schemeClr val="dk1"/>
              </a:buClr>
              <a:buFont typeface="Times New Roman"/>
              <a:buNone/>
              <a:defRPr sz="1500" b="0" i="0" u="none" strike="noStrike" cap="none">
                <a:solidFill>
                  <a:schemeClr val="dk1"/>
                </a:solidFill>
                <a:latin typeface="Times New Roman"/>
                <a:ea typeface="Times New Roman"/>
                <a:cs typeface="Times New Roman"/>
                <a:sym typeface="Times New Roman"/>
              </a:defRPr>
            </a:lvl6pPr>
            <a:lvl7pPr marL="2057400" marR="0" lvl="6" indent="0" algn="ctr" rtl="0">
              <a:spcBef>
                <a:spcPts val="300"/>
              </a:spcBef>
              <a:spcAft>
                <a:spcPts val="0"/>
              </a:spcAft>
              <a:buClr>
                <a:schemeClr val="dk1"/>
              </a:buClr>
              <a:buFont typeface="Times New Roman"/>
              <a:buNone/>
              <a:defRPr sz="1500" b="0" i="0" u="none" strike="noStrike" cap="none">
                <a:solidFill>
                  <a:schemeClr val="dk1"/>
                </a:solidFill>
                <a:latin typeface="Times New Roman"/>
                <a:ea typeface="Times New Roman"/>
                <a:cs typeface="Times New Roman"/>
                <a:sym typeface="Times New Roman"/>
              </a:defRPr>
            </a:lvl7pPr>
            <a:lvl8pPr marL="2400300" marR="0" lvl="7" indent="0" algn="ctr" rtl="0">
              <a:spcBef>
                <a:spcPts val="300"/>
              </a:spcBef>
              <a:spcAft>
                <a:spcPts val="0"/>
              </a:spcAft>
              <a:buClr>
                <a:schemeClr val="dk1"/>
              </a:buClr>
              <a:buFont typeface="Times New Roman"/>
              <a:buNone/>
              <a:defRPr sz="1500" b="0" i="0" u="none" strike="noStrike" cap="none">
                <a:solidFill>
                  <a:schemeClr val="dk1"/>
                </a:solidFill>
                <a:latin typeface="Times New Roman"/>
                <a:ea typeface="Times New Roman"/>
                <a:cs typeface="Times New Roman"/>
                <a:sym typeface="Times New Roman"/>
              </a:defRPr>
            </a:lvl8pPr>
            <a:lvl9pPr marL="2743200" marR="0" lvl="8" indent="0" algn="ctr" rtl="0">
              <a:spcBef>
                <a:spcPts val="300"/>
              </a:spcBef>
              <a:spcAft>
                <a:spcPts val="0"/>
              </a:spcAft>
              <a:buClr>
                <a:schemeClr val="dk1"/>
              </a:buClr>
              <a:buFont typeface="Times New Roman"/>
              <a:buNone/>
              <a:defRPr sz="1500" b="0" i="0" u="none" strike="noStrike" cap="none">
                <a:solidFill>
                  <a:schemeClr val="dk1"/>
                </a:solidFill>
                <a:latin typeface="Times New Roman"/>
                <a:ea typeface="Times New Roman"/>
                <a:cs typeface="Times New Roman"/>
                <a:sym typeface="Times New Roman"/>
              </a:defRPr>
            </a:lvl9pPr>
          </a:lstStyle>
          <a:p>
            <a:endParaRPr/>
          </a:p>
        </p:txBody>
      </p:sp>
      <p:sp>
        <p:nvSpPr>
          <p:cNvPr id="16" name="Shape 16"/>
          <p:cNvSpPr txBox="1">
            <a:spLocks noGrp="1"/>
          </p:cNvSpPr>
          <p:nvPr>
            <p:ph type="dt" idx="10"/>
          </p:nvPr>
        </p:nvSpPr>
        <p:spPr>
          <a:xfrm>
            <a:off x="685800" y="4686300"/>
            <a:ext cx="1905000" cy="342900"/>
          </a:xfrm>
          <a:prstGeom prst="rect">
            <a:avLst/>
          </a:prstGeom>
          <a:noFill/>
          <a:ln>
            <a:noFill/>
          </a:ln>
        </p:spPr>
        <p:txBody>
          <a:bodyPr lIns="68575" tIns="68575" rIns="68575" bIns="68575" anchor="t" anchorCtr="0"/>
          <a:lstStyle>
            <a:lvl1pPr marL="0" marR="0" lvl="0" indent="0" algn="l" rtl="0">
              <a:spcBef>
                <a:spcPts val="0"/>
              </a:spcBef>
              <a:defRPr sz="1100" b="0" i="0" u="none" strike="noStrike" cap="none">
                <a:solidFill>
                  <a:schemeClr val="dk1"/>
                </a:solidFill>
                <a:latin typeface="Times New Roman"/>
                <a:ea typeface="Times New Roman"/>
                <a:cs typeface="Times New Roman"/>
                <a:sym typeface="Times New Roman"/>
              </a:defRPr>
            </a:lvl1pPr>
            <a:lvl2pPr marL="342900" marR="0" lvl="1" indent="0" algn="l" rtl="0">
              <a:spcBef>
                <a:spcPts val="0"/>
              </a:spcBef>
              <a:defRPr sz="1400" b="0" i="0" u="none" strike="noStrike" cap="none">
                <a:solidFill>
                  <a:schemeClr val="dk1"/>
                </a:solidFill>
                <a:latin typeface="Times New Roman"/>
                <a:ea typeface="Times New Roman"/>
                <a:cs typeface="Times New Roman"/>
                <a:sym typeface="Times New Roman"/>
              </a:defRPr>
            </a:lvl2pPr>
            <a:lvl3pPr marL="685800" marR="0" lvl="2" indent="0" algn="l" rtl="0">
              <a:spcBef>
                <a:spcPts val="0"/>
              </a:spcBef>
              <a:defRPr sz="1400" b="0" i="0" u="none" strike="noStrike" cap="none">
                <a:solidFill>
                  <a:schemeClr val="dk1"/>
                </a:solidFill>
                <a:latin typeface="Times New Roman"/>
                <a:ea typeface="Times New Roman"/>
                <a:cs typeface="Times New Roman"/>
                <a:sym typeface="Times New Roman"/>
              </a:defRPr>
            </a:lvl3pPr>
            <a:lvl4pPr marL="1028700" marR="0" lvl="3" indent="0" algn="l" rtl="0">
              <a:spcBef>
                <a:spcPts val="0"/>
              </a:spcBef>
              <a:defRPr sz="1400" b="0" i="0" u="none" strike="noStrike" cap="none">
                <a:solidFill>
                  <a:schemeClr val="dk1"/>
                </a:solidFill>
                <a:latin typeface="Times New Roman"/>
                <a:ea typeface="Times New Roman"/>
                <a:cs typeface="Times New Roman"/>
                <a:sym typeface="Times New Roman"/>
              </a:defRPr>
            </a:lvl4pPr>
            <a:lvl5pPr marL="1371600" marR="0" lvl="4" indent="0" algn="l" rtl="0">
              <a:spcBef>
                <a:spcPts val="0"/>
              </a:spcBef>
              <a:defRPr sz="1400" b="0" i="0" u="none" strike="noStrike" cap="none">
                <a:solidFill>
                  <a:schemeClr val="dk1"/>
                </a:solidFill>
                <a:latin typeface="Times New Roman"/>
                <a:ea typeface="Times New Roman"/>
                <a:cs typeface="Times New Roman"/>
                <a:sym typeface="Times New Roman"/>
              </a:defRPr>
            </a:lvl5pPr>
            <a:lvl6pPr marL="1714500" marR="0" lvl="5" indent="0" algn="l" rtl="0">
              <a:spcBef>
                <a:spcPts val="0"/>
              </a:spcBef>
              <a:defRPr sz="1400" b="0" i="0" u="none" strike="noStrike" cap="none">
                <a:solidFill>
                  <a:schemeClr val="dk1"/>
                </a:solidFill>
                <a:latin typeface="Times New Roman"/>
                <a:ea typeface="Times New Roman"/>
                <a:cs typeface="Times New Roman"/>
                <a:sym typeface="Times New Roman"/>
              </a:defRPr>
            </a:lvl6pPr>
            <a:lvl7pPr marL="2057400" marR="0" lvl="6" indent="0" algn="l" rtl="0">
              <a:spcBef>
                <a:spcPts val="0"/>
              </a:spcBef>
              <a:defRPr sz="1400" b="0" i="0" u="none" strike="noStrike" cap="none">
                <a:solidFill>
                  <a:schemeClr val="dk1"/>
                </a:solidFill>
                <a:latin typeface="Times New Roman"/>
                <a:ea typeface="Times New Roman"/>
                <a:cs typeface="Times New Roman"/>
                <a:sym typeface="Times New Roman"/>
              </a:defRPr>
            </a:lvl7pPr>
            <a:lvl8pPr marL="2400300" marR="0" lvl="7" indent="0" algn="l" rtl="0">
              <a:spcBef>
                <a:spcPts val="0"/>
              </a:spcBef>
              <a:defRPr sz="1400" b="0" i="0" u="none" strike="noStrike" cap="none">
                <a:solidFill>
                  <a:schemeClr val="dk1"/>
                </a:solidFill>
                <a:latin typeface="Times New Roman"/>
                <a:ea typeface="Times New Roman"/>
                <a:cs typeface="Times New Roman"/>
                <a:sym typeface="Times New Roman"/>
              </a:defRPr>
            </a:lvl8pPr>
            <a:lvl9pPr marL="2743200" marR="0" lvl="8" indent="0" algn="l" rtl="0">
              <a:spcBef>
                <a:spcPts val="0"/>
              </a:spcBef>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17" name="Shape 17"/>
          <p:cNvSpPr txBox="1">
            <a:spLocks noGrp="1"/>
          </p:cNvSpPr>
          <p:nvPr>
            <p:ph type="ftr" idx="11"/>
          </p:nvPr>
        </p:nvSpPr>
        <p:spPr>
          <a:xfrm>
            <a:off x="3124200" y="4686300"/>
            <a:ext cx="2895600" cy="342900"/>
          </a:xfrm>
          <a:prstGeom prst="rect">
            <a:avLst/>
          </a:prstGeom>
          <a:noFill/>
          <a:ln>
            <a:noFill/>
          </a:ln>
        </p:spPr>
        <p:txBody>
          <a:bodyPr lIns="68575" tIns="68575" rIns="68575" bIns="68575" anchor="t" anchorCtr="0"/>
          <a:lstStyle>
            <a:lvl1pPr marL="0" marR="0" lvl="0" indent="0" algn="ctr" rtl="0">
              <a:spcBef>
                <a:spcPts val="0"/>
              </a:spcBef>
              <a:defRPr sz="1100" b="0" i="0" u="none" strike="noStrike" cap="none">
                <a:solidFill>
                  <a:schemeClr val="dk1"/>
                </a:solidFill>
                <a:latin typeface="Times New Roman"/>
                <a:ea typeface="Times New Roman"/>
                <a:cs typeface="Times New Roman"/>
                <a:sym typeface="Times New Roman"/>
              </a:defRPr>
            </a:lvl1pPr>
            <a:lvl2pPr marL="342900" marR="0" lvl="1" indent="0" algn="l" rtl="0">
              <a:spcBef>
                <a:spcPts val="0"/>
              </a:spcBef>
              <a:defRPr sz="1400" b="0" i="0" u="none" strike="noStrike" cap="none">
                <a:solidFill>
                  <a:schemeClr val="dk1"/>
                </a:solidFill>
                <a:latin typeface="Times New Roman"/>
                <a:ea typeface="Times New Roman"/>
                <a:cs typeface="Times New Roman"/>
                <a:sym typeface="Times New Roman"/>
              </a:defRPr>
            </a:lvl2pPr>
            <a:lvl3pPr marL="685800" marR="0" lvl="2" indent="0" algn="l" rtl="0">
              <a:spcBef>
                <a:spcPts val="0"/>
              </a:spcBef>
              <a:defRPr sz="1400" b="0" i="0" u="none" strike="noStrike" cap="none">
                <a:solidFill>
                  <a:schemeClr val="dk1"/>
                </a:solidFill>
                <a:latin typeface="Times New Roman"/>
                <a:ea typeface="Times New Roman"/>
                <a:cs typeface="Times New Roman"/>
                <a:sym typeface="Times New Roman"/>
              </a:defRPr>
            </a:lvl3pPr>
            <a:lvl4pPr marL="1028700" marR="0" lvl="3" indent="0" algn="l" rtl="0">
              <a:spcBef>
                <a:spcPts val="0"/>
              </a:spcBef>
              <a:defRPr sz="1400" b="0" i="0" u="none" strike="noStrike" cap="none">
                <a:solidFill>
                  <a:schemeClr val="dk1"/>
                </a:solidFill>
                <a:latin typeface="Times New Roman"/>
                <a:ea typeface="Times New Roman"/>
                <a:cs typeface="Times New Roman"/>
                <a:sym typeface="Times New Roman"/>
              </a:defRPr>
            </a:lvl4pPr>
            <a:lvl5pPr marL="1371600" marR="0" lvl="4" indent="0" algn="l" rtl="0">
              <a:spcBef>
                <a:spcPts val="0"/>
              </a:spcBef>
              <a:defRPr sz="1400" b="0" i="0" u="none" strike="noStrike" cap="none">
                <a:solidFill>
                  <a:schemeClr val="dk1"/>
                </a:solidFill>
                <a:latin typeface="Times New Roman"/>
                <a:ea typeface="Times New Roman"/>
                <a:cs typeface="Times New Roman"/>
                <a:sym typeface="Times New Roman"/>
              </a:defRPr>
            </a:lvl5pPr>
            <a:lvl6pPr marL="1714500" marR="0" lvl="5" indent="0" algn="l" rtl="0">
              <a:spcBef>
                <a:spcPts val="0"/>
              </a:spcBef>
              <a:defRPr sz="1400" b="0" i="0" u="none" strike="noStrike" cap="none">
                <a:solidFill>
                  <a:schemeClr val="dk1"/>
                </a:solidFill>
                <a:latin typeface="Times New Roman"/>
                <a:ea typeface="Times New Roman"/>
                <a:cs typeface="Times New Roman"/>
                <a:sym typeface="Times New Roman"/>
              </a:defRPr>
            </a:lvl6pPr>
            <a:lvl7pPr marL="2057400" marR="0" lvl="6" indent="0" algn="l" rtl="0">
              <a:spcBef>
                <a:spcPts val="0"/>
              </a:spcBef>
              <a:defRPr sz="1400" b="0" i="0" u="none" strike="noStrike" cap="none">
                <a:solidFill>
                  <a:schemeClr val="dk1"/>
                </a:solidFill>
                <a:latin typeface="Times New Roman"/>
                <a:ea typeface="Times New Roman"/>
                <a:cs typeface="Times New Roman"/>
                <a:sym typeface="Times New Roman"/>
              </a:defRPr>
            </a:lvl7pPr>
            <a:lvl8pPr marL="2400300" marR="0" lvl="7" indent="0" algn="l" rtl="0">
              <a:spcBef>
                <a:spcPts val="0"/>
              </a:spcBef>
              <a:defRPr sz="1400" b="0" i="0" u="none" strike="noStrike" cap="none">
                <a:solidFill>
                  <a:schemeClr val="dk1"/>
                </a:solidFill>
                <a:latin typeface="Times New Roman"/>
                <a:ea typeface="Times New Roman"/>
                <a:cs typeface="Times New Roman"/>
                <a:sym typeface="Times New Roman"/>
              </a:defRPr>
            </a:lvl8pPr>
            <a:lvl9pPr marL="2743200" marR="0" lvl="8" indent="0" algn="l" rtl="0">
              <a:spcBef>
                <a:spcPts val="0"/>
              </a:spcBef>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18" name="Shape 18"/>
          <p:cNvSpPr txBox="1">
            <a:spLocks noGrp="1"/>
          </p:cNvSpPr>
          <p:nvPr>
            <p:ph type="sldNum" idx="12"/>
          </p:nvPr>
        </p:nvSpPr>
        <p:spPr>
          <a:xfrm>
            <a:off x="6553200" y="4686300"/>
            <a:ext cx="1905000" cy="342900"/>
          </a:xfrm>
          <a:prstGeom prst="rect">
            <a:avLst/>
          </a:prstGeom>
          <a:noFill/>
          <a:ln>
            <a:noFill/>
          </a:ln>
        </p:spPr>
        <p:txBody>
          <a:bodyPr lIns="68575" tIns="34275" rIns="68575" bIns="34275" anchor="t" anchorCtr="0">
            <a:noAutofit/>
          </a:bodyPr>
          <a:lstStyle/>
          <a:p>
            <a:pPr marL="0" marR="0" lvl="0" indent="0" algn="r" rtl="0">
              <a:spcBef>
                <a:spcPts val="0"/>
              </a:spcBef>
              <a:buSzPct val="25000"/>
              <a:buNone/>
            </a:pPr>
            <a:fld id="{00000000-1234-1234-1234-123412341234}" type="slidenum">
              <a:rPr lang="en" sz="1100" b="0" i="0" u="none" strike="noStrike" cap="none">
                <a:solidFill>
                  <a:schemeClr val="dk1"/>
                </a:solidFill>
                <a:latin typeface="Times New Roman"/>
                <a:ea typeface="Times New Roman"/>
                <a:cs typeface="Times New Roman"/>
                <a:sym typeface="Times New Roman"/>
              </a:rPr>
              <a:t>‹#›</a:t>
            </a:fld>
            <a:endParaRPr lang="en" sz="1100" b="0" i="0" u="none" strike="noStrike" cap="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609600" y="457200"/>
            <a:ext cx="8534400" cy="857400"/>
          </a:xfrm>
          <a:prstGeom prst="rect">
            <a:avLst/>
          </a:prstGeom>
          <a:noFill/>
          <a:ln>
            <a:noFill/>
          </a:ln>
        </p:spPr>
        <p:txBody>
          <a:bodyPr lIns="68575" tIns="68575" rIns="68575" bIns="68575" anchor="ctr" anchorCtr="0"/>
          <a:lstStyle>
            <a:lvl1pPr lvl="0" algn="ctr" rtl="0">
              <a:spcBef>
                <a:spcPts val="0"/>
              </a:spcBef>
              <a:spcAft>
                <a:spcPts val="0"/>
              </a:spcAft>
              <a:defRPr sz="3300">
                <a:solidFill>
                  <a:srgbClr val="CC0000"/>
                </a:solidFill>
                <a:latin typeface="Times New Roman"/>
                <a:ea typeface="Times New Roman"/>
                <a:cs typeface="Times New Roman"/>
                <a:sym typeface="Times New Roman"/>
              </a:defRPr>
            </a:lvl1pPr>
            <a:lvl2pPr lvl="1" algn="ctr" rtl="0">
              <a:spcBef>
                <a:spcPts val="0"/>
              </a:spcBef>
              <a:spcAft>
                <a:spcPts val="0"/>
              </a:spcAft>
              <a:defRPr sz="3300">
                <a:solidFill>
                  <a:srgbClr val="CC0000"/>
                </a:solidFill>
                <a:latin typeface="Times New Roman"/>
                <a:ea typeface="Times New Roman"/>
                <a:cs typeface="Times New Roman"/>
                <a:sym typeface="Times New Roman"/>
              </a:defRPr>
            </a:lvl2pPr>
            <a:lvl3pPr lvl="2" algn="ctr" rtl="0">
              <a:spcBef>
                <a:spcPts val="0"/>
              </a:spcBef>
              <a:spcAft>
                <a:spcPts val="0"/>
              </a:spcAft>
              <a:defRPr sz="3300">
                <a:solidFill>
                  <a:srgbClr val="CC0000"/>
                </a:solidFill>
                <a:latin typeface="Times New Roman"/>
                <a:ea typeface="Times New Roman"/>
                <a:cs typeface="Times New Roman"/>
                <a:sym typeface="Times New Roman"/>
              </a:defRPr>
            </a:lvl3pPr>
            <a:lvl4pPr lvl="3" algn="ctr" rtl="0">
              <a:spcBef>
                <a:spcPts val="0"/>
              </a:spcBef>
              <a:spcAft>
                <a:spcPts val="0"/>
              </a:spcAft>
              <a:defRPr sz="3300">
                <a:solidFill>
                  <a:srgbClr val="CC0000"/>
                </a:solidFill>
                <a:latin typeface="Times New Roman"/>
                <a:ea typeface="Times New Roman"/>
                <a:cs typeface="Times New Roman"/>
                <a:sym typeface="Times New Roman"/>
              </a:defRPr>
            </a:lvl4pPr>
            <a:lvl5pPr lvl="4" algn="ctr" rtl="0">
              <a:spcBef>
                <a:spcPts val="0"/>
              </a:spcBef>
              <a:spcAft>
                <a:spcPts val="0"/>
              </a:spcAft>
              <a:defRPr sz="3300">
                <a:solidFill>
                  <a:srgbClr val="CC0000"/>
                </a:solidFill>
                <a:latin typeface="Times New Roman"/>
                <a:ea typeface="Times New Roman"/>
                <a:cs typeface="Times New Roman"/>
                <a:sym typeface="Times New Roman"/>
              </a:defRPr>
            </a:lvl5pPr>
            <a:lvl6pPr marL="342900" lvl="5" algn="ctr" rtl="0">
              <a:spcBef>
                <a:spcPts val="0"/>
              </a:spcBef>
              <a:spcAft>
                <a:spcPts val="0"/>
              </a:spcAft>
              <a:defRPr sz="3300">
                <a:solidFill>
                  <a:srgbClr val="CC0000"/>
                </a:solidFill>
                <a:latin typeface="Times New Roman"/>
                <a:ea typeface="Times New Roman"/>
                <a:cs typeface="Times New Roman"/>
                <a:sym typeface="Times New Roman"/>
              </a:defRPr>
            </a:lvl6pPr>
            <a:lvl7pPr marL="685800" lvl="6" algn="ctr" rtl="0">
              <a:spcBef>
                <a:spcPts val="0"/>
              </a:spcBef>
              <a:spcAft>
                <a:spcPts val="0"/>
              </a:spcAft>
              <a:defRPr sz="3300">
                <a:solidFill>
                  <a:srgbClr val="CC0000"/>
                </a:solidFill>
                <a:latin typeface="Times New Roman"/>
                <a:ea typeface="Times New Roman"/>
                <a:cs typeface="Times New Roman"/>
                <a:sym typeface="Times New Roman"/>
              </a:defRPr>
            </a:lvl7pPr>
            <a:lvl8pPr marL="1028700" lvl="7" algn="ctr" rtl="0">
              <a:spcBef>
                <a:spcPts val="0"/>
              </a:spcBef>
              <a:spcAft>
                <a:spcPts val="0"/>
              </a:spcAft>
              <a:defRPr sz="3300">
                <a:solidFill>
                  <a:srgbClr val="CC0000"/>
                </a:solidFill>
                <a:latin typeface="Times New Roman"/>
                <a:ea typeface="Times New Roman"/>
                <a:cs typeface="Times New Roman"/>
                <a:sym typeface="Times New Roman"/>
              </a:defRPr>
            </a:lvl8pPr>
            <a:lvl9pPr marL="1371600" lvl="8" algn="ctr" rtl="0">
              <a:spcBef>
                <a:spcPts val="0"/>
              </a:spcBef>
              <a:spcAft>
                <a:spcPts val="0"/>
              </a:spcAft>
              <a:defRPr sz="3300">
                <a:solidFill>
                  <a:srgbClr val="CC0000"/>
                </a:solidFill>
                <a:latin typeface="Times New Roman"/>
                <a:ea typeface="Times New Roman"/>
                <a:cs typeface="Times New Roman"/>
                <a:sym typeface="Times New Roman"/>
              </a:defRPr>
            </a:lvl9pPr>
          </a:lstStyle>
          <a:p>
            <a:endParaRPr/>
          </a:p>
        </p:txBody>
      </p:sp>
      <p:sp>
        <p:nvSpPr>
          <p:cNvPr id="72" name="Shape 72"/>
          <p:cNvSpPr txBox="1">
            <a:spLocks noGrp="1"/>
          </p:cNvSpPr>
          <p:nvPr>
            <p:ph type="body" idx="1"/>
          </p:nvPr>
        </p:nvSpPr>
        <p:spPr>
          <a:xfrm rot="5400000">
            <a:off x="3562350" y="-1009650"/>
            <a:ext cx="3086100" cy="8077200"/>
          </a:xfrm>
          <a:prstGeom prst="rect">
            <a:avLst/>
          </a:prstGeom>
          <a:noFill/>
          <a:ln>
            <a:noFill/>
          </a:ln>
        </p:spPr>
        <p:txBody>
          <a:bodyPr lIns="68575" tIns="68575" rIns="68575" bIns="68575" anchor="t" anchorCtr="0"/>
          <a:lstStyle>
            <a:lvl1pPr marL="254000" lvl="0" indent="-101600" algn="l" rtl="0">
              <a:spcBef>
                <a:spcPts val="500"/>
              </a:spcBef>
              <a:spcAft>
                <a:spcPts val="0"/>
              </a:spcAft>
              <a:buClr>
                <a:schemeClr val="dk1"/>
              </a:buClr>
              <a:buFont typeface="Times New Roman"/>
              <a:buChar char="•"/>
              <a:defRPr sz="2400">
                <a:solidFill>
                  <a:schemeClr val="dk1"/>
                </a:solidFill>
                <a:latin typeface="Times New Roman"/>
                <a:ea typeface="Times New Roman"/>
                <a:cs typeface="Times New Roman"/>
                <a:sym typeface="Times New Roman"/>
              </a:defRPr>
            </a:lvl1pPr>
            <a:lvl2pPr marL="558800" lvl="1" indent="-76200" algn="l" rtl="0">
              <a:spcBef>
                <a:spcPts val="400"/>
              </a:spcBef>
              <a:spcAft>
                <a:spcPts val="0"/>
              </a:spcAft>
              <a:buClr>
                <a:schemeClr val="dk1"/>
              </a:buClr>
              <a:buFont typeface="Times New Roman"/>
              <a:buChar char="–"/>
              <a:defRPr sz="2100">
                <a:solidFill>
                  <a:schemeClr val="dk1"/>
                </a:solidFill>
                <a:latin typeface="Times New Roman"/>
                <a:ea typeface="Times New Roman"/>
                <a:cs typeface="Times New Roman"/>
                <a:sym typeface="Times New Roman"/>
              </a:defRPr>
            </a:lvl2pPr>
            <a:lvl3pPr marL="863600" lvl="2" indent="-63500" algn="l" rtl="0">
              <a:spcBef>
                <a:spcPts val="400"/>
              </a:spcBef>
              <a:spcAft>
                <a:spcPts val="0"/>
              </a:spcAft>
              <a:buClr>
                <a:schemeClr val="dk1"/>
              </a:buClr>
              <a:buFont typeface="Times New Roman"/>
              <a:buChar char="•"/>
              <a:defRPr sz="1800">
                <a:solidFill>
                  <a:schemeClr val="dk1"/>
                </a:solidFill>
                <a:latin typeface="Times New Roman"/>
                <a:ea typeface="Times New Roman"/>
                <a:cs typeface="Times New Roman"/>
                <a:sym typeface="Times New Roman"/>
              </a:defRPr>
            </a:lvl3pPr>
            <a:lvl4pPr marL="1206500" lvl="3" indent="-76200" algn="l" rtl="0">
              <a:spcBef>
                <a:spcPts val="300"/>
              </a:spcBef>
              <a:spcAft>
                <a:spcPts val="0"/>
              </a:spcAft>
              <a:buClr>
                <a:schemeClr val="dk1"/>
              </a:buClr>
              <a:buFont typeface="Times New Roman"/>
              <a:buChar char="–"/>
              <a:defRPr sz="1500">
                <a:solidFill>
                  <a:schemeClr val="dk1"/>
                </a:solidFill>
                <a:latin typeface="Times New Roman"/>
                <a:ea typeface="Times New Roman"/>
                <a:cs typeface="Times New Roman"/>
                <a:sym typeface="Times New Roman"/>
              </a:defRPr>
            </a:lvl4pPr>
            <a:lvl5pPr marL="1549400" lvl="4" indent="-76200" algn="l" rtl="0">
              <a:spcBef>
                <a:spcPts val="300"/>
              </a:spcBef>
              <a:spcAft>
                <a:spcPts val="0"/>
              </a:spcAft>
              <a:buClr>
                <a:schemeClr val="dk1"/>
              </a:buClr>
              <a:buFont typeface="Times New Roman"/>
              <a:buChar char="»"/>
              <a:defRPr sz="1500">
                <a:solidFill>
                  <a:schemeClr val="dk1"/>
                </a:solidFill>
                <a:latin typeface="Times New Roman"/>
                <a:ea typeface="Times New Roman"/>
                <a:cs typeface="Times New Roman"/>
                <a:sym typeface="Times New Roman"/>
              </a:defRPr>
            </a:lvl5pPr>
            <a:lvl6pPr marL="1892300" lvl="5" indent="-76200" algn="l" rtl="0">
              <a:spcBef>
                <a:spcPts val="300"/>
              </a:spcBef>
              <a:spcAft>
                <a:spcPts val="0"/>
              </a:spcAft>
              <a:buClr>
                <a:schemeClr val="dk1"/>
              </a:buClr>
              <a:buFont typeface="Times New Roman"/>
              <a:buChar char="»"/>
              <a:defRPr sz="1500">
                <a:solidFill>
                  <a:schemeClr val="dk1"/>
                </a:solidFill>
                <a:latin typeface="Times New Roman"/>
                <a:ea typeface="Times New Roman"/>
                <a:cs typeface="Times New Roman"/>
                <a:sym typeface="Times New Roman"/>
              </a:defRPr>
            </a:lvl6pPr>
            <a:lvl7pPr marL="2235200" lvl="6" indent="-76200" algn="l" rtl="0">
              <a:spcBef>
                <a:spcPts val="300"/>
              </a:spcBef>
              <a:spcAft>
                <a:spcPts val="0"/>
              </a:spcAft>
              <a:buClr>
                <a:schemeClr val="dk1"/>
              </a:buClr>
              <a:buFont typeface="Times New Roman"/>
              <a:buChar char="»"/>
              <a:defRPr sz="1500">
                <a:solidFill>
                  <a:schemeClr val="dk1"/>
                </a:solidFill>
                <a:latin typeface="Times New Roman"/>
                <a:ea typeface="Times New Roman"/>
                <a:cs typeface="Times New Roman"/>
                <a:sym typeface="Times New Roman"/>
              </a:defRPr>
            </a:lvl7pPr>
            <a:lvl8pPr marL="2578100" lvl="7" indent="-76200" algn="l" rtl="0">
              <a:spcBef>
                <a:spcPts val="300"/>
              </a:spcBef>
              <a:spcAft>
                <a:spcPts val="0"/>
              </a:spcAft>
              <a:buClr>
                <a:schemeClr val="dk1"/>
              </a:buClr>
              <a:buFont typeface="Times New Roman"/>
              <a:buChar char="»"/>
              <a:defRPr sz="1500">
                <a:solidFill>
                  <a:schemeClr val="dk1"/>
                </a:solidFill>
                <a:latin typeface="Times New Roman"/>
                <a:ea typeface="Times New Roman"/>
                <a:cs typeface="Times New Roman"/>
                <a:sym typeface="Times New Roman"/>
              </a:defRPr>
            </a:lvl8pPr>
            <a:lvl9pPr marL="2921000" lvl="8" indent="-76200" algn="l" rtl="0">
              <a:spcBef>
                <a:spcPts val="300"/>
              </a:spcBef>
              <a:spcAft>
                <a:spcPts val="0"/>
              </a:spcAft>
              <a:buClr>
                <a:schemeClr val="dk1"/>
              </a:buClr>
              <a:buFont typeface="Times New Roman"/>
              <a:buChar char="»"/>
              <a:defRPr sz="1500">
                <a:solidFill>
                  <a:schemeClr val="dk1"/>
                </a:solidFill>
                <a:latin typeface="Times New Roman"/>
                <a:ea typeface="Times New Roman"/>
                <a:cs typeface="Times New Roman"/>
                <a:sym typeface="Times New Roman"/>
              </a:defRPr>
            </a:lvl9pPr>
          </a:lstStyle>
          <a:p>
            <a:endParaRPr/>
          </a:p>
        </p:txBody>
      </p:sp>
      <p:sp>
        <p:nvSpPr>
          <p:cNvPr id="73" name="Shape 73"/>
          <p:cNvSpPr txBox="1">
            <a:spLocks noGrp="1"/>
          </p:cNvSpPr>
          <p:nvPr>
            <p:ph type="dt" idx="10"/>
          </p:nvPr>
        </p:nvSpPr>
        <p:spPr>
          <a:xfrm>
            <a:off x="685800" y="4686300"/>
            <a:ext cx="1905000" cy="342900"/>
          </a:xfrm>
          <a:prstGeom prst="rect">
            <a:avLst/>
          </a:prstGeom>
          <a:noFill/>
          <a:ln>
            <a:noFill/>
          </a:ln>
        </p:spPr>
        <p:txBody>
          <a:bodyPr lIns="68575" tIns="68575" rIns="68575" bIns="68575" anchor="t" anchorCtr="0"/>
          <a:lstStyle>
            <a:lvl1pPr marL="0" marR="0" lvl="0" indent="0" algn="l" rtl="0">
              <a:spcBef>
                <a:spcPts val="0"/>
              </a:spcBef>
              <a:defRPr sz="1100" b="0" i="0" u="none" strike="noStrike" cap="none">
                <a:solidFill>
                  <a:schemeClr val="dk1"/>
                </a:solidFill>
                <a:latin typeface="Times New Roman"/>
                <a:ea typeface="Times New Roman"/>
                <a:cs typeface="Times New Roman"/>
                <a:sym typeface="Times New Roman"/>
              </a:defRPr>
            </a:lvl1pPr>
            <a:lvl2pPr marL="342900" marR="0" lvl="1" indent="0" algn="l" rtl="0">
              <a:spcBef>
                <a:spcPts val="0"/>
              </a:spcBef>
              <a:defRPr sz="1400" b="0" i="0" u="none" strike="noStrike" cap="none">
                <a:solidFill>
                  <a:schemeClr val="dk1"/>
                </a:solidFill>
                <a:latin typeface="Times New Roman"/>
                <a:ea typeface="Times New Roman"/>
                <a:cs typeface="Times New Roman"/>
                <a:sym typeface="Times New Roman"/>
              </a:defRPr>
            </a:lvl2pPr>
            <a:lvl3pPr marL="685800" marR="0" lvl="2" indent="0" algn="l" rtl="0">
              <a:spcBef>
                <a:spcPts val="0"/>
              </a:spcBef>
              <a:defRPr sz="1400" b="0" i="0" u="none" strike="noStrike" cap="none">
                <a:solidFill>
                  <a:schemeClr val="dk1"/>
                </a:solidFill>
                <a:latin typeface="Times New Roman"/>
                <a:ea typeface="Times New Roman"/>
                <a:cs typeface="Times New Roman"/>
                <a:sym typeface="Times New Roman"/>
              </a:defRPr>
            </a:lvl3pPr>
            <a:lvl4pPr marL="1028700" marR="0" lvl="3" indent="0" algn="l" rtl="0">
              <a:spcBef>
                <a:spcPts val="0"/>
              </a:spcBef>
              <a:defRPr sz="1400" b="0" i="0" u="none" strike="noStrike" cap="none">
                <a:solidFill>
                  <a:schemeClr val="dk1"/>
                </a:solidFill>
                <a:latin typeface="Times New Roman"/>
                <a:ea typeface="Times New Roman"/>
                <a:cs typeface="Times New Roman"/>
                <a:sym typeface="Times New Roman"/>
              </a:defRPr>
            </a:lvl4pPr>
            <a:lvl5pPr marL="1371600" marR="0" lvl="4" indent="0" algn="l" rtl="0">
              <a:spcBef>
                <a:spcPts val="0"/>
              </a:spcBef>
              <a:defRPr sz="1400" b="0" i="0" u="none" strike="noStrike" cap="none">
                <a:solidFill>
                  <a:schemeClr val="dk1"/>
                </a:solidFill>
                <a:latin typeface="Times New Roman"/>
                <a:ea typeface="Times New Roman"/>
                <a:cs typeface="Times New Roman"/>
                <a:sym typeface="Times New Roman"/>
              </a:defRPr>
            </a:lvl5pPr>
            <a:lvl6pPr marL="1714500" marR="0" lvl="5" indent="0" algn="l" rtl="0">
              <a:spcBef>
                <a:spcPts val="0"/>
              </a:spcBef>
              <a:defRPr sz="1400" b="0" i="0" u="none" strike="noStrike" cap="none">
                <a:solidFill>
                  <a:schemeClr val="dk1"/>
                </a:solidFill>
                <a:latin typeface="Times New Roman"/>
                <a:ea typeface="Times New Roman"/>
                <a:cs typeface="Times New Roman"/>
                <a:sym typeface="Times New Roman"/>
              </a:defRPr>
            </a:lvl6pPr>
            <a:lvl7pPr marL="2057400" marR="0" lvl="6" indent="0" algn="l" rtl="0">
              <a:spcBef>
                <a:spcPts val="0"/>
              </a:spcBef>
              <a:defRPr sz="1400" b="0" i="0" u="none" strike="noStrike" cap="none">
                <a:solidFill>
                  <a:schemeClr val="dk1"/>
                </a:solidFill>
                <a:latin typeface="Times New Roman"/>
                <a:ea typeface="Times New Roman"/>
                <a:cs typeface="Times New Roman"/>
                <a:sym typeface="Times New Roman"/>
              </a:defRPr>
            </a:lvl7pPr>
            <a:lvl8pPr marL="2400300" marR="0" lvl="7" indent="0" algn="l" rtl="0">
              <a:spcBef>
                <a:spcPts val="0"/>
              </a:spcBef>
              <a:defRPr sz="1400" b="0" i="0" u="none" strike="noStrike" cap="none">
                <a:solidFill>
                  <a:schemeClr val="dk1"/>
                </a:solidFill>
                <a:latin typeface="Times New Roman"/>
                <a:ea typeface="Times New Roman"/>
                <a:cs typeface="Times New Roman"/>
                <a:sym typeface="Times New Roman"/>
              </a:defRPr>
            </a:lvl8pPr>
            <a:lvl9pPr marL="2743200" marR="0" lvl="8" indent="0" algn="l" rtl="0">
              <a:spcBef>
                <a:spcPts val="0"/>
              </a:spcBef>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74" name="Shape 74"/>
          <p:cNvSpPr txBox="1">
            <a:spLocks noGrp="1"/>
          </p:cNvSpPr>
          <p:nvPr>
            <p:ph type="ftr" idx="11"/>
          </p:nvPr>
        </p:nvSpPr>
        <p:spPr>
          <a:xfrm>
            <a:off x="3124200" y="4686300"/>
            <a:ext cx="2895600" cy="342900"/>
          </a:xfrm>
          <a:prstGeom prst="rect">
            <a:avLst/>
          </a:prstGeom>
          <a:noFill/>
          <a:ln>
            <a:noFill/>
          </a:ln>
        </p:spPr>
        <p:txBody>
          <a:bodyPr lIns="68575" tIns="68575" rIns="68575" bIns="68575" anchor="t" anchorCtr="0"/>
          <a:lstStyle>
            <a:lvl1pPr marL="0" marR="0" lvl="0" indent="0" algn="ctr" rtl="0">
              <a:spcBef>
                <a:spcPts val="0"/>
              </a:spcBef>
              <a:defRPr sz="1100" b="0" i="0" u="none" strike="noStrike" cap="none">
                <a:solidFill>
                  <a:schemeClr val="dk1"/>
                </a:solidFill>
                <a:latin typeface="Times New Roman"/>
                <a:ea typeface="Times New Roman"/>
                <a:cs typeface="Times New Roman"/>
                <a:sym typeface="Times New Roman"/>
              </a:defRPr>
            </a:lvl1pPr>
            <a:lvl2pPr marL="342900" marR="0" lvl="1" indent="0" algn="l" rtl="0">
              <a:spcBef>
                <a:spcPts val="0"/>
              </a:spcBef>
              <a:defRPr sz="1400" b="0" i="0" u="none" strike="noStrike" cap="none">
                <a:solidFill>
                  <a:schemeClr val="dk1"/>
                </a:solidFill>
                <a:latin typeface="Times New Roman"/>
                <a:ea typeface="Times New Roman"/>
                <a:cs typeface="Times New Roman"/>
                <a:sym typeface="Times New Roman"/>
              </a:defRPr>
            </a:lvl2pPr>
            <a:lvl3pPr marL="685800" marR="0" lvl="2" indent="0" algn="l" rtl="0">
              <a:spcBef>
                <a:spcPts val="0"/>
              </a:spcBef>
              <a:defRPr sz="1400" b="0" i="0" u="none" strike="noStrike" cap="none">
                <a:solidFill>
                  <a:schemeClr val="dk1"/>
                </a:solidFill>
                <a:latin typeface="Times New Roman"/>
                <a:ea typeface="Times New Roman"/>
                <a:cs typeface="Times New Roman"/>
                <a:sym typeface="Times New Roman"/>
              </a:defRPr>
            </a:lvl3pPr>
            <a:lvl4pPr marL="1028700" marR="0" lvl="3" indent="0" algn="l" rtl="0">
              <a:spcBef>
                <a:spcPts val="0"/>
              </a:spcBef>
              <a:defRPr sz="1400" b="0" i="0" u="none" strike="noStrike" cap="none">
                <a:solidFill>
                  <a:schemeClr val="dk1"/>
                </a:solidFill>
                <a:latin typeface="Times New Roman"/>
                <a:ea typeface="Times New Roman"/>
                <a:cs typeface="Times New Roman"/>
                <a:sym typeface="Times New Roman"/>
              </a:defRPr>
            </a:lvl4pPr>
            <a:lvl5pPr marL="1371600" marR="0" lvl="4" indent="0" algn="l" rtl="0">
              <a:spcBef>
                <a:spcPts val="0"/>
              </a:spcBef>
              <a:defRPr sz="1400" b="0" i="0" u="none" strike="noStrike" cap="none">
                <a:solidFill>
                  <a:schemeClr val="dk1"/>
                </a:solidFill>
                <a:latin typeface="Times New Roman"/>
                <a:ea typeface="Times New Roman"/>
                <a:cs typeface="Times New Roman"/>
                <a:sym typeface="Times New Roman"/>
              </a:defRPr>
            </a:lvl5pPr>
            <a:lvl6pPr marL="1714500" marR="0" lvl="5" indent="0" algn="l" rtl="0">
              <a:spcBef>
                <a:spcPts val="0"/>
              </a:spcBef>
              <a:defRPr sz="1400" b="0" i="0" u="none" strike="noStrike" cap="none">
                <a:solidFill>
                  <a:schemeClr val="dk1"/>
                </a:solidFill>
                <a:latin typeface="Times New Roman"/>
                <a:ea typeface="Times New Roman"/>
                <a:cs typeface="Times New Roman"/>
                <a:sym typeface="Times New Roman"/>
              </a:defRPr>
            </a:lvl6pPr>
            <a:lvl7pPr marL="2057400" marR="0" lvl="6" indent="0" algn="l" rtl="0">
              <a:spcBef>
                <a:spcPts val="0"/>
              </a:spcBef>
              <a:defRPr sz="1400" b="0" i="0" u="none" strike="noStrike" cap="none">
                <a:solidFill>
                  <a:schemeClr val="dk1"/>
                </a:solidFill>
                <a:latin typeface="Times New Roman"/>
                <a:ea typeface="Times New Roman"/>
                <a:cs typeface="Times New Roman"/>
                <a:sym typeface="Times New Roman"/>
              </a:defRPr>
            </a:lvl7pPr>
            <a:lvl8pPr marL="2400300" marR="0" lvl="7" indent="0" algn="l" rtl="0">
              <a:spcBef>
                <a:spcPts val="0"/>
              </a:spcBef>
              <a:defRPr sz="1400" b="0" i="0" u="none" strike="noStrike" cap="none">
                <a:solidFill>
                  <a:schemeClr val="dk1"/>
                </a:solidFill>
                <a:latin typeface="Times New Roman"/>
                <a:ea typeface="Times New Roman"/>
                <a:cs typeface="Times New Roman"/>
                <a:sym typeface="Times New Roman"/>
              </a:defRPr>
            </a:lvl8pPr>
            <a:lvl9pPr marL="2743200" marR="0" lvl="8" indent="0" algn="l" rtl="0">
              <a:spcBef>
                <a:spcPts val="0"/>
              </a:spcBef>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75" name="Shape 75"/>
          <p:cNvSpPr txBox="1">
            <a:spLocks noGrp="1"/>
          </p:cNvSpPr>
          <p:nvPr>
            <p:ph type="sldNum" idx="12"/>
          </p:nvPr>
        </p:nvSpPr>
        <p:spPr>
          <a:xfrm>
            <a:off x="6553200" y="4686300"/>
            <a:ext cx="1905000" cy="342900"/>
          </a:xfrm>
          <a:prstGeom prst="rect">
            <a:avLst/>
          </a:prstGeom>
          <a:noFill/>
          <a:ln>
            <a:noFill/>
          </a:ln>
        </p:spPr>
        <p:txBody>
          <a:bodyPr lIns="68575" tIns="34275" rIns="68575" bIns="34275" anchor="t" anchorCtr="0">
            <a:noAutofit/>
          </a:bodyPr>
          <a:lstStyle/>
          <a:p>
            <a:pPr marL="0" marR="0" lvl="0" indent="0" algn="r" rtl="0">
              <a:spcBef>
                <a:spcPts val="0"/>
              </a:spcBef>
              <a:buSzPct val="25000"/>
              <a:buNone/>
            </a:pPr>
            <a:fld id="{00000000-1234-1234-1234-123412341234}" type="slidenum">
              <a:rPr lang="en" sz="1100" b="0" i="0" u="none" strike="noStrike" cap="none">
                <a:solidFill>
                  <a:schemeClr val="dk1"/>
                </a:solidFill>
                <a:latin typeface="Times New Roman"/>
                <a:ea typeface="Times New Roman"/>
                <a:cs typeface="Times New Roman"/>
                <a:sym typeface="Times New Roman"/>
              </a:rPr>
              <a:t>‹#›</a:t>
            </a:fld>
            <a:endParaRPr lang="en" sz="1100" b="0" i="0" u="none" strike="noStrike" cap="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6"/>
        <p:cNvGrpSpPr/>
        <p:nvPr/>
      </p:nvGrpSpPr>
      <p:grpSpPr>
        <a:xfrm>
          <a:off x="0" y="0"/>
          <a:ext cx="0" cy="0"/>
          <a:chOff x="0" y="0"/>
          <a:chExt cx="0" cy="0"/>
        </a:xfrm>
      </p:grpSpPr>
      <p:sp>
        <p:nvSpPr>
          <p:cNvPr id="77" name="Shape 77"/>
          <p:cNvSpPr txBox="1">
            <a:spLocks noGrp="1"/>
          </p:cNvSpPr>
          <p:nvPr>
            <p:ph type="title"/>
          </p:nvPr>
        </p:nvSpPr>
        <p:spPr>
          <a:xfrm rot="5400000">
            <a:off x="6019800" y="1447800"/>
            <a:ext cx="4114800" cy="2133600"/>
          </a:xfrm>
          <a:prstGeom prst="rect">
            <a:avLst/>
          </a:prstGeom>
          <a:noFill/>
          <a:ln>
            <a:noFill/>
          </a:ln>
        </p:spPr>
        <p:txBody>
          <a:bodyPr lIns="68575" tIns="68575" rIns="68575" bIns="68575" anchor="ctr" anchorCtr="0"/>
          <a:lstStyle>
            <a:lvl1pPr lvl="0" algn="ctr" rtl="0">
              <a:spcBef>
                <a:spcPts val="0"/>
              </a:spcBef>
              <a:spcAft>
                <a:spcPts val="0"/>
              </a:spcAft>
              <a:defRPr sz="3300">
                <a:solidFill>
                  <a:srgbClr val="CC0000"/>
                </a:solidFill>
                <a:latin typeface="Times New Roman"/>
                <a:ea typeface="Times New Roman"/>
                <a:cs typeface="Times New Roman"/>
                <a:sym typeface="Times New Roman"/>
              </a:defRPr>
            </a:lvl1pPr>
            <a:lvl2pPr lvl="1" algn="ctr" rtl="0">
              <a:spcBef>
                <a:spcPts val="0"/>
              </a:spcBef>
              <a:spcAft>
                <a:spcPts val="0"/>
              </a:spcAft>
              <a:defRPr sz="3300">
                <a:solidFill>
                  <a:srgbClr val="CC0000"/>
                </a:solidFill>
                <a:latin typeface="Times New Roman"/>
                <a:ea typeface="Times New Roman"/>
                <a:cs typeface="Times New Roman"/>
                <a:sym typeface="Times New Roman"/>
              </a:defRPr>
            </a:lvl2pPr>
            <a:lvl3pPr lvl="2" algn="ctr" rtl="0">
              <a:spcBef>
                <a:spcPts val="0"/>
              </a:spcBef>
              <a:spcAft>
                <a:spcPts val="0"/>
              </a:spcAft>
              <a:defRPr sz="3300">
                <a:solidFill>
                  <a:srgbClr val="CC0000"/>
                </a:solidFill>
                <a:latin typeface="Times New Roman"/>
                <a:ea typeface="Times New Roman"/>
                <a:cs typeface="Times New Roman"/>
                <a:sym typeface="Times New Roman"/>
              </a:defRPr>
            </a:lvl3pPr>
            <a:lvl4pPr lvl="3" algn="ctr" rtl="0">
              <a:spcBef>
                <a:spcPts val="0"/>
              </a:spcBef>
              <a:spcAft>
                <a:spcPts val="0"/>
              </a:spcAft>
              <a:defRPr sz="3300">
                <a:solidFill>
                  <a:srgbClr val="CC0000"/>
                </a:solidFill>
                <a:latin typeface="Times New Roman"/>
                <a:ea typeface="Times New Roman"/>
                <a:cs typeface="Times New Roman"/>
                <a:sym typeface="Times New Roman"/>
              </a:defRPr>
            </a:lvl4pPr>
            <a:lvl5pPr lvl="4" algn="ctr" rtl="0">
              <a:spcBef>
                <a:spcPts val="0"/>
              </a:spcBef>
              <a:spcAft>
                <a:spcPts val="0"/>
              </a:spcAft>
              <a:defRPr sz="3300">
                <a:solidFill>
                  <a:srgbClr val="CC0000"/>
                </a:solidFill>
                <a:latin typeface="Times New Roman"/>
                <a:ea typeface="Times New Roman"/>
                <a:cs typeface="Times New Roman"/>
                <a:sym typeface="Times New Roman"/>
              </a:defRPr>
            </a:lvl5pPr>
            <a:lvl6pPr marL="342900" lvl="5" algn="ctr" rtl="0">
              <a:spcBef>
                <a:spcPts val="0"/>
              </a:spcBef>
              <a:spcAft>
                <a:spcPts val="0"/>
              </a:spcAft>
              <a:defRPr sz="3300">
                <a:solidFill>
                  <a:srgbClr val="CC0000"/>
                </a:solidFill>
                <a:latin typeface="Times New Roman"/>
                <a:ea typeface="Times New Roman"/>
                <a:cs typeface="Times New Roman"/>
                <a:sym typeface="Times New Roman"/>
              </a:defRPr>
            </a:lvl6pPr>
            <a:lvl7pPr marL="685800" lvl="6" algn="ctr" rtl="0">
              <a:spcBef>
                <a:spcPts val="0"/>
              </a:spcBef>
              <a:spcAft>
                <a:spcPts val="0"/>
              </a:spcAft>
              <a:defRPr sz="3300">
                <a:solidFill>
                  <a:srgbClr val="CC0000"/>
                </a:solidFill>
                <a:latin typeface="Times New Roman"/>
                <a:ea typeface="Times New Roman"/>
                <a:cs typeface="Times New Roman"/>
                <a:sym typeface="Times New Roman"/>
              </a:defRPr>
            </a:lvl7pPr>
            <a:lvl8pPr marL="1028700" lvl="7" algn="ctr" rtl="0">
              <a:spcBef>
                <a:spcPts val="0"/>
              </a:spcBef>
              <a:spcAft>
                <a:spcPts val="0"/>
              </a:spcAft>
              <a:defRPr sz="3300">
                <a:solidFill>
                  <a:srgbClr val="CC0000"/>
                </a:solidFill>
                <a:latin typeface="Times New Roman"/>
                <a:ea typeface="Times New Roman"/>
                <a:cs typeface="Times New Roman"/>
                <a:sym typeface="Times New Roman"/>
              </a:defRPr>
            </a:lvl8pPr>
            <a:lvl9pPr marL="1371600" lvl="8" algn="ctr" rtl="0">
              <a:spcBef>
                <a:spcPts val="0"/>
              </a:spcBef>
              <a:spcAft>
                <a:spcPts val="0"/>
              </a:spcAft>
              <a:defRPr sz="3300">
                <a:solidFill>
                  <a:srgbClr val="CC0000"/>
                </a:solidFill>
                <a:latin typeface="Times New Roman"/>
                <a:ea typeface="Times New Roman"/>
                <a:cs typeface="Times New Roman"/>
                <a:sym typeface="Times New Roman"/>
              </a:defRPr>
            </a:lvl9pPr>
          </a:lstStyle>
          <a:p>
            <a:endParaRPr/>
          </a:p>
        </p:txBody>
      </p:sp>
      <p:sp>
        <p:nvSpPr>
          <p:cNvPr id="78" name="Shape 78"/>
          <p:cNvSpPr txBox="1">
            <a:spLocks noGrp="1"/>
          </p:cNvSpPr>
          <p:nvPr>
            <p:ph type="body" idx="1"/>
          </p:nvPr>
        </p:nvSpPr>
        <p:spPr>
          <a:xfrm rot="5400000">
            <a:off x="1676400" y="-609600"/>
            <a:ext cx="4114800" cy="6248400"/>
          </a:xfrm>
          <a:prstGeom prst="rect">
            <a:avLst/>
          </a:prstGeom>
          <a:noFill/>
          <a:ln>
            <a:noFill/>
          </a:ln>
        </p:spPr>
        <p:txBody>
          <a:bodyPr lIns="68575" tIns="68575" rIns="68575" bIns="68575" anchor="t" anchorCtr="0"/>
          <a:lstStyle>
            <a:lvl1pPr marL="254000" lvl="0" indent="-101600" algn="l" rtl="0">
              <a:spcBef>
                <a:spcPts val="500"/>
              </a:spcBef>
              <a:spcAft>
                <a:spcPts val="0"/>
              </a:spcAft>
              <a:buClr>
                <a:schemeClr val="dk1"/>
              </a:buClr>
              <a:buFont typeface="Times New Roman"/>
              <a:buChar char="•"/>
              <a:defRPr sz="2400">
                <a:solidFill>
                  <a:schemeClr val="dk1"/>
                </a:solidFill>
                <a:latin typeface="Times New Roman"/>
                <a:ea typeface="Times New Roman"/>
                <a:cs typeface="Times New Roman"/>
                <a:sym typeface="Times New Roman"/>
              </a:defRPr>
            </a:lvl1pPr>
            <a:lvl2pPr marL="558800" lvl="1" indent="-76200" algn="l" rtl="0">
              <a:spcBef>
                <a:spcPts val="400"/>
              </a:spcBef>
              <a:spcAft>
                <a:spcPts val="0"/>
              </a:spcAft>
              <a:buClr>
                <a:schemeClr val="dk1"/>
              </a:buClr>
              <a:buFont typeface="Times New Roman"/>
              <a:buChar char="–"/>
              <a:defRPr sz="2100">
                <a:solidFill>
                  <a:schemeClr val="dk1"/>
                </a:solidFill>
                <a:latin typeface="Times New Roman"/>
                <a:ea typeface="Times New Roman"/>
                <a:cs typeface="Times New Roman"/>
                <a:sym typeface="Times New Roman"/>
              </a:defRPr>
            </a:lvl2pPr>
            <a:lvl3pPr marL="863600" lvl="2" indent="-63500" algn="l" rtl="0">
              <a:spcBef>
                <a:spcPts val="400"/>
              </a:spcBef>
              <a:spcAft>
                <a:spcPts val="0"/>
              </a:spcAft>
              <a:buClr>
                <a:schemeClr val="dk1"/>
              </a:buClr>
              <a:buFont typeface="Times New Roman"/>
              <a:buChar char="•"/>
              <a:defRPr sz="1800">
                <a:solidFill>
                  <a:schemeClr val="dk1"/>
                </a:solidFill>
                <a:latin typeface="Times New Roman"/>
                <a:ea typeface="Times New Roman"/>
                <a:cs typeface="Times New Roman"/>
                <a:sym typeface="Times New Roman"/>
              </a:defRPr>
            </a:lvl3pPr>
            <a:lvl4pPr marL="1206500" lvl="3" indent="-76200" algn="l" rtl="0">
              <a:spcBef>
                <a:spcPts val="300"/>
              </a:spcBef>
              <a:spcAft>
                <a:spcPts val="0"/>
              </a:spcAft>
              <a:buClr>
                <a:schemeClr val="dk1"/>
              </a:buClr>
              <a:buFont typeface="Times New Roman"/>
              <a:buChar char="–"/>
              <a:defRPr sz="1500">
                <a:solidFill>
                  <a:schemeClr val="dk1"/>
                </a:solidFill>
                <a:latin typeface="Times New Roman"/>
                <a:ea typeface="Times New Roman"/>
                <a:cs typeface="Times New Roman"/>
                <a:sym typeface="Times New Roman"/>
              </a:defRPr>
            </a:lvl4pPr>
            <a:lvl5pPr marL="1549400" lvl="4" indent="-76200" algn="l" rtl="0">
              <a:spcBef>
                <a:spcPts val="300"/>
              </a:spcBef>
              <a:spcAft>
                <a:spcPts val="0"/>
              </a:spcAft>
              <a:buClr>
                <a:schemeClr val="dk1"/>
              </a:buClr>
              <a:buFont typeface="Times New Roman"/>
              <a:buChar char="»"/>
              <a:defRPr sz="1500">
                <a:solidFill>
                  <a:schemeClr val="dk1"/>
                </a:solidFill>
                <a:latin typeface="Times New Roman"/>
                <a:ea typeface="Times New Roman"/>
                <a:cs typeface="Times New Roman"/>
                <a:sym typeface="Times New Roman"/>
              </a:defRPr>
            </a:lvl5pPr>
            <a:lvl6pPr marL="1892300" lvl="5" indent="-76200" algn="l" rtl="0">
              <a:spcBef>
                <a:spcPts val="300"/>
              </a:spcBef>
              <a:spcAft>
                <a:spcPts val="0"/>
              </a:spcAft>
              <a:buClr>
                <a:schemeClr val="dk1"/>
              </a:buClr>
              <a:buFont typeface="Times New Roman"/>
              <a:buChar char="»"/>
              <a:defRPr sz="1500">
                <a:solidFill>
                  <a:schemeClr val="dk1"/>
                </a:solidFill>
                <a:latin typeface="Times New Roman"/>
                <a:ea typeface="Times New Roman"/>
                <a:cs typeface="Times New Roman"/>
                <a:sym typeface="Times New Roman"/>
              </a:defRPr>
            </a:lvl6pPr>
            <a:lvl7pPr marL="2235200" lvl="6" indent="-76200" algn="l" rtl="0">
              <a:spcBef>
                <a:spcPts val="300"/>
              </a:spcBef>
              <a:spcAft>
                <a:spcPts val="0"/>
              </a:spcAft>
              <a:buClr>
                <a:schemeClr val="dk1"/>
              </a:buClr>
              <a:buFont typeface="Times New Roman"/>
              <a:buChar char="»"/>
              <a:defRPr sz="1500">
                <a:solidFill>
                  <a:schemeClr val="dk1"/>
                </a:solidFill>
                <a:latin typeface="Times New Roman"/>
                <a:ea typeface="Times New Roman"/>
                <a:cs typeface="Times New Roman"/>
                <a:sym typeface="Times New Roman"/>
              </a:defRPr>
            </a:lvl7pPr>
            <a:lvl8pPr marL="2578100" lvl="7" indent="-76200" algn="l" rtl="0">
              <a:spcBef>
                <a:spcPts val="300"/>
              </a:spcBef>
              <a:spcAft>
                <a:spcPts val="0"/>
              </a:spcAft>
              <a:buClr>
                <a:schemeClr val="dk1"/>
              </a:buClr>
              <a:buFont typeface="Times New Roman"/>
              <a:buChar char="»"/>
              <a:defRPr sz="1500">
                <a:solidFill>
                  <a:schemeClr val="dk1"/>
                </a:solidFill>
                <a:latin typeface="Times New Roman"/>
                <a:ea typeface="Times New Roman"/>
                <a:cs typeface="Times New Roman"/>
                <a:sym typeface="Times New Roman"/>
              </a:defRPr>
            </a:lvl8pPr>
            <a:lvl9pPr marL="2921000" lvl="8" indent="-76200" algn="l" rtl="0">
              <a:spcBef>
                <a:spcPts val="300"/>
              </a:spcBef>
              <a:spcAft>
                <a:spcPts val="0"/>
              </a:spcAft>
              <a:buClr>
                <a:schemeClr val="dk1"/>
              </a:buClr>
              <a:buFont typeface="Times New Roman"/>
              <a:buChar char="»"/>
              <a:defRPr sz="1500">
                <a:solidFill>
                  <a:schemeClr val="dk1"/>
                </a:solidFill>
                <a:latin typeface="Times New Roman"/>
                <a:ea typeface="Times New Roman"/>
                <a:cs typeface="Times New Roman"/>
                <a:sym typeface="Times New Roman"/>
              </a:defRPr>
            </a:lvl9pPr>
          </a:lstStyle>
          <a:p>
            <a:endParaRPr/>
          </a:p>
        </p:txBody>
      </p:sp>
      <p:sp>
        <p:nvSpPr>
          <p:cNvPr id="79" name="Shape 79"/>
          <p:cNvSpPr txBox="1">
            <a:spLocks noGrp="1"/>
          </p:cNvSpPr>
          <p:nvPr>
            <p:ph type="dt" idx="10"/>
          </p:nvPr>
        </p:nvSpPr>
        <p:spPr>
          <a:xfrm>
            <a:off x="685800" y="4686300"/>
            <a:ext cx="1905000" cy="342900"/>
          </a:xfrm>
          <a:prstGeom prst="rect">
            <a:avLst/>
          </a:prstGeom>
          <a:noFill/>
          <a:ln>
            <a:noFill/>
          </a:ln>
        </p:spPr>
        <p:txBody>
          <a:bodyPr lIns="68575" tIns="68575" rIns="68575" bIns="68575" anchor="t" anchorCtr="0"/>
          <a:lstStyle>
            <a:lvl1pPr marL="0" marR="0" lvl="0" indent="0" algn="l" rtl="0">
              <a:spcBef>
                <a:spcPts val="0"/>
              </a:spcBef>
              <a:defRPr sz="1100" b="0" i="0" u="none" strike="noStrike" cap="none">
                <a:solidFill>
                  <a:schemeClr val="dk1"/>
                </a:solidFill>
                <a:latin typeface="Times New Roman"/>
                <a:ea typeface="Times New Roman"/>
                <a:cs typeface="Times New Roman"/>
                <a:sym typeface="Times New Roman"/>
              </a:defRPr>
            </a:lvl1pPr>
            <a:lvl2pPr marL="342900" marR="0" lvl="1" indent="0" algn="l" rtl="0">
              <a:spcBef>
                <a:spcPts val="0"/>
              </a:spcBef>
              <a:defRPr sz="1400" b="0" i="0" u="none" strike="noStrike" cap="none">
                <a:solidFill>
                  <a:schemeClr val="dk1"/>
                </a:solidFill>
                <a:latin typeface="Times New Roman"/>
                <a:ea typeface="Times New Roman"/>
                <a:cs typeface="Times New Roman"/>
                <a:sym typeface="Times New Roman"/>
              </a:defRPr>
            </a:lvl2pPr>
            <a:lvl3pPr marL="685800" marR="0" lvl="2" indent="0" algn="l" rtl="0">
              <a:spcBef>
                <a:spcPts val="0"/>
              </a:spcBef>
              <a:defRPr sz="1400" b="0" i="0" u="none" strike="noStrike" cap="none">
                <a:solidFill>
                  <a:schemeClr val="dk1"/>
                </a:solidFill>
                <a:latin typeface="Times New Roman"/>
                <a:ea typeface="Times New Roman"/>
                <a:cs typeface="Times New Roman"/>
                <a:sym typeface="Times New Roman"/>
              </a:defRPr>
            </a:lvl3pPr>
            <a:lvl4pPr marL="1028700" marR="0" lvl="3" indent="0" algn="l" rtl="0">
              <a:spcBef>
                <a:spcPts val="0"/>
              </a:spcBef>
              <a:defRPr sz="1400" b="0" i="0" u="none" strike="noStrike" cap="none">
                <a:solidFill>
                  <a:schemeClr val="dk1"/>
                </a:solidFill>
                <a:latin typeface="Times New Roman"/>
                <a:ea typeface="Times New Roman"/>
                <a:cs typeface="Times New Roman"/>
                <a:sym typeface="Times New Roman"/>
              </a:defRPr>
            </a:lvl4pPr>
            <a:lvl5pPr marL="1371600" marR="0" lvl="4" indent="0" algn="l" rtl="0">
              <a:spcBef>
                <a:spcPts val="0"/>
              </a:spcBef>
              <a:defRPr sz="1400" b="0" i="0" u="none" strike="noStrike" cap="none">
                <a:solidFill>
                  <a:schemeClr val="dk1"/>
                </a:solidFill>
                <a:latin typeface="Times New Roman"/>
                <a:ea typeface="Times New Roman"/>
                <a:cs typeface="Times New Roman"/>
                <a:sym typeface="Times New Roman"/>
              </a:defRPr>
            </a:lvl5pPr>
            <a:lvl6pPr marL="1714500" marR="0" lvl="5" indent="0" algn="l" rtl="0">
              <a:spcBef>
                <a:spcPts val="0"/>
              </a:spcBef>
              <a:defRPr sz="1400" b="0" i="0" u="none" strike="noStrike" cap="none">
                <a:solidFill>
                  <a:schemeClr val="dk1"/>
                </a:solidFill>
                <a:latin typeface="Times New Roman"/>
                <a:ea typeface="Times New Roman"/>
                <a:cs typeface="Times New Roman"/>
                <a:sym typeface="Times New Roman"/>
              </a:defRPr>
            </a:lvl6pPr>
            <a:lvl7pPr marL="2057400" marR="0" lvl="6" indent="0" algn="l" rtl="0">
              <a:spcBef>
                <a:spcPts val="0"/>
              </a:spcBef>
              <a:defRPr sz="1400" b="0" i="0" u="none" strike="noStrike" cap="none">
                <a:solidFill>
                  <a:schemeClr val="dk1"/>
                </a:solidFill>
                <a:latin typeface="Times New Roman"/>
                <a:ea typeface="Times New Roman"/>
                <a:cs typeface="Times New Roman"/>
                <a:sym typeface="Times New Roman"/>
              </a:defRPr>
            </a:lvl7pPr>
            <a:lvl8pPr marL="2400300" marR="0" lvl="7" indent="0" algn="l" rtl="0">
              <a:spcBef>
                <a:spcPts val="0"/>
              </a:spcBef>
              <a:defRPr sz="1400" b="0" i="0" u="none" strike="noStrike" cap="none">
                <a:solidFill>
                  <a:schemeClr val="dk1"/>
                </a:solidFill>
                <a:latin typeface="Times New Roman"/>
                <a:ea typeface="Times New Roman"/>
                <a:cs typeface="Times New Roman"/>
                <a:sym typeface="Times New Roman"/>
              </a:defRPr>
            </a:lvl8pPr>
            <a:lvl9pPr marL="2743200" marR="0" lvl="8" indent="0" algn="l" rtl="0">
              <a:spcBef>
                <a:spcPts val="0"/>
              </a:spcBef>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80" name="Shape 80"/>
          <p:cNvSpPr txBox="1">
            <a:spLocks noGrp="1"/>
          </p:cNvSpPr>
          <p:nvPr>
            <p:ph type="ftr" idx="11"/>
          </p:nvPr>
        </p:nvSpPr>
        <p:spPr>
          <a:xfrm>
            <a:off x="3124200" y="4686300"/>
            <a:ext cx="2895600" cy="342900"/>
          </a:xfrm>
          <a:prstGeom prst="rect">
            <a:avLst/>
          </a:prstGeom>
          <a:noFill/>
          <a:ln>
            <a:noFill/>
          </a:ln>
        </p:spPr>
        <p:txBody>
          <a:bodyPr lIns="68575" tIns="68575" rIns="68575" bIns="68575" anchor="t" anchorCtr="0"/>
          <a:lstStyle>
            <a:lvl1pPr marL="0" marR="0" lvl="0" indent="0" algn="ctr" rtl="0">
              <a:spcBef>
                <a:spcPts val="0"/>
              </a:spcBef>
              <a:defRPr sz="1100" b="0" i="0" u="none" strike="noStrike" cap="none">
                <a:solidFill>
                  <a:schemeClr val="dk1"/>
                </a:solidFill>
                <a:latin typeface="Times New Roman"/>
                <a:ea typeface="Times New Roman"/>
                <a:cs typeface="Times New Roman"/>
                <a:sym typeface="Times New Roman"/>
              </a:defRPr>
            </a:lvl1pPr>
            <a:lvl2pPr marL="342900" marR="0" lvl="1" indent="0" algn="l" rtl="0">
              <a:spcBef>
                <a:spcPts val="0"/>
              </a:spcBef>
              <a:defRPr sz="1400" b="0" i="0" u="none" strike="noStrike" cap="none">
                <a:solidFill>
                  <a:schemeClr val="dk1"/>
                </a:solidFill>
                <a:latin typeface="Times New Roman"/>
                <a:ea typeface="Times New Roman"/>
                <a:cs typeface="Times New Roman"/>
                <a:sym typeface="Times New Roman"/>
              </a:defRPr>
            </a:lvl2pPr>
            <a:lvl3pPr marL="685800" marR="0" lvl="2" indent="0" algn="l" rtl="0">
              <a:spcBef>
                <a:spcPts val="0"/>
              </a:spcBef>
              <a:defRPr sz="1400" b="0" i="0" u="none" strike="noStrike" cap="none">
                <a:solidFill>
                  <a:schemeClr val="dk1"/>
                </a:solidFill>
                <a:latin typeface="Times New Roman"/>
                <a:ea typeface="Times New Roman"/>
                <a:cs typeface="Times New Roman"/>
                <a:sym typeface="Times New Roman"/>
              </a:defRPr>
            </a:lvl3pPr>
            <a:lvl4pPr marL="1028700" marR="0" lvl="3" indent="0" algn="l" rtl="0">
              <a:spcBef>
                <a:spcPts val="0"/>
              </a:spcBef>
              <a:defRPr sz="1400" b="0" i="0" u="none" strike="noStrike" cap="none">
                <a:solidFill>
                  <a:schemeClr val="dk1"/>
                </a:solidFill>
                <a:latin typeface="Times New Roman"/>
                <a:ea typeface="Times New Roman"/>
                <a:cs typeface="Times New Roman"/>
                <a:sym typeface="Times New Roman"/>
              </a:defRPr>
            </a:lvl4pPr>
            <a:lvl5pPr marL="1371600" marR="0" lvl="4" indent="0" algn="l" rtl="0">
              <a:spcBef>
                <a:spcPts val="0"/>
              </a:spcBef>
              <a:defRPr sz="1400" b="0" i="0" u="none" strike="noStrike" cap="none">
                <a:solidFill>
                  <a:schemeClr val="dk1"/>
                </a:solidFill>
                <a:latin typeface="Times New Roman"/>
                <a:ea typeface="Times New Roman"/>
                <a:cs typeface="Times New Roman"/>
                <a:sym typeface="Times New Roman"/>
              </a:defRPr>
            </a:lvl5pPr>
            <a:lvl6pPr marL="1714500" marR="0" lvl="5" indent="0" algn="l" rtl="0">
              <a:spcBef>
                <a:spcPts val="0"/>
              </a:spcBef>
              <a:defRPr sz="1400" b="0" i="0" u="none" strike="noStrike" cap="none">
                <a:solidFill>
                  <a:schemeClr val="dk1"/>
                </a:solidFill>
                <a:latin typeface="Times New Roman"/>
                <a:ea typeface="Times New Roman"/>
                <a:cs typeface="Times New Roman"/>
                <a:sym typeface="Times New Roman"/>
              </a:defRPr>
            </a:lvl6pPr>
            <a:lvl7pPr marL="2057400" marR="0" lvl="6" indent="0" algn="l" rtl="0">
              <a:spcBef>
                <a:spcPts val="0"/>
              </a:spcBef>
              <a:defRPr sz="1400" b="0" i="0" u="none" strike="noStrike" cap="none">
                <a:solidFill>
                  <a:schemeClr val="dk1"/>
                </a:solidFill>
                <a:latin typeface="Times New Roman"/>
                <a:ea typeface="Times New Roman"/>
                <a:cs typeface="Times New Roman"/>
                <a:sym typeface="Times New Roman"/>
              </a:defRPr>
            </a:lvl7pPr>
            <a:lvl8pPr marL="2400300" marR="0" lvl="7" indent="0" algn="l" rtl="0">
              <a:spcBef>
                <a:spcPts val="0"/>
              </a:spcBef>
              <a:defRPr sz="1400" b="0" i="0" u="none" strike="noStrike" cap="none">
                <a:solidFill>
                  <a:schemeClr val="dk1"/>
                </a:solidFill>
                <a:latin typeface="Times New Roman"/>
                <a:ea typeface="Times New Roman"/>
                <a:cs typeface="Times New Roman"/>
                <a:sym typeface="Times New Roman"/>
              </a:defRPr>
            </a:lvl8pPr>
            <a:lvl9pPr marL="2743200" marR="0" lvl="8" indent="0" algn="l" rtl="0">
              <a:spcBef>
                <a:spcPts val="0"/>
              </a:spcBef>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81" name="Shape 81"/>
          <p:cNvSpPr txBox="1">
            <a:spLocks noGrp="1"/>
          </p:cNvSpPr>
          <p:nvPr>
            <p:ph type="sldNum" idx="12"/>
          </p:nvPr>
        </p:nvSpPr>
        <p:spPr>
          <a:xfrm>
            <a:off x="6553200" y="4686300"/>
            <a:ext cx="1905000" cy="342900"/>
          </a:xfrm>
          <a:prstGeom prst="rect">
            <a:avLst/>
          </a:prstGeom>
          <a:noFill/>
          <a:ln>
            <a:noFill/>
          </a:ln>
        </p:spPr>
        <p:txBody>
          <a:bodyPr lIns="68575" tIns="34275" rIns="68575" bIns="34275" anchor="t" anchorCtr="0">
            <a:noAutofit/>
          </a:bodyPr>
          <a:lstStyle/>
          <a:p>
            <a:pPr marL="0" marR="0" lvl="0" indent="0" algn="r" rtl="0">
              <a:spcBef>
                <a:spcPts val="0"/>
              </a:spcBef>
              <a:buSzPct val="25000"/>
              <a:buNone/>
            </a:pPr>
            <a:fld id="{00000000-1234-1234-1234-123412341234}" type="slidenum">
              <a:rPr lang="en" sz="1100" b="0" i="0" u="none" strike="noStrike" cap="none">
                <a:solidFill>
                  <a:schemeClr val="dk1"/>
                </a:solidFill>
                <a:latin typeface="Times New Roman"/>
                <a:ea typeface="Times New Roman"/>
                <a:cs typeface="Times New Roman"/>
                <a:sym typeface="Times New Roman"/>
              </a:rPr>
              <a:t>‹#›</a:t>
            </a:fld>
            <a:endParaRPr lang="en" sz="1100" b="0" i="0" u="none" strike="noStrike" cap="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Shape 82"/>
        <p:cNvGrpSpPr/>
        <p:nvPr/>
      </p:nvGrpSpPr>
      <p:grpSpPr>
        <a:xfrm>
          <a:off x="0" y="0"/>
          <a:ext cx="0" cy="0"/>
          <a:chOff x="0" y="0"/>
          <a:chExt cx="0" cy="0"/>
        </a:xfrm>
      </p:grpSpPr>
      <p:sp>
        <p:nvSpPr>
          <p:cNvPr id="83" name="Shape 83"/>
          <p:cNvSpPr txBox="1">
            <a:spLocks noGrp="1"/>
          </p:cNvSpPr>
          <p:nvPr>
            <p:ph type="body" idx="1"/>
          </p:nvPr>
        </p:nvSpPr>
        <p:spPr>
          <a:xfrm>
            <a:off x="609600" y="457200"/>
            <a:ext cx="8534400" cy="4114800"/>
          </a:xfrm>
          <a:prstGeom prst="rect">
            <a:avLst/>
          </a:prstGeom>
          <a:noFill/>
          <a:ln>
            <a:noFill/>
          </a:ln>
        </p:spPr>
        <p:txBody>
          <a:bodyPr lIns="68575" tIns="68575" rIns="68575" bIns="68575" anchor="t" anchorCtr="0"/>
          <a:lstStyle>
            <a:lvl1pPr marL="254000" lvl="0" indent="-101600" algn="l" rtl="0">
              <a:spcBef>
                <a:spcPts val="500"/>
              </a:spcBef>
              <a:spcAft>
                <a:spcPts val="0"/>
              </a:spcAft>
              <a:buClr>
                <a:schemeClr val="dk1"/>
              </a:buClr>
              <a:buFont typeface="Times New Roman"/>
              <a:buChar char="•"/>
              <a:defRPr sz="2400">
                <a:solidFill>
                  <a:schemeClr val="dk1"/>
                </a:solidFill>
                <a:latin typeface="Times New Roman"/>
                <a:ea typeface="Times New Roman"/>
                <a:cs typeface="Times New Roman"/>
                <a:sym typeface="Times New Roman"/>
              </a:defRPr>
            </a:lvl1pPr>
            <a:lvl2pPr marL="558800" lvl="1" indent="-76200" algn="l" rtl="0">
              <a:spcBef>
                <a:spcPts val="400"/>
              </a:spcBef>
              <a:spcAft>
                <a:spcPts val="0"/>
              </a:spcAft>
              <a:buClr>
                <a:schemeClr val="dk1"/>
              </a:buClr>
              <a:buFont typeface="Times New Roman"/>
              <a:buChar char="–"/>
              <a:defRPr sz="2100">
                <a:solidFill>
                  <a:schemeClr val="dk1"/>
                </a:solidFill>
                <a:latin typeface="Times New Roman"/>
                <a:ea typeface="Times New Roman"/>
                <a:cs typeface="Times New Roman"/>
                <a:sym typeface="Times New Roman"/>
              </a:defRPr>
            </a:lvl2pPr>
            <a:lvl3pPr marL="863600" lvl="2" indent="-63500" algn="l" rtl="0">
              <a:spcBef>
                <a:spcPts val="400"/>
              </a:spcBef>
              <a:spcAft>
                <a:spcPts val="0"/>
              </a:spcAft>
              <a:buClr>
                <a:schemeClr val="dk1"/>
              </a:buClr>
              <a:buFont typeface="Times New Roman"/>
              <a:buChar char="•"/>
              <a:defRPr sz="1800">
                <a:solidFill>
                  <a:schemeClr val="dk1"/>
                </a:solidFill>
                <a:latin typeface="Times New Roman"/>
                <a:ea typeface="Times New Roman"/>
                <a:cs typeface="Times New Roman"/>
                <a:sym typeface="Times New Roman"/>
              </a:defRPr>
            </a:lvl3pPr>
            <a:lvl4pPr marL="1206500" lvl="3" indent="-76200" algn="l" rtl="0">
              <a:spcBef>
                <a:spcPts val="300"/>
              </a:spcBef>
              <a:spcAft>
                <a:spcPts val="0"/>
              </a:spcAft>
              <a:buClr>
                <a:schemeClr val="dk1"/>
              </a:buClr>
              <a:buFont typeface="Times New Roman"/>
              <a:buChar char="–"/>
              <a:defRPr sz="1500">
                <a:solidFill>
                  <a:schemeClr val="dk1"/>
                </a:solidFill>
                <a:latin typeface="Times New Roman"/>
                <a:ea typeface="Times New Roman"/>
                <a:cs typeface="Times New Roman"/>
                <a:sym typeface="Times New Roman"/>
              </a:defRPr>
            </a:lvl4pPr>
            <a:lvl5pPr marL="1549400" lvl="4" indent="-76200" algn="l" rtl="0">
              <a:spcBef>
                <a:spcPts val="300"/>
              </a:spcBef>
              <a:spcAft>
                <a:spcPts val="0"/>
              </a:spcAft>
              <a:buClr>
                <a:schemeClr val="dk1"/>
              </a:buClr>
              <a:buFont typeface="Times New Roman"/>
              <a:buChar char="»"/>
              <a:defRPr sz="1500">
                <a:solidFill>
                  <a:schemeClr val="dk1"/>
                </a:solidFill>
                <a:latin typeface="Times New Roman"/>
                <a:ea typeface="Times New Roman"/>
                <a:cs typeface="Times New Roman"/>
                <a:sym typeface="Times New Roman"/>
              </a:defRPr>
            </a:lvl5pPr>
            <a:lvl6pPr marL="1892300" lvl="5" indent="-76200" algn="l" rtl="0">
              <a:spcBef>
                <a:spcPts val="300"/>
              </a:spcBef>
              <a:spcAft>
                <a:spcPts val="0"/>
              </a:spcAft>
              <a:buClr>
                <a:schemeClr val="dk1"/>
              </a:buClr>
              <a:buFont typeface="Times New Roman"/>
              <a:buChar char="»"/>
              <a:defRPr sz="1500">
                <a:solidFill>
                  <a:schemeClr val="dk1"/>
                </a:solidFill>
                <a:latin typeface="Times New Roman"/>
                <a:ea typeface="Times New Roman"/>
                <a:cs typeface="Times New Roman"/>
                <a:sym typeface="Times New Roman"/>
              </a:defRPr>
            </a:lvl6pPr>
            <a:lvl7pPr marL="2235200" lvl="6" indent="-76200" algn="l" rtl="0">
              <a:spcBef>
                <a:spcPts val="300"/>
              </a:spcBef>
              <a:spcAft>
                <a:spcPts val="0"/>
              </a:spcAft>
              <a:buClr>
                <a:schemeClr val="dk1"/>
              </a:buClr>
              <a:buFont typeface="Times New Roman"/>
              <a:buChar char="»"/>
              <a:defRPr sz="1500">
                <a:solidFill>
                  <a:schemeClr val="dk1"/>
                </a:solidFill>
                <a:latin typeface="Times New Roman"/>
                <a:ea typeface="Times New Roman"/>
                <a:cs typeface="Times New Roman"/>
                <a:sym typeface="Times New Roman"/>
              </a:defRPr>
            </a:lvl7pPr>
            <a:lvl8pPr marL="2578100" lvl="7" indent="-76200" algn="l" rtl="0">
              <a:spcBef>
                <a:spcPts val="300"/>
              </a:spcBef>
              <a:spcAft>
                <a:spcPts val="0"/>
              </a:spcAft>
              <a:buClr>
                <a:schemeClr val="dk1"/>
              </a:buClr>
              <a:buFont typeface="Times New Roman"/>
              <a:buChar char="»"/>
              <a:defRPr sz="1500">
                <a:solidFill>
                  <a:schemeClr val="dk1"/>
                </a:solidFill>
                <a:latin typeface="Times New Roman"/>
                <a:ea typeface="Times New Roman"/>
                <a:cs typeface="Times New Roman"/>
                <a:sym typeface="Times New Roman"/>
              </a:defRPr>
            </a:lvl8pPr>
            <a:lvl9pPr marL="2921000" lvl="8" indent="-76200" algn="l" rtl="0">
              <a:spcBef>
                <a:spcPts val="300"/>
              </a:spcBef>
              <a:spcAft>
                <a:spcPts val="0"/>
              </a:spcAft>
              <a:buClr>
                <a:schemeClr val="dk1"/>
              </a:buClr>
              <a:buFont typeface="Times New Roman"/>
              <a:buChar char="»"/>
              <a:defRPr sz="1500">
                <a:solidFill>
                  <a:schemeClr val="dk1"/>
                </a:solidFill>
                <a:latin typeface="Times New Roman"/>
                <a:ea typeface="Times New Roman"/>
                <a:cs typeface="Times New Roman"/>
                <a:sym typeface="Times New Roman"/>
              </a:defRPr>
            </a:lvl9pPr>
          </a:lstStyle>
          <a:p>
            <a:endParaRPr/>
          </a:p>
        </p:txBody>
      </p:sp>
      <p:sp>
        <p:nvSpPr>
          <p:cNvPr id="84" name="Shape 84"/>
          <p:cNvSpPr txBox="1">
            <a:spLocks noGrp="1"/>
          </p:cNvSpPr>
          <p:nvPr>
            <p:ph type="dt" idx="10"/>
          </p:nvPr>
        </p:nvSpPr>
        <p:spPr>
          <a:xfrm>
            <a:off x="685800" y="4686300"/>
            <a:ext cx="1905000" cy="342900"/>
          </a:xfrm>
          <a:prstGeom prst="rect">
            <a:avLst/>
          </a:prstGeom>
          <a:noFill/>
          <a:ln>
            <a:noFill/>
          </a:ln>
        </p:spPr>
        <p:txBody>
          <a:bodyPr lIns="68575" tIns="68575" rIns="68575" bIns="68575" anchor="t" anchorCtr="0"/>
          <a:lstStyle>
            <a:lvl1pPr marL="0" marR="0" lvl="0" indent="0" algn="l" rtl="0">
              <a:spcBef>
                <a:spcPts val="0"/>
              </a:spcBef>
              <a:defRPr sz="1100" b="0" i="0" u="none" strike="noStrike" cap="none">
                <a:solidFill>
                  <a:schemeClr val="dk1"/>
                </a:solidFill>
                <a:latin typeface="Times New Roman"/>
                <a:ea typeface="Times New Roman"/>
                <a:cs typeface="Times New Roman"/>
                <a:sym typeface="Times New Roman"/>
              </a:defRPr>
            </a:lvl1pPr>
            <a:lvl2pPr marL="342900" marR="0" lvl="1" indent="0" algn="l" rtl="0">
              <a:spcBef>
                <a:spcPts val="0"/>
              </a:spcBef>
              <a:defRPr sz="1400" b="0" i="0" u="none" strike="noStrike" cap="none">
                <a:solidFill>
                  <a:schemeClr val="dk1"/>
                </a:solidFill>
                <a:latin typeface="Times New Roman"/>
                <a:ea typeface="Times New Roman"/>
                <a:cs typeface="Times New Roman"/>
                <a:sym typeface="Times New Roman"/>
              </a:defRPr>
            </a:lvl2pPr>
            <a:lvl3pPr marL="685800" marR="0" lvl="2" indent="0" algn="l" rtl="0">
              <a:spcBef>
                <a:spcPts val="0"/>
              </a:spcBef>
              <a:defRPr sz="1400" b="0" i="0" u="none" strike="noStrike" cap="none">
                <a:solidFill>
                  <a:schemeClr val="dk1"/>
                </a:solidFill>
                <a:latin typeface="Times New Roman"/>
                <a:ea typeface="Times New Roman"/>
                <a:cs typeface="Times New Roman"/>
                <a:sym typeface="Times New Roman"/>
              </a:defRPr>
            </a:lvl3pPr>
            <a:lvl4pPr marL="1028700" marR="0" lvl="3" indent="0" algn="l" rtl="0">
              <a:spcBef>
                <a:spcPts val="0"/>
              </a:spcBef>
              <a:defRPr sz="1400" b="0" i="0" u="none" strike="noStrike" cap="none">
                <a:solidFill>
                  <a:schemeClr val="dk1"/>
                </a:solidFill>
                <a:latin typeface="Times New Roman"/>
                <a:ea typeface="Times New Roman"/>
                <a:cs typeface="Times New Roman"/>
                <a:sym typeface="Times New Roman"/>
              </a:defRPr>
            </a:lvl4pPr>
            <a:lvl5pPr marL="1371600" marR="0" lvl="4" indent="0" algn="l" rtl="0">
              <a:spcBef>
                <a:spcPts val="0"/>
              </a:spcBef>
              <a:defRPr sz="1400" b="0" i="0" u="none" strike="noStrike" cap="none">
                <a:solidFill>
                  <a:schemeClr val="dk1"/>
                </a:solidFill>
                <a:latin typeface="Times New Roman"/>
                <a:ea typeface="Times New Roman"/>
                <a:cs typeface="Times New Roman"/>
                <a:sym typeface="Times New Roman"/>
              </a:defRPr>
            </a:lvl5pPr>
            <a:lvl6pPr marL="1714500" marR="0" lvl="5" indent="0" algn="l" rtl="0">
              <a:spcBef>
                <a:spcPts val="0"/>
              </a:spcBef>
              <a:defRPr sz="1400" b="0" i="0" u="none" strike="noStrike" cap="none">
                <a:solidFill>
                  <a:schemeClr val="dk1"/>
                </a:solidFill>
                <a:latin typeface="Times New Roman"/>
                <a:ea typeface="Times New Roman"/>
                <a:cs typeface="Times New Roman"/>
                <a:sym typeface="Times New Roman"/>
              </a:defRPr>
            </a:lvl6pPr>
            <a:lvl7pPr marL="2057400" marR="0" lvl="6" indent="0" algn="l" rtl="0">
              <a:spcBef>
                <a:spcPts val="0"/>
              </a:spcBef>
              <a:defRPr sz="1400" b="0" i="0" u="none" strike="noStrike" cap="none">
                <a:solidFill>
                  <a:schemeClr val="dk1"/>
                </a:solidFill>
                <a:latin typeface="Times New Roman"/>
                <a:ea typeface="Times New Roman"/>
                <a:cs typeface="Times New Roman"/>
                <a:sym typeface="Times New Roman"/>
              </a:defRPr>
            </a:lvl7pPr>
            <a:lvl8pPr marL="2400300" marR="0" lvl="7" indent="0" algn="l" rtl="0">
              <a:spcBef>
                <a:spcPts val="0"/>
              </a:spcBef>
              <a:defRPr sz="1400" b="0" i="0" u="none" strike="noStrike" cap="none">
                <a:solidFill>
                  <a:schemeClr val="dk1"/>
                </a:solidFill>
                <a:latin typeface="Times New Roman"/>
                <a:ea typeface="Times New Roman"/>
                <a:cs typeface="Times New Roman"/>
                <a:sym typeface="Times New Roman"/>
              </a:defRPr>
            </a:lvl8pPr>
            <a:lvl9pPr marL="2743200" marR="0" lvl="8" indent="0" algn="l" rtl="0">
              <a:spcBef>
                <a:spcPts val="0"/>
              </a:spcBef>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85" name="Shape 85"/>
          <p:cNvSpPr txBox="1">
            <a:spLocks noGrp="1"/>
          </p:cNvSpPr>
          <p:nvPr>
            <p:ph type="ftr" idx="11"/>
          </p:nvPr>
        </p:nvSpPr>
        <p:spPr>
          <a:xfrm>
            <a:off x="3124200" y="4686300"/>
            <a:ext cx="2895600" cy="342900"/>
          </a:xfrm>
          <a:prstGeom prst="rect">
            <a:avLst/>
          </a:prstGeom>
          <a:noFill/>
          <a:ln>
            <a:noFill/>
          </a:ln>
        </p:spPr>
        <p:txBody>
          <a:bodyPr lIns="68575" tIns="68575" rIns="68575" bIns="68575" anchor="t" anchorCtr="0"/>
          <a:lstStyle>
            <a:lvl1pPr marL="0" marR="0" lvl="0" indent="0" algn="ctr" rtl="0">
              <a:spcBef>
                <a:spcPts val="0"/>
              </a:spcBef>
              <a:defRPr sz="1100" b="0" i="0" u="none" strike="noStrike" cap="none">
                <a:solidFill>
                  <a:schemeClr val="dk1"/>
                </a:solidFill>
                <a:latin typeface="Times New Roman"/>
                <a:ea typeface="Times New Roman"/>
                <a:cs typeface="Times New Roman"/>
                <a:sym typeface="Times New Roman"/>
              </a:defRPr>
            </a:lvl1pPr>
            <a:lvl2pPr marL="342900" marR="0" lvl="1" indent="0" algn="l" rtl="0">
              <a:spcBef>
                <a:spcPts val="0"/>
              </a:spcBef>
              <a:defRPr sz="1400" b="0" i="0" u="none" strike="noStrike" cap="none">
                <a:solidFill>
                  <a:schemeClr val="dk1"/>
                </a:solidFill>
                <a:latin typeface="Times New Roman"/>
                <a:ea typeface="Times New Roman"/>
                <a:cs typeface="Times New Roman"/>
                <a:sym typeface="Times New Roman"/>
              </a:defRPr>
            </a:lvl2pPr>
            <a:lvl3pPr marL="685800" marR="0" lvl="2" indent="0" algn="l" rtl="0">
              <a:spcBef>
                <a:spcPts val="0"/>
              </a:spcBef>
              <a:defRPr sz="1400" b="0" i="0" u="none" strike="noStrike" cap="none">
                <a:solidFill>
                  <a:schemeClr val="dk1"/>
                </a:solidFill>
                <a:latin typeface="Times New Roman"/>
                <a:ea typeface="Times New Roman"/>
                <a:cs typeface="Times New Roman"/>
                <a:sym typeface="Times New Roman"/>
              </a:defRPr>
            </a:lvl3pPr>
            <a:lvl4pPr marL="1028700" marR="0" lvl="3" indent="0" algn="l" rtl="0">
              <a:spcBef>
                <a:spcPts val="0"/>
              </a:spcBef>
              <a:defRPr sz="1400" b="0" i="0" u="none" strike="noStrike" cap="none">
                <a:solidFill>
                  <a:schemeClr val="dk1"/>
                </a:solidFill>
                <a:latin typeface="Times New Roman"/>
                <a:ea typeface="Times New Roman"/>
                <a:cs typeface="Times New Roman"/>
                <a:sym typeface="Times New Roman"/>
              </a:defRPr>
            </a:lvl4pPr>
            <a:lvl5pPr marL="1371600" marR="0" lvl="4" indent="0" algn="l" rtl="0">
              <a:spcBef>
                <a:spcPts val="0"/>
              </a:spcBef>
              <a:defRPr sz="1400" b="0" i="0" u="none" strike="noStrike" cap="none">
                <a:solidFill>
                  <a:schemeClr val="dk1"/>
                </a:solidFill>
                <a:latin typeface="Times New Roman"/>
                <a:ea typeface="Times New Roman"/>
                <a:cs typeface="Times New Roman"/>
                <a:sym typeface="Times New Roman"/>
              </a:defRPr>
            </a:lvl5pPr>
            <a:lvl6pPr marL="1714500" marR="0" lvl="5" indent="0" algn="l" rtl="0">
              <a:spcBef>
                <a:spcPts val="0"/>
              </a:spcBef>
              <a:defRPr sz="1400" b="0" i="0" u="none" strike="noStrike" cap="none">
                <a:solidFill>
                  <a:schemeClr val="dk1"/>
                </a:solidFill>
                <a:latin typeface="Times New Roman"/>
                <a:ea typeface="Times New Roman"/>
                <a:cs typeface="Times New Roman"/>
                <a:sym typeface="Times New Roman"/>
              </a:defRPr>
            </a:lvl6pPr>
            <a:lvl7pPr marL="2057400" marR="0" lvl="6" indent="0" algn="l" rtl="0">
              <a:spcBef>
                <a:spcPts val="0"/>
              </a:spcBef>
              <a:defRPr sz="1400" b="0" i="0" u="none" strike="noStrike" cap="none">
                <a:solidFill>
                  <a:schemeClr val="dk1"/>
                </a:solidFill>
                <a:latin typeface="Times New Roman"/>
                <a:ea typeface="Times New Roman"/>
                <a:cs typeface="Times New Roman"/>
                <a:sym typeface="Times New Roman"/>
              </a:defRPr>
            </a:lvl7pPr>
            <a:lvl8pPr marL="2400300" marR="0" lvl="7" indent="0" algn="l" rtl="0">
              <a:spcBef>
                <a:spcPts val="0"/>
              </a:spcBef>
              <a:defRPr sz="1400" b="0" i="0" u="none" strike="noStrike" cap="none">
                <a:solidFill>
                  <a:schemeClr val="dk1"/>
                </a:solidFill>
                <a:latin typeface="Times New Roman"/>
                <a:ea typeface="Times New Roman"/>
                <a:cs typeface="Times New Roman"/>
                <a:sym typeface="Times New Roman"/>
              </a:defRPr>
            </a:lvl8pPr>
            <a:lvl9pPr marL="2743200" marR="0" lvl="8" indent="0" algn="l" rtl="0">
              <a:spcBef>
                <a:spcPts val="0"/>
              </a:spcBef>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86" name="Shape 86"/>
          <p:cNvSpPr txBox="1">
            <a:spLocks noGrp="1"/>
          </p:cNvSpPr>
          <p:nvPr>
            <p:ph type="sldNum" idx="12"/>
          </p:nvPr>
        </p:nvSpPr>
        <p:spPr>
          <a:xfrm>
            <a:off x="6553200" y="4686300"/>
            <a:ext cx="1905000" cy="342900"/>
          </a:xfrm>
          <a:prstGeom prst="rect">
            <a:avLst/>
          </a:prstGeom>
          <a:noFill/>
          <a:ln>
            <a:noFill/>
          </a:ln>
        </p:spPr>
        <p:txBody>
          <a:bodyPr lIns="68575" tIns="34275" rIns="68575" bIns="34275" anchor="t" anchorCtr="0">
            <a:noAutofit/>
          </a:bodyPr>
          <a:lstStyle/>
          <a:p>
            <a:pPr marL="0" marR="0" lvl="0" indent="0" algn="r" rtl="0">
              <a:spcBef>
                <a:spcPts val="0"/>
              </a:spcBef>
              <a:buSzPct val="25000"/>
              <a:buNone/>
            </a:pPr>
            <a:fld id="{00000000-1234-1234-1234-123412341234}" type="slidenum">
              <a:rPr lang="en" sz="1100" b="0" i="0" u="none" strike="noStrike" cap="none">
                <a:solidFill>
                  <a:schemeClr val="dk1"/>
                </a:solidFill>
                <a:latin typeface="Times New Roman"/>
                <a:ea typeface="Times New Roman"/>
                <a:cs typeface="Times New Roman"/>
                <a:sym typeface="Times New Roman"/>
              </a:rPr>
              <a:t>‹#›</a:t>
            </a:fld>
            <a:endParaRPr lang="en" sz="1100" b="0" i="0" u="none" strike="noStrike" cap="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311700" y="445025"/>
            <a:ext cx="8520600" cy="572700"/>
          </a:xfrm>
          <a:prstGeom prst="rect">
            <a:avLst/>
          </a:prstGeom>
        </p:spPr>
        <p:txBody>
          <a:bodyPr lIns="68575" tIns="68575" rIns="68575" bIns="6857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9" name="Shape 89"/>
          <p:cNvSpPr txBox="1">
            <a:spLocks noGrp="1"/>
          </p:cNvSpPr>
          <p:nvPr>
            <p:ph type="body" idx="1"/>
          </p:nvPr>
        </p:nvSpPr>
        <p:spPr>
          <a:xfrm>
            <a:off x="311700" y="1152475"/>
            <a:ext cx="8520600" cy="3416400"/>
          </a:xfrm>
          <a:prstGeom prst="rect">
            <a:avLst/>
          </a:prstGeom>
        </p:spPr>
        <p:txBody>
          <a:bodyPr lIns="68575" tIns="68575" rIns="68575" bIns="6857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0" name="Shape 90"/>
          <p:cNvSpPr txBox="1">
            <a:spLocks noGrp="1"/>
          </p:cNvSpPr>
          <p:nvPr>
            <p:ph type="sldNum" idx="12"/>
          </p:nvPr>
        </p:nvSpPr>
        <p:spPr>
          <a:xfrm>
            <a:off x="8490250" y="4681009"/>
            <a:ext cx="548700" cy="393600"/>
          </a:xfrm>
          <a:prstGeom prst="rect">
            <a:avLst/>
          </a:prstGeom>
        </p:spPr>
        <p:txBody>
          <a:bodyPr lIns="68575" tIns="34275" rIns="68575" bIns="34275" anchor="t"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609600" y="457200"/>
            <a:ext cx="8534400" cy="857400"/>
          </a:xfrm>
          <a:prstGeom prst="rect">
            <a:avLst/>
          </a:prstGeom>
          <a:noFill/>
          <a:ln>
            <a:noFill/>
          </a:ln>
        </p:spPr>
        <p:txBody>
          <a:bodyPr lIns="68575" tIns="68575" rIns="68575" bIns="68575" anchor="ctr" anchorCtr="0"/>
          <a:lstStyle>
            <a:lvl1pPr lvl="0" algn="ctr" rtl="0">
              <a:spcBef>
                <a:spcPts val="0"/>
              </a:spcBef>
              <a:spcAft>
                <a:spcPts val="0"/>
              </a:spcAft>
              <a:defRPr sz="3300">
                <a:solidFill>
                  <a:srgbClr val="CC0000"/>
                </a:solidFill>
                <a:latin typeface="Times New Roman"/>
                <a:ea typeface="Times New Roman"/>
                <a:cs typeface="Times New Roman"/>
                <a:sym typeface="Times New Roman"/>
              </a:defRPr>
            </a:lvl1pPr>
            <a:lvl2pPr lvl="1" algn="ctr" rtl="0">
              <a:spcBef>
                <a:spcPts val="0"/>
              </a:spcBef>
              <a:spcAft>
                <a:spcPts val="0"/>
              </a:spcAft>
              <a:defRPr sz="3300">
                <a:solidFill>
                  <a:srgbClr val="CC0000"/>
                </a:solidFill>
                <a:latin typeface="Times New Roman"/>
                <a:ea typeface="Times New Roman"/>
                <a:cs typeface="Times New Roman"/>
                <a:sym typeface="Times New Roman"/>
              </a:defRPr>
            </a:lvl2pPr>
            <a:lvl3pPr lvl="2" algn="ctr" rtl="0">
              <a:spcBef>
                <a:spcPts val="0"/>
              </a:spcBef>
              <a:spcAft>
                <a:spcPts val="0"/>
              </a:spcAft>
              <a:defRPr sz="3300">
                <a:solidFill>
                  <a:srgbClr val="CC0000"/>
                </a:solidFill>
                <a:latin typeface="Times New Roman"/>
                <a:ea typeface="Times New Roman"/>
                <a:cs typeface="Times New Roman"/>
                <a:sym typeface="Times New Roman"/>
              </a:defRPr>
            </a:lvl3pPr>
            <a:lvl4pPr lvl="3" algn="ctr" rtl="0">
              <a:spcBef>
                <a:spcPts val="0"/>
              </a:spcBef>
              <a:spcAft>
                <a:spcPts val="0"/>
              </a:spcAft>
              <a:defRPr sz="3300">
                <a:solidFill>
                  <a:srgbClr val="CC0000"/>
                </a:solidFill>
                <a:latin typeface="Times New Roman"/>
                <a:ea typeface="Times New Roman"/>
                <a:cs typeface="Times New Roman"/>
                <a:sym typeface="Times New Roman"/>
              </a:defRPr>
            </a:lvl4pPr>
            <a:lvl5pPr lvl="4" algn="ctr" rtl="0">
              <a:spcBef>
                <a:spcPts val="0"/>
              </a:spcBef>
              <a:spcAft>
                <a:spcPts val="0"/>
              </a:spcAft>
              <a:defRPr sz="3300">
                <a:solidFill>
                  <a:srgbClr val="CC0000"/>
                </a:solidFill>
                <a:latin typeface="Times New Roman"/>
                <a:ea typeface="Times New Roman"/>
                <a:cs typeface="Times New Roman"/>
                <a:sym typeface="Times New Roman"/>
              </a:defRPr>
            </a:lvl5pPr>
            <a:lvl6pPr marL="342900" lvl="5" algn="ctr" rtl="0">
              <a:spcBef>
                <a:spcPts val="0"/>
              </a:spcBef>
              <a:spcAft>
                <a:spcPts val="0"/>
              </a:spcAft>
              <a:defRPr sz="3300">
                <a:solidFill>
                  <a:srgbClr val="CC0000"/>
                </a:solidFill>
                <a:latin typeface="Times New Roman"/>
                <a:ea typeface="Times New Roman"/>
                <a:cs typeface="Times New Roman"/>
                <a:sym typeface="Times New Roman"/>
              </a:defRPr>
            </a:lvl6pPr>
            <a:lvl7pPr marL="685800" lvl="6" algn="ctr" rtl="0">
              <a:spcBef>
                <a:spcPts val="0"/>
              </a:spcBef>
              <a:spcAft>
                <a:spcPts val="0"/>
              </a:spcAft>
              <a:defRPr sz="3300">
                <a:solidFill>
                  <a:srgbClr val="CC0000"/>
                </a:solidFill>
                <a:latin typeface="Times New Roman"/>
                <a:ea typeface="Times New Roman"/>
                <a:cs typeface="Times New Roman"/>
                <a:sym typeface="Times New Roman"/>
              </a:defRPr>
            </a:lvl7pPr>
            <a:lvl8pPr marL="1028700" lvl="7" algn="ctr" rtl="0">
              <a:spcBef>
                <a:spcPts val="0"/>
              </a:spcBef>
              <a:spcAft>
                <a:spcPts val="0"/>
              </a:spcAft>
              <a:defRPr sz="3300">
                <a:solidFill>
                  <a:srgbClr val="CC0000"/>
                </a:solidFill>
                <a:latin typeface="Times New Roman"/>
                <a:ea typeface="Times New Roman"/>
                <a:cs typeface="Times New Roman"/>
                <a:sym typeface="Times New Roman"/>
              </a:defRPr>
            </a:lvl8pPr>
            <a:lvl9pPr marL="1371600" lvl="8" algn="ctr" rtl="0">
              <a:spcBef>
                <a:spcPts val="0"/>
              </a:spcBef>
              <a:spcAft>
                <a:spcPts val="0"/>
              </a:spcAft>
              <a:defRPr sz="3300">
                <a:solidFill>
                  <a:srgbClr val="CC0000"/>
                </a:solidFill>
                <a:latin typeface="Times New Roman"/>
                <a:ea typeface="Times New Roman"/>
                <a:cs typeface="Times New Roman"/>
                <a:sym typeface="Times New Roman"/>
              </a:defRPr>
            </a:lvl9pPr>
          </a:lstStyle>
          <a:p>
            <a:endParaRPr/>
          </a:p>
        </p:txBody>
      </p:sp>
      <p:sp>
        <p:nvSpPr>
          <p:cNvPr id="21" name="Shape 21"/>
          <p:cNvSpPr txBox="1">
            <a:spLocks noGrp="1"/>
          </p:cNvSpPr>
          <p:nvPr>
            <p:ph type="body" idx="1"/>
          </p:nvPr>
        </p:nvSpPr>
        <p:spPr>
          <a:xfrm>
            <a:off x="1066800" y="1485900"/>
            <a:ext cx="8077200" cy="3086100"/>
          </a:xfrm>
          <a:prstGeom prst="rect">
            <a:avLst/>
          </a:prstGeom>
          <a:noFill/>
          <a:ln>
            <a:noFill/>
          </a:ln>
        </p:spPr>
        <p:txBody>
          <a:bodyPr lIns="68575" tIns="68575" rIns="68575" bIns="68575" anchor="t" anchorCtr="0"/>
          <a:lstStyle>
            <a:lvl1pPr marL="254000" lvl="0" indent="-101600" algn="l" rtl="0">
              <a:spcBef>
                <a:spcPts val="500"/>
              </a:spcBef>
              <a:spcAft>
                <a:spcPts val="0"/>
              </a:spcAft>
              <a:buClr>
                <a:schemeClr val="dk1"/>
              </a:buClr>
              <a:buFont typeface="Times New Roman"/>
              <a:buChar char="•"/>
              <a:defRPr sz="2400">
                <a:solidFill>
                  <a:schemeClr val="dk1"/>
                </a:solidFill>
                <a:latin typeface="Times New Roman"/>
                <a:ea typeface="Times New Roman"/>
                <a:cs typeface="Times New Roman"/>
                <a:sym typeface="Times New Roman"/>
              </a:defRPr>
            </a:lvl1pPr>
            <a:lvl2pPr marL="558800" lvl="1" indent="-76200" algn="l" rtl="0">
              <a:spcBef>
                <a:spcPts val="400"/>
              </a:spcBef>
              <a:spcAft>
                <a:spcPts val="0"/>
              </a:spcAft>
              <a:buClr>
                <a:schemeClr val="dk1"/>
              </a:buClr>
              <a:buFont typeface="Times New Roman"/>
              <a:buChar char="–"/>
              <a:defRPr sz="2100">
                <a:solidFill>
                  <a:schemeClr val="dk1"/>
                </a:solidFill>
                <a:latin typeface="Times New Roman"/>
                <a:ea typeface="Times New Roman"/>
                <a:cs typeface="Times New Roman"/>
                <a:sym typeface="Times New Roman"/>
              </a:defRPr>
            </a:lvl2pPr>
            <a:lvl3pPr marL="863600" lvl="2" indent="-63500" algn="l" rtl="0">
              <a:spcBef>
                <a:spcPts val="400"/>
              </a:spcBef>
              <a:spcAft>
                <a:spcPts val="0"/>
              </a:spcAft>
              <a:buClr>
                <a:schemeClr val="dk1"/>
              </a:buClr>
              <a:buFont typeface="Times New Roman"/>
              <a:buChar char="•"/>
              <a:defRPr sz="1800">
                <a:solidFill>
                  <a:schemeClr val="dk1"/>
                </a:solidFill>
                <a:latin typeface="Times New Roman"/>
                <a:ea typeface="Times New Roman"/>
                <a:cs typeface="Times New Roman"/>
                <a:sym typeface="Times New Roman"/>
              </a:defRPr>
            </a:lvl3pPr>
            <a:lvl4pPr marL="1206500" lvl="3" indent="-76200" algn="l" rtl="0">
              <a:spcBef>
                <a:spcPts val="300"/>
              </a:spcBef>
              <a:spcAft>
                <a:spcPts val="0"/>
              </a:spcAft>
              <a:buClr>
                <a:schemeClr val="dk1"/>
              </a:buClr>
              <a:buFont typeface="Times New Roman"/>
              <a:buChar char="–"/>
              <a:defRPr sz="1500">
                <a:solidFill>
                  <a:schemeClr val="dk1"/>
                </a:solidFill>
                <a:latin typeface="Times New Roman"/>
                <a:ea typeface="Times New Roman"/>
                <a:cs typeface="Times New Roman"/>
                <a:sym typeface="Times New Roman"/>
              </a:defRPr>
            </a:lvl4pPr>
            <a:lvl5pPr marL="1549400" lvl="4" indent="-76200" algn="l" rtl="0">
              <a:spcBef>
                <a:spcPts val="300"/>
              </a:spcBef>
              <a:spcAft>
                <a:spcPts val="0"/>
              </a:spcAft>
              <a:buClr>
                <a:schemeClr val="dk1"/>
              </a:buClr>
              <a:buFont typeface="Times New Roman"/>
              <a:buChar char="»"/>
              <a:defRPr sz="1500">
                <a:solidFill>
                  <a:schemeClr val="dk1"/>
                </a:solidFill>
                <a:latin typeface="Times New Roman"/>
                <a:ea typeface="Times New Roman"/>
                <a:cs typeface="Times New Roman"/>
                <a:sym typeface="Times New Roman"/>
              </a:defRPr>
            </a:lvl5pPr>
            <a:lvl6pPr marL="1892300" lvl="5" indent="-76200" algn="l" rtl="0">
              <a:spcBef>
                <a:spcPts val="300"/>
              </a:spcBef>
              <a:spcAft>
                <a:spcPts val="0"/>
              </a:spcAft>
              <a:buClr>
                <a:schemeClr val="dk1"/>
              </a:buClr>
              <a:buFont typeface="Times New Roman"/>
              <a:buChar char="»"/>
              <a:defRPr sz="1500">
                <a:solidFill>
                  <a:schemeClr val="dk1"/>
                </a:solidFill>
                <a:latin typeface="Times New Roman"/>
                <a:ea typeface="Times New Roman"/>
                <a:cs typeface="Times New Roman"/>
                <a:sym typeface="Times New Roman"/>
              </a:defRPr>
            </a:lvl6pPr>
            <a:lvl7pPr marL="2235200" lvl="6" indent="-76200" algn="l" rtl="0">
              <a:spcBef>
                <a:spcPts val="300"/>
              </a:spcBef>
              <a:spcAft>
                <a:spcPts val="0"/>
              </a:spcAft>
              <a:buClr>
                <a:schemeClr val="dk1"/>
              </a:buClr>
              <a:buFont typeface="Times New Roman"/>
              <a:buChar char="»"/>
              <a:defRPr sz="1500">
                <a:solidFill>
                  <a:schemeClr val="dk1"/>
                </a:solidFill>
                <a:latin typeface="Times New Roman"/>
                <a:ea typeface="Times New Roman"/>
                <a:cs typeface="Times New Roman"/>
                <a:sym typeface="Times New Roman"/>
              </a:defRPr>
            </a:lvl7pPr>
            <a:lvl8pPr marL="2578100" lvl="7" indent="-76200" algn="l" rtl="0">
              <a:spcBef>
                <a:spcPts val="300"/>
              </a:spcBef>
              <a:spcAft>
                <a:spcPts val="0"/>
              </a:spcAft>
              <a:buClr>
                <a:schemeClr val="dk1"/>
              </a:buClr>
              <a:buFont typeface="Times New Roman"/>
              <a:buChar char="»"/>
              <a:defRPr sz="1500">
                <a:solidFill>
                  <a:schemeClr val="dk1"/>
                </a:solidFill>
                <a:latin typeface="Times New Roman"/>
                <a:ea typeface="Times New Roman"/>
                <a:cs typeface="Times New Roman"/>
                <a:sym typeface="Times New Roman"/>
              </a:defRPr>
            </a:lvl8pPr>
            <a:lvl9pPr marL="2921000" lvl="8" indent="-76200" algn="l" rtl="0">
              <a:spcBef>
                <a:spcPts val="300"/>
              </a:spcBef>
              <a:spcAft>
                <a:spcPts val="0"/>
              </a:spcAft>
              <a:buClr>
                <a:schemeClr val="dk1"/>
              </a:buClr>
              <a:buFont typeface="Times New Roman"/>
              <a:buChar char="»"/>
              <a:defRPr sz="1500">
                <a:solidFill>
                  <a:schemeClr val="dk1"/>
                </a:solidFill>
                <a:latin typeface="Times New Roman"/>
                <a:ea typeface="Times New Roman"/>
                <a:cs typeface="Times New Roman"/>
                <a:sym typeface="Times New Roman"/>
              </a:defRPr>
            </a:lvl9pPr>
          </a:lstStyle>
          <a:p>
            <a:endParaRPr/>
          </a:p>
        </p:txBody>
      </p:sp>
      <p:sp>
        <p:nvSpPr>
          <p:cNvPr id="22" name="Shape 22"/>
          <p:cNvSpPr txBox="1">
            <a:spLocks noGrp="1"/>
          </p:cNvSpPr>
          <p:nvPr>
            <p:ph type="dt" idx="10"/>
          </p:nvPr>
        </p:nvSpPr>
        <p:spPr>
          <a:xfrm>
            <a:off x="685800" y="4686300"/>
            <a:ext cx="1905000" cy="342900"/>
          </a:xfrm>
          <a:prstGeom prst="rect">
            <a:avLst/>
          </a:prstGeom>
          <a:noFill/>
          <a:ln>
            <a:noFill/>
          </a:ln>
        </p:spPr>
        <p:txBody>
          <a:bodyPr lIns="68575" tIns="68575" rIns="68575" bIns="68575" anchor="t" anchorCtr="0"/>
          <a:lstStyle>
            <a:lvl1pPr marL="0" marR="0" lvl="0" indent="0" algn="l" rtl="0">
              <a:spcBef>
                <a:spcPts val="0"/>
              </a:spcBef>
              <a:defRPr sz="1100" b="0" i="0" u="none" strike="noStrike" cap="none">
                <a:solidFill>
                  <a:schemeClr val="dk1"/>
                </a:solidFill>
                <a:latin typeface="Times New Roman"/>
                <a:ea typeface="Times New Roman"/>
                <a:cs typeface="Times New Roman"/>
                <a:sym typeface="Times New Roman"/>
              </a:defRPr>
            </a:lvl1pPr>
            <a:lvl2pPr marL="342900" marR="0" lvl="1" indent="0" algn="l" rtl="0">
              <a:spcBef>
                <a:spcPts val="0"/>
              </a:spcBef>
              <a:defRPr sz="1400" b="0" i="0" u="none" strike="noStrike" cap="none">
                <a:solidFill>
                  <a:schemeClr val="dk1"/>
                </a:solidFill>
                <a:latin typeface="Times New Roman"/>
                <a:ea typeface="Times New Roman"/>
                <a:cs typeface="Times New Roman"/>
                <a:sym typeface="Times New Roman"/>
              </a:defRPr>
            </a:lvl2pPr>
            <a:lvl3pPr marL="685800" marR="0" lvl="2" indent="0" algn="l" rtl="0">
              <a:spcBef>
                <a:spcPts val="0"/>
              </a:spcBef>
              <a:defRPr sz="1400" b="0" i="0" u="none" strike="noStrike" cap="none">
                <a:solidFill>
                  <a:schemeClr val="dk1"/>
                </a:solidFill>
                <a:latin typeface="Times New Roman"/>
                <a:ea typeface="Times New Roman"/>
                <a:cs typeface="Times New Roman"/>
                <a:sym typeface="Times New Roman"/>
              </a:defRPr>
            </a:lvl3pPr>
            <a:lvl4pPr marL="1028700" marR="0" lvl="3" indent="0" algn="l" rtl="0">
              <a:spcBef>
                <a:spcPts val="0"/>
              </a:spcBef>
              <a:defRPr sz="1400" b="0" i="0" u="none" strike="noStrike" cap="none">
                <a:solidFill>
                  <a:schemeClr val="dk1"/>
                </a:solidFill>
                <a:latin typeface="Times New Roman"/>
                <a:ea typeface="Times New Roman"/>
                <a:cs typeface="Times New Roman"/>
                <a:sym typeface="Times New Roman"/>
              </a:defRPr>
            </a:lvl4pPr>
            <a:lvl5pPr marL="1371600" marR="0" lvl="4" indent="0" algn="l" rtl="0">
              <a:spcBef>
                <a:spcPts val="0"/>
              </a:spcBef>
              <a:defRPr sz="1400" b="0" i="0" u="none" strike="noStrike" cap="none">
                <a:solidFill>
                  <a:schemeClr val="dk1"/>
                </a:solidFill>
                <a:latin typeface="Times New Roman"/>
                <a:ea typeface="Times New Roman"/>
                <a:cs typeface="Times New Roman"/>
                <a:sym typeface="Times New Roman"/>
              </a:defRPr>
            </a:lvl5pPr>
            <a:lvl6pPr marL="1714500" marR="0" lvl="5" indent="0" algn="l" rtl="0">
              <a:spcBef>
                <a:spcPts val="0"/>
              </a:spcBef>
              <a:defRPr sz="1400" b="0" i="0" u="none" strike="noStrike" cap="none">
                <a:solidFill>
                  <a:schemeClr val="dk1"/>
                </a:solidFill>
                <a:latin typeface="Times New Roman"/>
                <a:ea typeface="Times New Roman"/>
                <a:cs typeface="Times New Roman"/>
                <a:sym typeface="Times New Roman"/>
              </a:defRPr>
            </a:lvl6pPr>
            <a:lvl7pPr marL="2057400" marR="0" lvl="6" indent="0" algn="l" rtl="0">
              <a:spcBef>
                <a:spcPts val="0"/>
              </a:spcBef>
              <a:defRPr sz="1400" b="0" i="0" u="none" strike="noStrike" cap="none">
                <a:solidFill>
                  <a:schemeClr val="dk1"/>
                </a:solidFill>
                <a:latin typeface="Times New Roman"/>
                <a:ea typeface="Times New Roman"/>
                <a:cs typeface="Times New Roman"/>
                <a:sym typeface="Times New Roman"/>
              </a:defRPr>
            </a:lvl7pPr>
            <a:lvl8pPr marL="2400300" marR="0" lvl="7" indent="0" algn="l" rtl="0">
              <a:spcBef>
                <a:spcPts val="0"/>
              </a:spcBef>
              <a:defRPr sz="1400" b="0" i="0" u="none" strike="noStrike" cap="none">
                <a:solidFill>
                  <a:schemeClr val="dk1"/>
                </a:solidFill>
                <a:latin typeface="Times New Roman"/>
                <a:ea typeface="Times New Roman"/>
                <a:cs typeface="Times New Roman"/>
                <a:sym typeface="Times New Roman"/>
              </a:defRPr>
            </a:lvl8pPr>
            <a:lvl9pPr marL="2743200" marR="0" lvl="8" indent="0" algn="l" rtl="0">
              <a:spcBef>
                <a:spcPts val="0"/>
              </a:spcBef>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23" name="Shape 23"/>
          <p:cNvSpPr txBox="1">
            <a:spLocks noGrp="1"/>
          </p:cNvSpPr>
          <p:nvPr>
            <p:ph type="ftr" idx="11"/>
          </p:nvPr>
        </p:nvSpPr>
        <p:spPr>
          <a:xfrm>
            <a:off x="3124200" y="4686300"/>
            <a:ext cx="2895600" cy="342900"/>
          </a:xfrm>
          <a:prstGeom prst="rect">
            <a:avLst/>
          </a:prstGeom>
          <a:noFill/>
          <a:ln>
            <a:noFill/>
          </a:ln>
        </p:spPr>
        <p:txBody>
          <a:bodyPr lIns="68575" tIns="68575" rIns="68575" bIns="68575" anchor="t" anchorCtr="0"/>
          <a:lstStyle>
            <a:lvl1pPr marL="0" marR="0" lvl="0" indent="0" algn="ctr" rtl="0">
              <a:spcBef>
                <a:spcPts val="0"/>
              </a:spcBef>
              <a:defRPr sz="1100" b="0" i="0" u="none" strike="noStrike" cap="none">
                <a:solidFill>
                  <a:schemeClr val="dk1"/>
                </a:solidFill>
                <a:latin typeface="Times New Roman"/>
                <a:ea typeface="Times New Roman"/>
                <a:cs typeface="Times New Roman"/>
                <a:sym typeface="Times New Roman"/>
              </a:defRPr>
            </a:lvl1pPr>
            <a:lvl2pPr marL="342900" marR="0" lvl="1" indent="0" algn="l" rtl="0">
              <a:spcBef>
                <a:spcPts val="0"/>
              </a:spcBef>
              <a:defRPr sz="1400" b="0" i="0" u="none" strike="noStrike" cap="none">
                <a:solidFill>
                  <a:schemeClr val="dk1"/>
                </a:solidFill>
                <a:latin typeface="Times New Roman"/>
                <a:ea typeface="Times New Roman"/>
                <a:cs typeface="Times New Roman"/>
                <a:sym typeface="Times New Roman"/>
              </a:defRPr>
            </a:lvl2pPr>
            <a:lvl3pPr marL="685800" marR="0" lvl="2" indent="0" algn="l" rtl="0">
              <a:spcBef>
                <a:spcPts val="0"/>
              </a:spcBef>
              <a:defRPr sz="1400" b="0" i="0" u="none" strike="noStrike" cap="none">
                <a:solidFill>
                  <a:schemeClr val="dk1"/>
                </a:solidFill>
                <a:latin typeface="Times New Roman"/>
                <a:ea typeface="Times New Roman"/>
                <a:cs typeface="Times New Roman"/>
                <a:sym typeface="Times New Roman"/>
              </a:defRPr>
            </a:lvl3pPr>
            <a:lvl4pPr marL="1028700" marR="0" lvl="3" indent="0" algn="l" rtl="0">
              <a:spcBef>
                <a:spcPts val="0"/>
              </a:spcBef>
              <a:defRPr sz="1400" b="0" i="0" u="none" strike="noStrike" cap="none">
                <a:solidFill>
                  <a:schemeClr val="dk1"/>
                </a:solidFill>
                <a:latin typeface="Times New Roman"/>
                <a:ea typeface="Times New Roman"/>
                <a:cs typeface="Times New Roman"/>
                <a:sym typeface="Times New Roman"/>
              </a:defRPr>
            </a:lvl4pPr>
            <a:lvl5pPr marL="1371600" marR="0" lvl="4" indent="0" algn="l" rtl="0">
              <a:spcBef>
                <a:spcPts val="0"/>
              </a:spcBef>
              <a:defRPr sz="1400" b="0" i="0" u="none" strike="noStrike" cap="none">
                <a:solidFill>
                  <a:schemeClr val="dk1"/>
                </a:solidFill>
                <a:latin typeface="Times New Roman"/>
                <a:ea typeface="Times New Roman"/>
                <a:cs typeface="Times New Roman"/>
                <a:sym typeface="Times New Roman"/>
              </a:defRPr>
            </a:lvl5pPr>
            <a:lvl6pPr marL="1714500" marR="0" lvl="5" indent="0" algn="l" rtl="0">
              <a:spcBef>
                <a:spcPts val="0"/>
              </a:spcBef>
              <a:defRPr sz="1400" b="0" i="0" u="none" strike="noStrike" cap="none">
                <a:solidFill>
                  <a:schemeClr val="dk1"/>
                </a:solidFill>
                <a:latin typeface="Times New Roman"/>
                <a:ea typeface="Times New Roman"/>
                <a:cs typeface="Times New Roman"/>
                <a:sym typeface="Times New Roman"/>
              </a:defRPr>
            </a:lvl6pPr>
            <a:lvl7pPr marL="2057400" marR="0" lvl="6" indent="0" algn="l" rtl="0">
              <a:spcBef>
                <a:spcPts val="0"/>
              </a:spcBef>
              <a:defRPr sz="1400" b="0" i="0" u="none" strike="noStrike" cap="none">
                <a:solidFill>
                  <a:schemeClr val="dk1"/>
                </a:solidFill>
                <a:latin typeface="Times New Roman"/>
                <a:ea typeface="Times New Roman"/>
                <a:cs typeface="Times New Roman"/>
                <a:sym typeface="Times New Roman"/>
              </a:defRPr>
            </a:lvl7pPr>
            <a:lvl8pPr marL="2400300" marR="0" lvl="7" indent="0" algn="l" rtl="0">
              <a:spcBef>
                <a:spcPts val="0"/>
              </a:spcBef>
              <a:defRPr sz="1400" b="0" i="0" u="none" strike="noStrike" cap="none">
                <a:solidFill>
                  <a:schemeClr val="dk1"/>
                </a:solidFill>
                <a:latin typeface="Times New Roman"/>
                <a:ea typeface="Times New Roman"/>
                <a:cs typeface="Times New Roman"/>
                <a:sym typeface="Times New Roman"/>
              </a:defRPr>
            </a:lvl8pPr>
            <a:lvl9pPr marL="2743200" marR="0" lvl="8" indent="0" algn="l" rtl="0">
              <a:spcBef>
                <a:spcPts val="0"/>
              </a:spcBef>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24" name="Shape 24"/>
          <p:cNvSpPr txBox="1">
            <a:spLocks noGrp="1"/>
          </p:cNvSpPr>
          <p:nvPr>
            <p:ph type="sldNum" idx="12"/>
          </p:nvPr>
        </p:nvSpPr>
        <p:spPr>
          <a:xfrm>
            <a:off x="6553200" y="4686300"/>
            <a:ext cx="1905000" cy="342900"/>
          </a:xfrm>
          <a:prstGeom prst="rect">
            <a:avLst/>
          </a:prstGeom>
          <a:noFill/>
          <a:ln>
            <a:noFill/>
          </a:ln>
        </p:spPr>
        <p:txBody>
          <a:bodyPr lIns="68575" tIns="34275" rIns="68575" bIns="34275" anchor="t" anchorCtr="0">
            <a:noAutofit/>
          </a:bodyPr>
          <a:lstStyle/>
          <a:p>
            <a:pPr marL="0" marR="0" lvl="0" indent="0" algn="r" rtl="0">
              <a:spcBef>
                <a:spcPts val="0"/>
              </a:spcBef>
              <a:buSzPct val="25000"/>
              <a:buNone/>
            </a:pPr>
            <a:fld id="{00000000-1234-1234-1234-123412341234}" type="slidenum">
              <a:rPr lang="en" sz="1100" b="0" i="0" u="none" strike="noStrike" cap="none">
                <a:solidFill>
                  <a:schemeClr val="dk1"/>
                </a:solidFill>
                <a:latin typeface="Times New Roman"/>
                <a:ea typeface="Times New Roman"/>
                <a:cs typeface="Times New Roman"/>
                <a:sym typeface="Times New Roman"/>
              </a:rPr>
              <a:t>‹#›</a:t>
            </a:fld>
            <a:endParaRPr lang="en" sz="1100" b="0" i="0" u="none" strike="noStrike" cap="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722312" y="3305175"/>
            <a:ext cx="7772400" cy="1021500"/>
          </a:xfrm>
          <a:prstGeom prst="rect">
            <a:avLst/>
          </a:prstGeom>
          <a:noFill/>
          <a:ln>
            <a:noFill/>
          </a:ln>
        </p:spPr>
        <p:txBody>
          <a:bodyPr lIns="68575" tIns="68575" rIns="68575" bIns="68575" anchor="t" anchorCtr="0"/>
          <a:lstStyle>
            <a:lvl1pPr lvl="0" algn="l" rtl="0">
              <a:spcBef>
                <a:spcPts val="0"/>
              </a:spcBef>
              <a:defRPr sz="3000" b="1" cap="none"/>
            </a:lvl1pPr>
            <a:lvl2pPr lvl="1" rtl="0">
              <a:spcBef>
                <a:spcPts val="0"/>
              </a:spcBef>
              <a:defRPr sz="3300">
                <a:solidFill>
                  <a:srgbClr val="CC0000"/>
                </a:solidFill>
                <a:latin typeface="Times New Roman"/>
                <a:ea typeface="Times New Roman"/>
                <a:cs typeface="Times New Roman"/>
                <a:sym typeface="Times New Roman"/>
              </a:defRPr>
            </a:lvl2pPr>
            <a:lvl3pPr lvl="2" rtl="0">
              <a:spcBef>
                <a:spcPts val="0"/>
              </a:spcBef>
              <a:defRPr sz="3300">
                <a:solidFill>
                  <a:srgbClr val="CC0000"/>
                </a:solidFill>
                <a:latin typeface="Times New Roman"/>
                <a:ea typeface="Times New Roman"/>
                <a:cs typeface="Times New Roman"/>
                <a:sym typeface="Times New Roman"/>
              </a:defRPr>
            </a:lvl3pPr>
            <a:lvl4pPr lvl="3" rtl="0">
              <a:spcBef>
                <a:spcPts val="0"/>
              </a:spcBef>
              <a:defRPr sz="3300">
                <a:solidFill>
                  <a:srgbClr val="CC0000"/>
                </a:solidFill>
                <a:latin typeface="Times New Roman"/>
                <a:ea typeface="Times New Roman"/>
                <a:cs typeface="Times New Roman"/>
                <a:sym typeface="Times New Roman"/>
              </a:defRPr>
            </a:lvl4pPr>
            <a:lvl5pPr lvl="4" rtl="0">
              <a:spcBef>
                <a:spcPts val="0"/>
              </a:spcBef>
              <a:defRPr sz="3300">
                <a:solidFill>
                  <a:srgbClr val="CC0000"/>
                </a:solidFill>
                <a:latin typeface="Times New Roman"/>
                <a:ea typeface="Times New Roman"/>
                <a:cs typeface="Times New Roman"/>
                <a:sym typeface="Times New Roman"/>
              </a:defRPr>
            </a:lvl5pPr>
            <a:lvl6pPr lvl="5" rtl="0">
              <a:spcBef>
                <a:spcPts val="0"/>
              </a:spcBef>
              <a:defRPr sz="3300">
                <a:solidFill>
                  <a:srgbClr val="CC0000"/>
                </a:solidFill>
                <a:latin typeface="Times New Roman"/>
                <a:ea typeface="Times New Roman"/>
                <a:cs typeface="Times New Roman"/>
                <a:sym typeface="Times New Roman"/>
              </a:defRPr>
            </a:lvl6pPr>
            <a:lvl7pPr lvl="6" rtl="0">
              <a:spcBef>
                <a:spcPts val="0"/>
              </a:spcBef>
              <a:defRPr sz="3300">
                <a:solidFill>
                  <a:srgbClr val="CC0000"/>
                </a:solidFill>
                <a:latin typeface="Times New Roman"/>
                <a:ea typeface="Times New Roman"/>
                <a:cs typeface="Times New Roman"/>
                <a:sym typeface="Times New Roman"/>
              </a:defRPr>
            </a:lvl7pPr>
            <a:lvl8pPr lvl="7" rtl="0">
              <a:spcBef>
                <a:spcPts val="0"/>
              </a:spcBef>
              <a:defRPr sz="3300">
                <a:solidFill>
                  <a:srgbClr val="CC0000"/>
                </a:solidFill>
                <a:latin typeface="Times New Roman"/>
                <a:ea typeface="Times New Roman"/>
                <a:cs typeface="Times New Roman"/>
                <a:sym typeface="Times New Roman"/>
              </a:defRPr>
            </a:lvl8pPr>
            <a:lvl9pPr lvl="8" rtl="0">
              <a:spcBef>
                <a:spcPts val="0"/>
              </a:spcBef>
              <a:defRPr sz="3300">
                <a:solidFill>
                  <a:srgbClr val="CC0000"/>
                </a:solidFill>
                <a:latin typeface="Times New Roman"/>
                <a:ea typeface="Times New Roman"/>
                <a:cs typeface="Times New Roman"/>
                <a:sym typeface="Times New Roman"/>
              </a:defRPr>
            </a:lvl9pPr>
          </a:lstStyle>
          <a:p>
            <a:endParaRPr/>
          </a:p>
        </p:txBody>
      </p:sp>
      <p:sp>
        <p:nvSpPr>
          <p:cNvPr id="27" name="Shape 27"/>
          <p:cNvSpPr txBox="1">
            <a:spLocks noGrp="1"/>
          </p:cNvSpPr>
          <p:nvPr>
            <p:ph type="body" idx="1"/>
          </p:nvPr>
        </p:nvSpPr>
        <p:spPr>
          <a:xfrm>
            <a:off x="722312" y="2180034"/>
            <a:ext cx="7772400" cy="1125000"/>
          </a:xfrm>
          <a:prstGeom prst="rect">
            <a:avLst/>
          </a:prstGeom>
          <a:noFill/>
          <a:ln>
            <a:noFill/>
          </a:ln>
        </p:spPr>
        <p:txBody>
          <a:bodyPr lIns="68575" tIns="68575" rIns="68575" bIns="68575" anchor="b" anchorCtr="0"/>
          <a:lstStyle>
            <a:lvl1pPr marL="0" lvl="0" indent="0" rtl="0">
              <a:spcBef>
                <a:spcPts val="0"/>
              </a:spcBef>
              <a:buFont typeface="Times New Roman"/>
              <a:buNone/>
              <a:defRPr sz="1500"/>
            </a:lvl1pPr>
            <a:lvl2pPr marL="342900" lvl="1" indent="0" rtl="0">
              <a:spcBef>
                <a:spcPts val="0"/>
              </a:spcBef>
              <a:buFont typeface="Times New Roman"/>
              <a:buNone/>
              <a:defRPr sz="1400"/>
            </a:lvl2pPr>
            <a:lvl3pPr marL="685800" lvl="2" indent="0" rtl="0">
              <a:spcBef>
                <a:spcPts val="0"/>
              </a:spcBef>
              <a:buFont typeface="Times New Roman"/>
              <a:buNone/>
              <a:defRPr sz="1200"/>
            </a:lvl3pPr>
            <a:lvl4pPr marL="1028700" lvl="3" indent="0" rtl="0">
              <a:spcBef>
                <a:spcPts val="0"/>
              </a:spcBef>
              <a:buFont typeface="Times New Roman"/>
              <a:buNone/>
              <a:defRPr sz="1100"/>
            </a:lvl4pPr>
            <a:lvl5pPr marL="1371600" lvl="4" indent="0" rtl="0">
              <a:spcBef>
                <a:spcPts val="0"/>
              </a:spcBef>
              <a:buFont typeface="Times New Roman"/>
              <a:buNone/>
              <a:defRPr sz="1100"/>
            </a:lvl5pPr>
            <a:lvl6pPr marL="1714500" lvl="5" indent="0" rtl="0">
              <a:spcBef>
                <a:spcPts val="0"/>
              </a:spcBef>
              <a:buFont typeface="Times New Roman"/>
              <a:buNone/>
              <a:defRPr sz="1100"/>
            </a:lvl6pPr>
            <a:lvl7pPr marL="2057400" lvl="6" indent="0" rtl="0">
              <a:spcBef>
                <a:spcPts val="0"/>
              </a:spcBef>
              <a:buFont typeface="Times New Roman"/>
              <a:buNone/>
              <a:defRPr sz="1100"/>
            </a:lvl7pPr>
            <a:lvl8pPr marL="2400300" lvl="7" indent="0" rtl="0">
              <a:spcBef>
                <a:spcPts val="0"/>
              </a:spcBef>
              <a:buFont typeface="Times New Roman"/>
              <a:buNone/>
              <a:defRPr sz="1100"/>
            </a:lvl8pPr>
            <a:lvl9pPr marL="2743200" lvl="8" indent="0" rtl="0">
              <a:spcBef>
                <a:spcPts val="0"/>
              </a:spcBef>
              <a:buFont typeface="Times New Roman"/>
              <a:buNone/>
              <a:defRPr sz="1100"/>
            </a:lvl9pPr>
          </a:lstStyle>
          <a:p>
            <a:endParaRPr/>
          </a:p>
        </p:txBody>
      </p:sp>
      <p:sp>
        <p:nvSpPr>
          <p:cNvPr id="28" name="Shape 28"/>
          <p:cNvSpPr txBox="1">
            <a:spLocks noGrp="1"/>
          </p:cNvSpPr>
          <p:nvPr>
            <p:ph type="dt" idx="10"/>
          </p:nvPr>
        </p:nvSpPr>
        <p:spPr>
          <a:xfrm>
            <a:off x="685800" y="4686300"/>
            <a:ext cx="1905000" cy="342900"/>
          </a:xfrm>
          <a:prstGeom prst="rect">
            <a:avLst/>
          </a:prstGeom>
          <a:noFill/>
          <a:ln>
            <a:noFill/>
          </a:ln>
        </p:spPr>
        <p:txBody>
          <a:bodyPr lIns="68575" tIns="68575" rIns="68575" bIns="68575" anchor="t" anchorCtr="0"/>
          <a:lstStyle>
            <a:lvl1pPr marL="0" marR="0" lvl="0" indent="0" algn="l" rtl="0">
              <a:spcBef>
                <a:spcPts val="0"/>
              </a:spcBef>
              <a:defRPr sz="1100" b="0" i="0" u="none" strike="noStrike" cap="none">
                <a:solidFill>
                  <a:schemeClr val="dk1"/>
                </a:solidFill>
                <a:latin typeface="Times New Roman"/>
                <a:ea typeface="Times New Roman"/>
                <a:cs typeface="Times New Roman"/>
                <a:sym typeface="Times New Roman"/>
              </a:defRPr>
            </a:lvl1pPr>
            <a:lvl2pPr marL="342900" marR="0" lvl="1" indent="0" algn="l" rtl="0">
              <a:spcBef>
                <a:spcPts val="0"/>
              </a:spcBef>
              <a:defRPr sz="1400" b="0" i="0" u="none" strike="noStrike" cap="none">
                <a:solidFill>
                  <a:schemeClr val="dk1"/>
                </a:solidFill>
                <a:latin typeface="Times New Roman"/>
                <a:ea typeface="Times New Roman"/>
                <a:cs typeface="Times New Roman"/>
                <a:sym typeface="Times New Roman"/>
              </a:defRPr>
            </a:lvl2pPr>
            <a:lvl3pPr marL="685800" marR="0" lvl="2" indent="0" algn="l" rtl="0">
              <a:spcBef>
                <a:spcPts val="0"/>
              </a:spcBef>
              <a:defRPr sz="1400" b="0" i="0" u="none" strike="noStrike" cap="none">
                <a:solidFill>
                  <a:schemeClr val="dk1"/>
                </a:solidFill>
                <a:latin typeface="Times New Roman"/>
                <a:ea typeface="Times New Roman"/>
                <a:cs typeface="Times New Roman"/>
                <a:sym typeface="Times New Roman"/>
              </a:defRPr>
            </a:lvl3pPr>
            <a:lvl4pPr marL="1028700" marR="0" lvl="3" indent="0" algn="l" rtl="0">
              <a:spcBef>
                <a:spcPts val="0"/>
              </a:spcBef>
              <a:defRPr sz="1400" b="0" i="0" u="none" strike="noStrike" cap="none">
                <a:solidFill>
                  <a:schemeClr val="dk1"/>
                </a:solidFill>
                <a:latin typeface="Times New Roman"/>
                <a:ea typeface="Times New Roman"/>
                <a:cs typeface="Times New Roman"/>
                <a:sym typeface="Times New Roman"/>
              </a:defRPr>
            </a:lvl4pPr>
            <a:lvl5pPr marL="1371600" marR="0" lvl="4" indent="0" algn="l" rtl="0">
              <a:spcBef>
                <a:spcPts val="0"/>
              </a:spcBef>
              <a:defRPr sz="1400" b="0" i="0" u="none" strike="noStrike" cap="none">
                <a:solidFill>
                  <a:schemeClr val="dk1"/>
                </a:solidFill>
                <a:latin typeface="Times New Roman"/>
                <a:ea typeface="Times New Roman"/>
                <a:cs typeface="Times New Roman"/>
                <a:sym typeface="Times New Roman"/>
              </a:defRPr>
            </a:lvl5pPr>
            <a:lvl6pPr marL="1714500" marR="0" lvl="5" indent="0" algn="l" rtl="0">
              <a:spcBef>
                <a:spcPts val="0"/>
              </a:spcBef>
              <a:defRPr sz="1400" b="0" i="0" u="none" strike="noStrike" cap="none">
                <a:solidFill>
                  <a:schemeClr val="dk1"/>
                </a:solidFill>
                <a:latin typeface="Times New Roman"/>
                <a:ea typeface="Times New Roman"/>
                <a:cs typeface="Times New Roman"/>
                <a:sym typeface="Times New Roman"/>
              </a:defRPr>
            </a:lvl6pPr>
            <a:lvl7pPr marL="2057400" marR="0" lvl="6" indent="0" algn="l" rtl="0">
              <a:spcBef>
                <a:spcPts val="0"/>
              </a:spcBef>
              <a:defRPr sz="1400" b="0" i="0" u="none" strike="noStrike" cap="none">
                <a:solidFill>
                  <a:schemeClr val="dk1"/>
                </a:solidFill>
                <a:latin typeface="Times New Roman"/>
                <a:ea typeface="Times New Roman"/>
                <a:cs typeface="Times New Roman"/>
                <a:sym typeface="Times New Roman"/>
              </a:defRPr>
            </a:lvl7pPr>
            <a:lvl8pPr marL="2400300" marR="0" lvl="7" indent="0" algn="l" rtl="0">
              <a:spcBef>
                <a:spcPts val="0"/>
              </a:spcBef>
              <a:defRPr sz="1400" b="0" i="0" u="none" strike="noStrike" cap="none">
                <a:solidFill>
                  <a:schemeClr val="dk1"/>
                </a:solidFill>
                <a:latin typeface="Times New Roman"/>
                <a:ea typeface="Times New Roman"/>
                <a:cs typeface="Times New Roman"/>
                <a:sym typeface="Times New Roman"/>
              </a:defRPr>
            </a:lvl8pPr>
            <a:lvl9pPr marL="2743200" marR="0" lvl="8" indent="0" algn="l" rtl="0">
              <a:spcBef>
                <a:spcPts val="0"/>
              </a:spcBef>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29" name="Shape 29"/>
          <p:cNvSpPr txBox="1">
            <a:spLocks noGrp="1"/>
          </p:cNvSpPr>
          <p:nvPr>
            <p:ph type="ftr" idx="11"/>
          </p:nvPr>
        </p:nvSpPr>
        <p:spPr>
          <a:xfrm>
            <a:off x="3124200" y="4686300"/>
            <a:ext cx="2895600" cy="342900"/>
          </a:xfrm>
          <a:prstGeom prst="rect">
            <a:avLst/>
          </a:prstGeom>
          <a:noFill/>
          <a:ln>
            <a:noFill/>
          </a:ln>
        </p:spPr>
        <p:txBody>
          <a:bodyPr lIns="68575" tIns="68575" rIns="68575" bIns="68575" anchor="t" anchorCtr="0"/>
          <a:lstStyle>
            <a:lvl1pPr marL="0" marR="0" lvl="0" indent="0" algn="ctr" rtl="0">
              <a:spcBef>
                <a:spcPts val="0"/>
              </a:spcBef>
              <a:defRPr sz="1100" b="0" i="0" u="none" strike="noStrike" cap="none">
                <a:solidFill>
                  <a:schemeClr val="dk1"/>
                </a:solidFill>
                <a:latin typeface="Times New Roman"/>
                <a:ea typeface="Times New Roman"/>
                <a:cs typeface="Times New Roman"/>
                <a:sym typeface="Times New Roman"/>
              </a:defRPr>
            </a:lvl1pPr>
            <a:lvl2pPr marL="342900" marR="0" lvl="1" indent="0" algn="l" rtl="0">
              <a:spcBef>
                <a:spcPts val="0"/>
              </a:spcBef>
              <a:defRPr sz="1400" b="0" i="0" u="none" strike="noStrike" cap="none">
                <a:solidFill>
                  <a:schemeClr val="dk1"/>
                </a:solidFill>
                <a:latin typeface="Times New Roman"/>
                <a:ea typeface="Times New Roman"/>
                <a:cs typeface="Times New Roman"/>
                <a:sym typeface="Times New Roman"/>
              </a:defRPr>
            </a:lvl2pPr>
            <a:lvl3pPr marL="685800" marR="0" lvl="2" indent="0" algn="l" rtl="0">
              <a:spcBef>
                <a:spcPts val="0"/>
              </a:spcBef>
              <a:defRPr sz="1400" b="0" i="0" u="none" strike="noStrike" cap="none">
                <a:solidFill>
                  <a:schemeClr val="dk1"/>
                </a:solidFill>
                <a:latin typeface="Times New Roman"/>
                <a:ea typeface="Times New Roman"/>
                <a:cs typeface="Times New Roman"/>
                <a:sym typeface="Times New Roman"/>
              </a:defRPr>
            </a:lvl3pPr>
            <a:lvl4pPr marL="1028700" marR="0" lvl="3" indent="0" algn="l" rtl="0">
              <a:spcBef>
                <a:spcPts val="0"/>
              </a:spcBef>
              <a:defRPr sz="1400" b="0" i="0" u="none" strike="noStrike" cap="none">
                <a:solidFill>
                  <a:schemeClr val="dk1"/>
                </a:solidFill>
                <a:latin typeface="Times New Roman"/>
                <a:ea typeface="Times New Roman"/>
                <a:cs typeface="Times New Roman"/>
                <a:sym typeface="Times New Roman"/>
              </a:defRPr>
            </a:lvl4pPr>
            <a:lvl5pPr marL="1371600" marR="0" lvl="4" indent="0" algn="l" rtl="0">
              <a:spcBef>
                <a:spcPts val="0"/>
              </a:spcBef>
              <a:defRPr sz="1400" b="0" i="0" u="none" strike="noStrike" cap="none">
                <a:solidFill>
                  <a:schemeClr val="dk1"/>
                </a:solidFill>
                <a:latin typeface="Times New Roman"/>
                <a:ea typeface="Times New Roman"/>
                <a:cs typeface="Times New Roman"/>
                <a:sym typeface="Times New Roman"/>
              </a:defRPr>
            </a:lvl5pPr>
            <a:lvl6pPr marL="1714500" marR="0" lvl="5" indent="0" algn="l" rtl="0">
              <a:spcBef>
                <a:spcPts val="0"/>
              </a:spcBef>
              <a:defRPr sz="1400" b="0" i="0" u="none" strike="noStrike" cap="none">
                <a:solidFill>
                  <a:schemeClr val="dk1"/>
                </a:solidFill>
                <a:latin typeface="Times New Roman"/>
                <a:ea typeface="Times New Roman"/>
                <a:cs typeface="Times New Roman"/>
                <a:sym typeface="Times New Roman"/>
              </a:defRPr>
            </a:lvl6pPr>
            <a:lvl7pPr marL="2057400" marR="0" lvl="6" indent="0" algn="l" rtl="0">
              <a:spcBef>
                <a:spcPts val="0"/>
              </a:spcBef>
              <a:defRPr sz="1400" b="0" i="0" u="none" strike="noStrike" cap="none">
                <a:solidFill>
                  <a:schemeClr val="dk1"/>
                </a:solidFill>
                <a:latin typeface="Times New Roman"/>
                <a:ea typeface="Times New Roman"/>
                <a:cs typeface="Times New Roman"/>
                <a:sym typeface="Times New Roman"/>
              </a:defRPr>
            </a:lvl7pPr>
            <a:lvl8pPr marL="2400300" marR="0" lvl="7" indent="0" algn="l" rtl="0">
              <a:spcBef>
                <a:spcPts val="0"/>
              </a:spcBef>
              <a:defRPr sz="1400" b="0" i="0" u="none" strike="noStrike" cap="none">
                <a:solidFill>
                  <a:schemeClr val="dk1"/>
                </a:solidFill>
                <a:latin typeface="Times New Roman"/>
                <a:ea typeface="Times New Roman"/>
                <a:cs typeface="Times New Roman"/>
                <a:sym typeface="Times New Roman"/>
              </a:defRPr>
            </a:lvl8pPr>
            <a:lvl9pPr marL="2743200" marR="0" lvl="8" indent="0" algn="l" rtl="0">
              <a:spcBef>
                <a:spcPts val="0"/>
              </a:spcBef>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30" name="Shape 30"/>
          <p:cNvSpPr txBox="1">
            <a:spLocks noGrp="1"/>
          </p:cNvSpPr>
          <p:nvPr>
            <p:ph type="sldNum" idx="12"/>
          </p:nvPr>
        </p:nvSpPr>
        <p:spPr>
          <a:xfrm>
            <a:off x="6553200" y="4686300"/>
            <a:ext cx="1905000" cy="342900"/>
          </a:xfrm>
          <a:prstGeom prst="rect">
            <a:avLst/>
          </a:prstGeom>
          <a:noFill/>
          <a:ln>
            <a:noFill/>
          </a:ln>
        </p:spPr>
        <p:txBody>
          <a:bodyPr lIns="68575" tIns="34275" rIns="68575" bIns="34275" anchor="t" anchorCtr="0">
            <a:noAutofit/>
          </a:bodyPr>
          <a:lstStyle/>
          <a:p>
            <a:pPr marL="0" marR="0" lvl="0" indent="0" algn="r" rtl="0">
              <a:spcBef>
                <a:spcPts val="0"/>
              </a:spcBef>
              <a:buSzPct val="25000"/>
              <a:buNone/>
            </a:pPr>
            <a:fld id="{00000000-1234-1234-1234-123412341234}" type="slidenum">
              <a:rPr lang="en" sz="1100" b="0" i="0" u="none" strike="noStrike" cap="none">
                <a:solidFill>
                  <a:schemeClr val="dk1"/>
                </a:solidFill>
                <a:latin typeface="Times New Roman"/>
                <a:ea typeface="Times New Roman"/>
                <a:cs typeface="Times New Roman"/>
                <a:sym typeface="Times New Roman"/>
              </a:rPr>
              <a:t>‹#›</a:t>
            </a:fld>
            <a:endParaRPr lang="en" sz="1100" b="0" i="0" u="none" strike="noStrike" cap="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09600" y="457200"/>
            <a:ext cx="8534400" cy="857400"/>
          </a:xfrm>
          <a:prstGeom prst="rect">
            <a:avLst/>
          </a:prstGeom>
          <a:noFill/>
          <a:ln>
            <a:noFill/>
          </a:ln>
        </p:spPr>
        <p:txBody>
          <a:bodyPr lIns="68575" tIns="68575" rIns="68575" bIns="68575" anchor="ctr" anchorCtr="0"/>
          <a:lstStyle>
            <a:lvl1pPr lvl="0" algn="ctr" rtl="0">
              <a:spcBef>
                <a:spcPts val="0"/>
              </a:spcBef>
              <a:spcAft>
                <a:spcPts val="0"/>
              </a:spcAft>
              <a:defRPr sz="3300">
                <a:solidFill>
                  <a:srgbClr val="CC0000"/>
                </a:solidFill>
                <a:latin typeface="Times New Roman"/>
                <a:ea typeface="Times New Roman"/>
                <a:cs typeface="Times New Roman"/>
                <a:sym typeface="Times New Roman"/>
              </a:defRPr>
            </a:lvl1pPr>
            <a:lvl2pPr lvl="1" algn="ctr" rtl="0">
              <a:spcBef>
                <a:spcPts val="0"/>
              </a:spcBef>
              <a:spcAft>
                <a:spcPts val="0"/>
              </a:spcAft>
              <a:defRPr sz="3300">
                <a:solidFill>
                  <a:srgbClr val="CC0000"/>
                </a:solidFill>
                <a:latin typeface="Times New Roman"/>
                <a:ea typeface="Times New Roman"/>
                <a:cs typeface="Times New Roman"/>
                <a:sym typeface="Times New Roman"/>
              </a:defRPr>
            </a:lvl2pPr>
            <a:lvl3pPr lvl="2" algn="ctr" rtl="0">
              <a:spcBef>
                <a:spcPts val="0"/>
              </a:spcBef>
              <a:spcAft>
                <a:spcPts val="0"/>
              </a:spcAft>
              <a:defRPr sz="3300">
                <a:solidFill>
                  <a:srgbClr val="CC0000"/>
                </a:solidFill>
                <a:latin typeface="Times New Roman"/>
                <a:ea typeface="Times New Roman"/>
                <a:cs typeface="Times New Roman"/>
                <a:sym typeface="Times New Roman"/>
              </a:defRPr>
            </a:lvl3pPr>
            <a:lvl4pPr lvl="3" algn="ctr" rtl="0">
              <a:spcBef>
                <a:spcPts val="0"/>
              </a:spcBef>
              <a:spcAft>
                <a:spcPts val="0"/>
              </a:spcAft>
              <a:defRPr sz="3300">
                <a:solidFill>
                  <a:srgbClr val="CC0000"/>
                </a:solidFill>
                <a:latin typeface="Times New Roman"/>
                <a:ea typeface="Times New Roman"/>
                <a:cs typeface="Times New Roman"/>
                <a:sym typeface="Times New Roman"/>
              </a:defRPr>
            </a:lvl4pPr>
            <a:lvl5pPr lvl="4" algn="ctr" rtl="0">
              <a:spcBef>
                <a:spcPts val="0"/>
              </a:spcBef>
              <a:spcAft>
                <a:spcPts val="0"/>
              </a:spcAft>
              <a:defRPr sz="3300">
                <a:solidFill>
                  <a:srgbClr val="CC0000"/>
                </a:solidFill>
                <a:latin typeface="Times New Roman"/>
                <a:ea typeface="Times New Roman"/>
                <a:cs typeface="Times New Roman"/>
                <a:sym typeface="Times New Roman"/>
              </a:defRPr>
            </a:lvl5pPr>
            <a:lvl6pPr marL="342900" lvl="5" algn="ctr" rtl="0">
              <a:spcBef>
                <a:spcPts val="0"/>
              </a:spcBef>
              <a:spcAft>
                <a:spcPts val="0"/>
              </a:spcAft>
              <a:defRPr sz="3300">
                <a:solidFill>
                  <a:srgbClr val="CC0000"/>
                </a:solidFill>
                <a:latin typeface="Times New Roman"/>
                <a:ea typeface="Times New Roman"/>
                <a:cs typeface="Times New Roman"/>
                <a:sym typeface="Times New Roman"/>
              </a:defRPr>
            </a:lvl6pPr>
            <a:lvl7pPr marL="685800" lvl="6" algn="ctr" rtl="0">
              <a:spcBef>
                <a:spcPts val="0"/>
              </a:spcBef>
              <a:spcAft>
                <a:spcPts val="0"/>
              </a:spcAft>
              <a:defRPr sz="3300">
                <a:solidFill>
                  <a:srgbClr val="CC0000"/>
                </a:solidFill>
                <a:latin typeface="Times New Roman"/>
                <a:ea typeface="Times New Roman"/>
                <a:cs typeface="Times New Roman"/>
                <a:sym typeface="Times New Roman"/>
              </a:defRPr>
            </a:lvl7pPr>
            <a:lvl8pPr marL="1028700" lvl="7" algn="ctr" rtl="0">
              <a:spcBef>
                <a:spcPts val="0"/>
              </a:spcBef>
              <a:spcAft>
                <a:spcPts val="0"/>
              </a:spcAft>
              <a:defRPr sz="3300">
                <a:solidFill>
                  <a:srgbClr val="CC0000"/>
                </a:solidFill>
                <a:latin typeface="Times New Roman"/>
                <a:ea typeface="Times New Roman"/>
                <a:cs typeface="Times New Roman"/>
                <a:sym typeface="Times New Roman"/>
              </a:defRPr>
            </a:lvl8pPr>
            <a:lvl9pPr marL="1371600" lvl="8" algn="ctr" rtl="0">
              <a:spcBef>
                <a:spcPts val="0"/>
              </a:spcBef>
              <a:spcAft>
                <a:spcPts val="0"/>
              </a:spcAft>
              <a:defRPr sz="3300">
                <a:solidFill>
                  <a:srgbClr val="CC0000"/>
                </a:solidFill>
                <a:latin typeface="Times New Roman"/>
                <a:ea typeface="Times New Roman"/>
                <a:cs typeface="Times New Roman"/>
                <a:sym typeface="Times New Roman"/>
              </a:defRPr>
            </a:lvl9pPr>
          </a:lstStyle>
          <a:p>
            <a:endParaRPr/>
          </a:p>
        </p:txBody>
      </p:sp>
      <p:sp>
        <p:nvSpPr>
          <p:cNvPr id="33" name="Shape 33"/>
          <p:cNvSpPr txBox="1">
            <a:spLocks noGrp="1"/>
          </p:cNvSpPr>
          <p:nvPr>
            <p:ph type="body" idx="1"/>
          </p:nvPr>
        </p:nvSpPr>
        <p:spPr>
          <a:xfrm>
            <a:off x="1066800" y="1485900"/>
            <a:ext cx="3962400" cy="3086100"/>
          </a:xfrm>
          <a:prstGeom prst="rect">
            <a:avLst/>
          </a:prstGeom>
          <a:noFill/>
          <a:ln>
            <a:noFill/>
          </a:ln>
        </p:spPr>
        <p:txBody>
          <a:bodyPr lIns="68575" tIns="68575" rIns="68575" bIns="68575" anchor="t" anchorCtr="0"/>
          <a:lstStyle>
            <a:lvl1pPr lvl="0" rtl="0">
              <a:spcBef>
                <a:spcPts val="0"/>
              </a:spcBef>
              <a:defRPr sz="2100"/>
            </a:lvl1pPr>
            <a:lvl2pPr lvl="1" rtl="0">
              <a:spcBef>
                <a:spcPts val="0"/>
              </a:spcBef>
              <a:defRPr sz="1800"/>
            </a:lvl2pPr>
            <a:lvl3pPr lvl="2" rtl="0">
              <a:spcBef>
                <a:spcPts val="0"/>
              </a:spcBef>
              <a:defRPr sz="1500"/>
            </a:lvl3pPr>
            <a:lvl4pPr lvl="3" rtl="0">
              <a:spcBef>
                <a:spcPts val="0"/>
              </a:spcBef>
              <a:defRPr sz="1400"/>
            </a:lvl4pPr>
            <a:lvl5pPr lvl="4" rtl="0">
              <a:spcBef>
                <a:spcPts val="0"/>
              </a:spcBef>
              <a:defRPr sz="1400"/>
            </a:lvl5pPr>
            <a:lvl6pPr lvl="5" rtl="0">
              <a:spcBef>
                <a:spcPts val="0"/>
              </a:spcBef>
              <a:defRPr sz="1400"/>
            </a:lvl6pPr>
            <a:lvl7pPr lvl="6" rtl="0">
              <a:spcBef>
                <a:spcPts val="0"/>
              </a:spcBef>
              <a:defRPr sz="1400"/>
            </a:lvl7pPr>
            <a:lvl8pPr lvl="7" rtl="0">
              <a:spcBef>
                <a:spcPts val="0"/>
              </a:spcBef>
              <a:defRPr sz="1400"/>
            </a:lvl8pPr>
            <a:lvl9pPr lvl="8" rtl="0">
              <a:spcBef>
                <a:spcPts val="0"/>
              </a:spcBef>
              <a:defRPr sz="1400"/>
            </a:lvl9pPr>
          </a:lstStyle>
          <a:p>
            <a:endParaRPr/>
          </a:p>
        </p:txBody>
      </p:sp>
      <p:sp>
        <p:nvSpPr>
          <p:cNvPr id="34" name="Shape 34"/>
          <p:cNvSpPr txBox="1">
            <a:spLocks noGrp="1"/>
          </p:cNvSpPr>
          <p:nvPr>
            <p:ph type="body" idx="2"/>
          </p:nvPr>
        </p:nvSpPr>
        <p:spPr>
          <a:xfrm>
            <a:off x="5181600" y="1485900"/>
            <a:ext cx="3962400" cy="3086100"/>
          </a:xfrm>
          <a:prstGeom prst="rect">
            <a:avLst/>
          </a:prstGeom>
          <a:noFill/>
          <a:ln>
            <a:noFill/>
          </a:ln>
        </p:spPr>
        <p:txBody>
          <a:bodyPr lIns="68575" tIns="68575" rIns="68575" bIns="68575" anchor="t" anchorCtr="0"/>
          <a:lstStyle>
            <a:lvl1pPr lvl="0" rtl="0">
              <a:spcBef>
                <a:spcPts val="0"/>
              </a:spcBef>
              <a:defRPr sz="2100"/>
            </a:lvl1pPr>
            <a:lvl2pPr lvl="1" rtl="0">
              <a:spcBef>
                <a:spcPts val="0"/>
              </a:spcBef>
              <a:defRPr sz="1800"/>
            </a:lvl2pPr>
            <a:lvl3pPr lvl="2" rtl="0">
              <a:spcBef>
                <a:spcPts val="0"/>
              </a:spcBef>
              <a:defRPr sz="1500"/>
            </a:lvl3pPr>
            <a:lvl4pPr lvl="3" rtl="0">
              <a:spcBef>
                <a:spcPts val="0"/>
              </a:spcBef>
              <a:defRPr sz="1400"/>
            </a:lvl4pPr>
            <a:lvl5pPr lvl="4" rtl="0">
              <a:spcBef>
                <a:spcPts val="0"/>
              </a:spcBef>
              <a:defRPr sz="1400"/>
            </a:lvl5pPr>
            <a:lvl6pPr lvl="5" rtl="0">
              <a:spcBef>
                <a:spcPts val="0"/>
              </a:spcBef>
              <a:defRPr sz="1400"/>
            </a:lvl6pPr>
            <a:lvl7pPr lvl="6" rtl="0">
              <a:spcBef>
                <a:spcPts val="0"/>
              </a:spcBef>
              <a:defRPr sz="1400"/>
            </a:lvl7pPr>
            <a:lvl8pPr lvl="7" rtl="0">
              <a:spcBef>
                <a:spcPts val="0"/>
              </a:spcBef>
              <a:defRPr sz="1400"/>
            </a:lvl8pPr>
            <a:lvl9pPr lvl="8" rtl="0">
              <a:spcBef>
                <a:spcPts val="0"/>
              </a:spcBef>
              <a:defRPr sz="1400"/>
            </a:lvl9pPr>
          </a:lstStyle>
          <a:p>
            <a:endParaRPr/>
          </a:p>
        </p:txBody>
      </p:sp>
      <p:sp>
        <p:nvSpPr>
          <p:cNvPr id="35" name="Shape 35"/>
          <p:cNvSpPr txBox="1">
            <a:spLocks noGrp="1"/>
          </p:cNvSpPr>
          <p:nvPr>
            <p:ph type="dt" idx="10"/>
          </p:nvPr>
        </p:nvSpPr>
        <p:spPr>
          <a:xfrm>
            <a:off x="685800" y="4686300"/>
            <a:ext cx="1905000" cy="342900"/>
          </a:xfrm>
          <a:prstGeom prst="rect">
            <a:avLst/>
          </a:prstGeom>
          <a:noFill/>
          <a:ln>
            <a:noFill/>
          </a:ln>
        </p:spPr>
        <p:txBody>
          <a:bodyPr lIns="68575" tIns="68575" rIns="68575" bIns="68575" anchor="t" anchorCtr="0"/>
          <a:lstStyle>
            <a:lvl1pPr marL="0" marR="0" lvl="0" indent="0" algn="l" rtl="0">
              <a:spcBef>
                <a:spcPts val="0"/>
              </a:spcBef>
              <a:defRPr sz="1100" b="0" i="0" u="none" strike="noStrike" cap="none">
                <a:solidFill>
                  <a:schemeClr val="dk1"/>
                </a:solidFill>
                <a:latin typeface="Times New Roman"/>
                <a:ea typeface="Times New Roman"/>
                <a:cs typeface="Times New Roman"/>
                <a:sym typeface="Times New Roman"/>
              </a:defRPr>
            </a:lvl1pPr>
            <a:lvl2pPr marL="342900" marR="0" lvl="1" indent="0" algn="l" rtl="0">
              <a:spcBef>
                <a:spcPts val="0"/>
              </a:spcBef>
              <a:defRPr sz="1400" b="0" i="0" u="none" strike="noStrike" cap="none">
                <a:solidFill>
                  <a:schemeClr val="dk1"/>
                </a:solidFill>
                <a:latin typeface="Times New Roman"/>
                <a:ea typeface="Times New Roman"/>
                <a:cs typeface="Times New Roman"/>
                <a:sym typeface="Times New Roman"/>
              </a:defRPr>
            </a:lvl2pPr>
            <a:lvl3pPr marL="685800" marR="0" lvl="2" indent="0" algn="l" rtl="0">
              <a:spcBef>
                <a:spcPts val="0"/>
              </a:spcBef>
              <a:defRPr sz="1400" b="0" i="0" u="none" strike="noStrike" cap="none">
                <a:solidFill>
                  <a:schemeClr val="dk1"/>
                </a:solidFill>
                <a:latin typeface="Times New Roman"/>
                <a:ea typeface="Times New Roman"/>
                <a:cs typeface="Times New Roman"/>
                <a:sym typeface="Times New Roman"/>
              </a:defRPr>
            </a:lvl3pPr>
            <a:lvl4pPr marL="1028700" marR="0" lvl="3" indent="0" algn="l" rtl="0">
              <a:spcBef>
                <a:spcPts val="0"/>
              </a:spcBef>
              <a:defRPr sz="1400" b="0" i="0" u="none" strike="noStrike" cap="none">
                <a:solidFill>
                  <a:schemeClr val="dk1"/>
                </a:solidFill>
                <a:latin typeface="Times New Roman"/>
                <a:ea typeface="Times New Roman"/>
                <a:cs typeface="Times New Roman"/>
                <a:sym typeface="Times New Roman"/>
              </a:defRPr>
            </a:lvl4pPr>
            <a:lvl5pPr marL="1371600" marR="0" lvl="4" indent="0" algn="l" rtl="0">
              <a:spcBef>
                <a:spcPts val="0"/>
              </a:spcBef>
              <a:defRPr sz="1400" b="0" i="0" u="none" strike="noStrike" cap="none">
                <a:solidFill>
                  <a:schemeClr val="dk1"/>
                </a:solidFill>
                <a:latin typeface="Times New Roman"/>
                <a:ea typeface="Times New Roman"/>
                <a:cs typeface="Times New Roman"/>
                <a:sym typeface="Times New Roman"/>
              </a:defRPr>
            </a:lvl5pPr>
            <a:lvl6pPr marL="1714500" marR="0" lvl="5" indent="0" algn="l" rtl="0">
              <a:spcBef>
                <a:spcPts val="0"/>
              </a:spcBef>
              <a:defRPr sz="1400" b="0" i="0" u="none" strike="noStrike" cap="none">
                <a:solidFill>
                  <a:schemeClr val="dk1"/>
                </a:solidFill>
                <a:latin typeface="Times New Roman"/>
                <a:ea typeface="Times New Roman"/>
                <a:cs typeface="Times New Roman"/>
                <a:sym typeface="Times New Roman"/>
              </a:defRPr>
            </a:lvl6pPr>
            <a:lvl7pPr marL="2057400" marR="0" lvl="6" indent="0" algn="l" rtl="0">
              <a:spcBef>
                <a:spcPts val="0"/>
              </a:spcBef>
              <a:defRPr sz="1400" b="0" i="0" u="none" strike="noStrike" cap="none">
                <a:solidFill>
                  <a:schemeClr val="dk1"/>
                </a:solidFill>
                <a:latin typeface="Times New Roman"/>
                <a:ea typeface="Times New Roman"/>
                <a:cs typeface="Times New Roman"/>
                <a:sym typeface="Times New Roman"/>
              </a:defRPr>
            </a:lvl7pPr>
            <a:lvl8pPr marL="2400300" marR="0" lvl="7" indent="0" algn="l" rtl="0">
              <a:spcBef>
                <a:spcPts val="0"/>
              </a:spcBef>
              <a:defRPr sz="1400" b="0" i="0" u="none" strike="noStrike" cap="none">
                <a:solidFill>
                  <a:schemeClr val="dk1"/>
                </a:solidFill>
                <a:latin typeface="Times New Roman"/>
                <a:ea typeface="Times New Roman"/>
                <a:cs typeface="Times New Roman"/>
                <a:sym typeface="Times New Roman"/>
              </a:defRPr>
            </a:lvl8pPr>
            <a:lvl9pPr marL="2743200" marR="0" lvl="8" indent="0" algn="l" rtl="0">
              <a:spcBef>
                <a:spcPts val="0"/>
              </a:spcBef>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36" name="Shape 36"/>
          <p:cNvSpPr txBox="1">
            <a:spLocks noGrp="1"/>
          </p:cNvSpPr>
          <p:nvPr>
            <p:ph type="ftr" idx="11"/>
          </p:nvPr>
        </p:nvSpPr>
        <p:spPr>
          <a:xfrm>
            <a:off x="3124200" y="4686300"/>
            <a:ext cx="2895600" cy="342900"/>
          </a:xfrm>
          <a:prstGeom prst="rect">
            <a:avLst/>
          </a:prstGeom>
          <a:noFill/>
          <a:ln>
            <a:noFill/>
          </a:ln>
        </p:spPr>
        <p:txBody>
          <a:bodyPr lIns="68575" tIns="68575" rIns="68575" bIns="68575" anchor="t" anchorCtr="0"/>
          <a:lstStyle>
            <a:lvl1pPr marL="0" marR="0" lvl="0" indent="0" algn="ctr" rtl="0">
              <a:spcBef>
                <a:spcPts val="0"/>
              </a:spcBef>
              <a:defRPr sz="1100" b="0" i="0" u="none" strike="noStrike" cap="none">
                <a:solidFill>
                  <a:schemeClr val="dk1"/>
                </a:solidFill>
                <a:latin typeface="Times New Roman"/>
                <a:ea typeface="Times New Roman"/>
                <a:cs typeface="Times New Roman"/>
                <a:sym typeface="Times New Roman"/>
              </a:defRPr>
            </a:lvl1pPr>
            <a:lvl2pPr marL="342900" marR="0" lvl="1" indent="0" algn="l" rtl="0">
              <a:spcBef>
                <a:spcPts val="0"/>
              </a:spcBef>
              <a:defRPr sz="1400" b="0" i="0" u="none" strike="noStrike" cap="none">
                <a:solidFill>
                  <a:schemeClr val="dk1"/>
                </a:solidFill>
                <a:latin typeface="Times New Roman"/>
                <a:ea typeface="Times New Roman"/>
                <a:cs typeface="Times New Roman"/>
                <a:sym typeface="Times New Roman"/>
              </a:defRPr>
            </a:lvl2pPr>
            <a:lvl3pPr marL="685800" marR="0" lvl="2" indent="0" algn="l" rtl="0">
              <a:spcBef>
                <a:spcPts val="0"/>
              </a:spcBef>
              <a:defRPr sz="1400" b="0" i="0" u="none" strike="noStrike" cap="none">
                <a:solidFill>
                  <a:schemeClr val="dk1"/>
                </a:solidFill>
                <a:latin typeface="Times New Roman"/>
                <a:ea typeface="Times New Roman"/>
                <a:cs typeface="Times New Roman"/>
                <a:sym typeface="Times New Roman"/>
              </a:defRPr>
            </a:lvl3pPr>
            <a:lvl4pPr marL="1028700" marR="0" lvl="3" indent="0" algn="l" rtl="0">
              <a:spcBef>
                <a:spcPts val="0"/>
              </a:spcBef>
              <a:defRPr sz="1400" b="0" i="0" u="none" strike="noStrike" cap="none">
                <a:solidFill>
                  <a:schemeClr val="dk1"/>
                </a:solidFill>
                <a:latin typeface="Times New Roman"/>
                <a:ea typeface="Times New Roman"/>
                <a:cs typeface="Times New Roman"/>
                <a:sym typeface="Times New Roman"/>
              </a:defRPr>
            </a:lvl4pPr>
            <a:lvl5pPr marL="1371600" marR="0" lvl="4" indent="0" algn="l" rtl="0">
              <a:spcBef>
                <a:spcPts val="0"/>
              </a:spcBef>
              <a:defRPr sz="1400" b="0" i="0" u="none" strike="noStrike" cap="none">
                <a:solidFill>
                  <a:schemeClr val="dk1"/>
                </a:solidFill>
                <a:latin typeface="Times New Roman"/>
                <a:ea typeface="Times New Roman"/>
                <a:cs typeface="Times New Roman"/>
                <a:sym typeface="Times New Roman"/>
              </a:defRPr>
            </a:lvl5pPr>
            <a:lvl6pPr marL="1714500" marR="0" lvl="5" indent="0" algn="l" rtl="0">
              <a:spcBef>
                <a:spcPts val="0"/>
              </a:spcBef>
              <a:defRPr sz="1400" b="0" i="0" u="none" strike="noStrike" cap="none">
                <a:solidFill>
                  <a:schemeClr val="dk1"/>
                </a:solidFill>
                <a:latin typeface="Times New Roman"/>
                <a:ea typeface="Times New Roman"/>
                <a:cs typeface="Times New Roman"/>
                <a:sym typeface="Times New Roman"/>
              </a:defRPr>
            </a:lvl6pPr>
            <a:lvl7pPr marL="2057400" marR="0" lvl="6" indent="0" algn="l" rtl="0">
              <a:spcBef>
                <a:spcPts val="0"/>
              </a:spcBef>
              <a:defRPr sz="1400" b="0" i="0" u="none" strike="noStrike" cap="none">
                <a:solidFill>
                  <a:schemeClr val="dk1"/>
                </a:solidFill>
                <a:latin typeface="Times New Roman"/>
                <a:ea typeface="Times New Roman"/>
                <a:cs typeface="Times New Roman"/>
                <a:sym typeface="Times New Roman"/>
              </a:defRPr>
            </a:lvl7pPr>
            <a:lvl8pPr marL="2400300" marR="0" lvl="7" indent="0" algn="l" rtl="0">
              <a:spcBef>
                <a:spcPts val="0"/>
              </a:spcBef>
              <a:defRPr sz="1400" b="0" i="0" u="none" strike="noStrike" cap="none">
                <a:solidFill>
                  <a:schemeClr val="dk1"/>
                </a:solidFill>
                <a:latin typeface="Times New Roman"/>
                <a:ea typeface="Times New Roman"/>
                <a:cs typeface="Times New Roman"/>
                <a:sym typeface="Times New Roman"/>
              </a:defRPr>
            </a:lvl8pPr>
            <a:lvl9pPr marL="2743200" marR="0" lvl="8" indent="0" algn="l" rtl="0">
              <a:spcBef>
                <a:spcPts val="0"/>
              </a:spcBef>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37" name="Shape 37"/>
          <p:cNvSpPr txBox="1">
            <a:spLocks noGrp="1"/>
          </p:cNvSpPr>
          <p:nvPr>
            <p:ph type="sldNum" idx="12"/>
          </p:nvPr>
        </p:nvSpPr>
        <p:spPr>
          <a:xfrm>
            <a:off x="6553200" y="4686300"/>
            <a:ext cx="1905000" cy="342900"/>
          </a:xfrm>
          <a:prstGeom prst="rect">
            <a:avLst/>
          </a:prstGeom>
          <a:noFill/>
          <a:ln>
            <a:noFill/>
          </a:ln>
        </p:spPr>
        <p:txBody>
          <a:bodyPr lIns="68575" tIns="34275" rIns="68575" bIns="34275" anchor="t" anchorCtr="0">
            <a:noAutofit/>
          </a:bodyPr>
          <a:lstStyle/>
          <a:p>
            <a:pPr marL="0" marR="0" lvl="0" indent="0" algn="r" rtl="0">
              <a:spcBef>
                <a:spcPts val="0"/>
              </a:spcBef>
              <a:buSzPct val="25000"/>
              <a:buNone/>
            </a:pPr>
            <a:fld id="{00000000-1234-1234-1234-123412341234}" type="slidenum">
              <a:rPr lang="en" sz="1100" b="0" i="0" u="none" strike="noStrike" cap="none">
                <a:solidFill>
                  <a:schemeClr val="dk1"/>
                </a:solidFill>
                <a:latin typeface="Times New Roman"/>
                <a:ea typeface="Times New Roman"/>
                <a:cs typeface="Times New Roman"/>
                <a:sym typeface="Times New Roman"/>
              </a:rPr>
              <a:t>‹#›</a:t>
            </a:fld>
            <a:endParaRPr lang="en" sz="1100" b="0" i="0" u="none" strike="noStrike" cap="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457200" y="205978"/>
            <a:ext cx="8229600" cy="857400"/>
          </a:xfrm>
          <a:prstGeom prst="rect">
            <a:avLst/>
          </a:prstGeom>
          <a:noFill/>
          <a:ln>
            <a:noFill/>
          </a:ln>
        </p:spPr>
        <p:txBody>
          <a:bodyPr lIns="68575" tIns="68575" rIns="68575" bIns="68575" anchor="ctr" anchorCtr="0"/>
          <a:lstStyle>
            <a:lvl1pPr lvl="0" rtl="0">
              <a:spcBef>
                <a:spcPts val="0"/>
              </a:spcBef>
              <a:defRPr/>
            </a:lvl1pPr>
            <a:lvl2pPr lvl="1" rtl="0">
              <a:spcBef>
                <a:spcPts val="0"/>
              </a:spcBef>
              <a:defRPr sz="3300">
                <a:solidFill>
                  <a:srgbClr val="CC0000"/>
                </a:solidFill>
                <a:latin typeface="Times New Roman"/>
                <a:ea typeface="Times New Roman"/>
                <a:cs typeface="Times New Roman"/>
                <a:sym typeface="Times New Roman"/>
              </a:defRPr>
            </a:lvl2pPr>
            <a:lvl3pPr lvl="2" rtl="0">
              <a:spcBef>
                <a:spcPts val="0"/>
              </a:spcBef>
              <a:defRPr sz="3300">
                <a:solidFill>
                  <a:srgbClr val="CC0000"/>
                </a:solidFill>
                <a:latin typeface="Times New Roman"/>
                <a:ea typeface="Times New Roman"/>
                <a:cs typeface="Times New Roman"/>
                <a:sym typeface="Times New Roman"/>
              </a:defRPr>
            </a:lvl3pPr>
            <a:lvl4pPr lvl="3" rtl="0">
              <a:spcBef>
                <a:spcPts val="0"/>
              </a:spcBef>
              <a:defRPr sz="3300">
                <a:solidFill>
                  <a:srgbClr val="CC0000"/>
                </a:solidFill>
                <a:latin typeface="Times New Roman"/>
                <a:ea typeface="Times New Roman"/>
                <a:cs typeface="Times New Roman"/>
                <a:sym typeface="Times New Roman"/>
              </a:defRPr>
            </a:lvl4pPr>
            <a:lvl5pPr lvl="4" rtl="0">
              <a:spcBef>
                <a:spcPts val="0"/>
              </a:spcBef>
              <a:defRPr sz="3300">
                <a:solidFill>
                  <a:srgbClr val="CC0000"/>
                </a:solidFill>
                <a:latin typeface="Times New Roman"/>
                <a:ea typeface="Times New Roman"/>
                <a:cs typeface="Times New Roman"/>
                <a:sym typeface="Times New Roman"/>
              </a:defRPr>
            </a:lvl5pPr>
            <a:lvl6pPr lvl="5" rtl="0">
              <a:spcBef>
                <a:spcPts val="0"/>
              </a:spcBef>
              <a:defRPr sz="3300">
                <a:solidFill>
                  <a:srgbClr val="CC0000"/>
                </a:solidFill>
                <a:latin typeface="Times New Roman"/>
                <a:ea typeface="Times New Roman"/>
                <a:cs typeface="Times New Roman"/>
                <a:sym typeface="Times New Roman"/>
              </a:defRPr>
            </a:lvl6pPr>
            <a:lvl7pPr lvl="6" rtl="0">
              <a:spcBef>
                <a:spcPts val="0"/>
              </a:spcBef>
              <a:defRPr sz="3300">
                <a:solidFill>
                  <a:srgbClr val="CC0000"/>
                </a:solidFill>
                <a:latin typeface="Times New Roman"/>
                <a:ea typeface="Times New Roman"/>
                <a:cs typeface="Times New Roman"/>
                <a:sym typeface="Times New Roman"/>
              </a:defRPr>
            </a:lvl7pPr>
            <a:lvl8pPr lvl="7" rtl="0">
              <a:spcBef>
                <a:spcPts val="0"/>
              </a:spcBef>
              <a:defRPr sz="3300">
                <a:solidFill>
                  <a:srgbClr val="CC0000"/>
                </a:solidFill>
                <a:latin typeface="Times New Roman"/>
                <a:ea typeface="Times New Roman"/>
                <a:cs typeface="Times New Roman"/>
                <a:sym typeface="Times New Roman"/>
              </a:defRPr>
            </a:lvl8pPr>
            <a:lvl9pPr lvl="8" rtl="0">
              <a:spcBef>
                <a:spcPts val="0"/>
              </a:spcBef>
              <a:defRPr sz="3300">
                <a:solidFill>
                  <a:srgbClr val="CC0000"/>
                </a:solidFill>
                <a:latin typeface="Times New Roman"/>
                <a:ea typeface="Times New Roman"/>
                <a:cs typeface="Times New Roman"/>
                <a:sym typeface="Times New Roman"/>
              </a:defRPr>
            </a:lvl9pPr>
          </a:lstStyle>
          <a:p>
            <a:endParaRPr/>
          </a:p>
        </p:txBody>
      </p:sp>
      <p:sp>
        <p:nvSpPr>
          <p:cNvPr id="40" name="Shape 40"/>
          <p:cNvSpPr txBox="1">
            <a:spLocks noGrp="1"/>
          </p:cNvSpPr>
          <p:nvPr>
            <p:ph type="body" idx="1"/>
          </p:nvPr>
        </p:nvSpPr>
        <p:spPr>
          <a:xfrm>
            <a:off x="457200" y="1151334"/>
            <a:ext cx="4040100" cy="479700"/>
          </a:xfrm>
          <a:prstGeom prst="rect">
            <a:avLst/>
          </a:prstGeom>
          <a:noFill/>
          <a:ln>
            <a:noFill/>
          </a:ln>
        </p:spPr>
        <p:txBody>
          <a:bodyPr lIns="68575" tIns="68575" rIns="68575" bIns="68575" anchor="b" anchorCtr="0"/>
          <a:lstStyle>
            <a:lvl1pPr marL="0" lvl="0" indent="0" rtl="0">
              <a:spcBef>
                <a:spcPts val="0"/>
              </a:spcBef>
              <a:buFont typeface="Times New Roman"/>
              <a:buNone/>
              <a:defRPr sz="1800" b="1"/>
            </a:lvl1pPr>
            <a:lvl2pPr marL="342900" lvl="1" indent="0" rtl="0">
              <a:spcBef>
                <a:spcPts val="0"/>
              </a:spcBef>
              <a:buFont typeface="Times New Roman"/>
              <a:buNone/>
              <a:defRPr sz="1500" b="1"/>
            </a:lvl2pPr>
            <a:lvl3pPr marL="685800" lvl="2" indent="0" rtl="0">
              <a:spcBef>
                <a:spcPts val="0"/>
              </a:spcBef>
              <a:buFont typeface="Times New Roman"/>
              <a:buNone/>
              <a:defRPr sz="1400" b="1"/>
            </a:lvl3pPr>
            <a:lvl4pPr marL="1028700" lvl="3" indent="0" rtl="0">
              <a:spcBef>
                <a:spcPts val="0"/>
              </a:spcBef>
              <a:buFont typeface="Times New Roman"/>
              <a:buNone/>
              <a:defRPr sz="1200" b="1"/>
            </a:lvl4pPr>
            <a:lvl5pPr marL="1371600" lvl="4" indent="0" rtl="0">
              <a:spcBef>
                <a:spcPts val="0"/>
              </a:spcBef>
              <a:buFont typeface="Times New Roman"/>
              <a:buNone/>
              <a:defRPr sz="1200" b="1"/>
            </a:lvl5pPr>
            <a:lvl6pPr marL="1714500" lvl="5" indent="0" rtl="0">
              <a:spcBef>
                <a:spcPts val="0"/>
              </a:spcBef>
              <a:buFont typeface="Times New Roman"/>
              <a:buNone/>
              <a:defRPr sz="1200" b="1"/>
            </a:lvl6pPr>
            <a:lvl7pPr marL="2057400" lvl="6" indent="0" rtl="0">
              <a:spcBef>
                <a:spcPts val="0"/>
              </a:spcBef>
              <a:buFont typeface="Times New Roman"/>
              <a:buNone/>
              <a:defRPr sz="1200" b="1"/>
            </a:lvl7pPr>
            <a:lvl8pPr marL="2400300" lvl="7" indent="0" rtl="0">
              <a:spcBef>
                <a:spcPts val="0"/>
              </a:spcBef>
              <a:buFont typeface="Times New Roman"/>
              <a:buNone/>
              <a:defRPr sz="1200" b="1"/>
            </a:lvl8pPr>
            <a:lvl9pPr marL="2743200" lvl="8" indent="0" rtl="0">
              <a:spcBef>
                <a:spcPts val="0"/>
              </a:spcBef>
              <a:buFont typeface="Times New Roman"/>
              <a:buNone/>
              <a:defRPr sz="1200" b="1"/>
            </a:lvl9pPr>
          </a:lstStyle>
          <a:p>
            <a:endParaRPr/>
          </a:p>
        </p:txBody>
      </p:sp>
      <p:sp>
        <p:nvSpPr>
          <p:cNvPr id="41" name="Shape 41"/>
          <p:cNvSpPr txBox="1">
            <a:spLocks noGrp="1"/>
          </p:cNvSpPr>
          <p:nvPr>
            <p:ph type="body" idx="2"/>
          </p:nvPr>
        </p:nvSpPr>
        <p:spPr>
          <a:xfrm>
            <a:off x="457200" y="1631156"/>
            <a:ext cx="4040100" cy="2963400"/>
          </a:xfrm>
          <a:prstGeom prst="rect">
            <a:avLst/>
          </a:prstGeom>
          <a:noFill/>
          <a:ln>
            <a:noFill/>
          </a:ln>
        </p:spPr>
        <p:txBody>
          <a:bodyPr lIns="68575" tIns="68575" rIns="68575" bIns="68575" anchor="t" anchorCtr="0"/>
          <a:lstStyle>
            <a:lvl1pPr lvl="0" rtl="0">
              <a:spcBef>
                <a:spcPts val="0"/>
              </a:spcBef>
              <a:defRPr sz="1800"/>
            </a:lvl1pPr>
            <a:lvl2pPr lvl="1" rtl="0">
              <a:spcBef>
                <a:spcPts val="0"/>
              </a:spcBef>
              <a:defRPr sz="1500"/>
            </a:lvl2pPr>
            <a:lvl3pPr lvl="2" rtl="0">
              <a:spcBef>
                <a:spcPts val="0"/>
              </a:spcBef>
              <a:defRPr sz="1400"/>
            </a:lvl3pPr>
            <a:lvl4pPr lvl="3" rtl="0">
              <a:spcBef>
                <a:spcPts val="0"/>
              </a:spcBef>
              <a:defRPr sz="1200"/>
            </a:lvl4pPr>
            <a:lvl5pPr lvl="4" rtl="0">
              <a:spcBef>
                <a:spcPts val="0"/>
              </a:spcBef>
              <a:defRPr sz="1200"/>
            </a:lvl5pPr>
            <a:lvl6pPr lvl="5" rtl="0">
              <a:spcBef>
                <a:spcPts val="0"/>
              </a:spcBef>
              <a:defRPr sz="1200"/>
            </a:lvl6pPr>
            <a:lvl7pPr lvl="6" rtl="0">
              <a:spcBef>
                <a:spcPts val="0"/>
              </a:spcBef>
              <a:defRPr sz="1200"/>
            </a:lvl7pPr>
            <a:lvl8pPr lvl="7" rtl="0">
              <a:spcBef>
                <a:spcPts val="0"/>
              </a:spcBef>
              <a:defRPr sz="1200"/>
            </a:lvl8pPr>
            <a:lvl9pPr lvl="8" rtl="0">
              <a:spcBef>
                <a:spcPts val="0"/>
              </a:spcBef>
              <a:defRPr sz="1200"/>
            </a:lvl9pPr>
          </a:lstStyle>
          <a:p>
            <a:endParaRPr/>
          </a:p>
        </p:txBody>
      </p:sp>
      <p:sp>
        <p:nvSpPr>
          <p:cNvPr id="42" name="Shape 42"/>
          <p:cNvSpPr txBox="1">
            <a:spLocks noGrp="1"/>
          </p:cNvSpPr>
          <p:nvPr>
            <p:ph type="body" idx="3"/>
          </p:nvPr>
        </p:nvSpPr>
        <p:spPr>
          <a:xfrm>
            <a:off x="4645026" y="1151334"/>
            <a:ext cx="4041899" cy="479700"/>
          </a:xfrm>
          <a:prstGeom prst="rect">
            <a:avLst/>
          </a:prstGeom>
          <a:noFill/>
          <a:ln>
            <a:noFill/>
          </a:ln>
        </p:spPr>
        <p:txBody>
          <a:bodyPr lIns="68575" tIns="68575" rIns="68575" bIns="68575" anchor="b" anchorCtr="0"/>
          <a:lstStyle>
            <a:lvl1pPr marL="0" lvl="0" indent="0" rtl="0">
              <a:spcBef>
                <a:spcPts val="0"/>
              </a:spcBef>
              <a:buFont typeface="Times New Roman"/>
              <a:buNone/>
              <a:defRPr sz="1800" b="1"/>
            </a:lvl1pPr>
            <a:lvl2pPr marL="342900" lvl="1" indent="0" rtl="0">
              <a:spcBef>
                <a:spcPts val="0"/>
              </a:spcBef>
              <a:buFont typeface="Times New Roman"/>
              <a:buNone/>
              <a:defRPr sz="1500" b="1"/>
            </a:lvl2pPr>
            <a:lvl3pPr marL="685800" lvl="2" indent="0" rtl="0">
              <a:spcBef>
                <a:spcPts val="0"/>
              </a:spcBef>
              <a:buFont typeface="Times New Roman"/>
              <a:buNone/>
              <a:defRPr sz="1400" b="1"/>
            </a:lvl3pPr>
            <a:lvl4pPr marL="1028700" lvl="3" indent="0" rtl="0">
              <a:spcBef>
                <a:spcPts val="0"/>
              </a:spcBef>
              <a:buFont typeface="Times New Roman"/>
              <a:buNone/>
              <a:defRPr sz="1200" b="1"/>
            </a:lvl4pPr>
            <a:lvl5pPr marL="1371600" lvl="4" indent="0" rtl="0">
              <a:spcBef>
                <a:spcPts val="0"/>
              </a:spcBef>
              <a:buFont typeface="Times New Roman"/>
              <a:buNone/>
              <a:defRPr sz="1200" b="1"/>
            </a:lvl5pPr>
            <a:lvl6pPr marL="1714500" lvl="5" indent="0" rtl="0">
              <a:spcBef>
                <a:spcPts val="0"/>
              </a:spcBef>
              <a:buFont typeface="Times New Roman"/>
              <a:buNone/>
              <a:defRPr sz="1200" b="1"/>
            </a:lvl6pPr>
            <a:lvl7pPr marL="2057400" lvl="6" indent="0" rtl="0">
              <a:spcBef>
                <a:spcPts val="0"/>
              </a:spcBef>
              <a:buFont typeface="Times New Roman"/>
              <a:buNone/>
              <a:defRPr sz="1200" b="1"/>
            </a:lvl7pPr>
            <a:lvl8pPr marL="2400300" lvl="7" indent="0" rtl="0">
              <a:spcBef>
                <a:spcPts val="0"/>
              </a:spcBef>
              <a:buFont typeface="Times New Roman"/>
              <a:buNone/>
              <a:defRPr sz="1200" b="1"/>
            </a:lvl8pPr>
            <a:lvl9pPr marL="2743200" lvl="8" indent="0" rtl="0">
              <a:spcBef>
                <a:spcPts val="0"/>
              </a:spcBef>
              <a:buFont typeface="Times New Roman"/>
              <a:buNone/>
              <a:defRPr sz="1200" b="1"/>
            </a:lvl9pPr>
          </a:lstStyle>
          <a:p>
            <a:endParaRPr/>
          </a:p>
        </p:txBody>
      </p:sp>
      <p:sp>
        <p:nvSpPr>
          <p:cNvPr id="43" name="Shape 43"/>
          <p:cNvSpPr txBox="1">
            <a:spLocks noGrp="1"/>
          </p:cNvSpPr>
          <p:nvPr>
            <p:ph type="body" idx="4"/>
          </p:nvPr>
        </p:nvSpPr>
        <p:spPr>
          <a:xfrm>
            <a:off x="4645026" y="1631156"/>
            <a:ext cx="4041899" cy="2963400"/>
          </a:xfrm>
          <a:prstGeom prst="rect">
            <a:avLst/>
          </a:prstGeom>
          <a:noFill/>
          <a:ln>
            <a:noFill/>
          </a:ln>
        </p:spPr>
        <p:txBody>
          <a:bodyPr lIns="68575" tIns="68575" rIns="68575" bIns="68575" anchor="t" anchorCtr="0"/>
          <a:lstStyle>
            <a:lvl1pPr lvl="0" rtl="0">
              <a:spcBef>
                <a:spcPts val="0"/>
              </a:spcBef>
              <a:defRPr sz="1800"/>
            </a:lvl1pPr>
            <a:lvl2pPr lvl="1" rtl="0">
              <a:spcBef>
                <a:spcPts val="0"/>
              </a:spcBef>
              <a:defRPr sz="1500"/>
            </a:lvl2pPr>
            <a:lvl3pPr lvl="2" rtl="0">
              <a:spcBef>
                <a:spcPts val="0"/>
              </a:spcBef>
              <a:defRPr sz="1400"/>
            </a:lvl3pPr>
            <a:lvl4pPr lvl="3" rtl="0">
              <a:spcBef>
                <a:spcPts val="0"/>
              </a:spcBef>
              <a:defRPr sz="1200"/>
            </a:lvl4pPr>
            <a:lvl5pPr lvl="4" rtl="0">
              <a:spcBef>
                <a:spcPts val="0"/>
              </a:spcBef>
              <a:defRPr sz="1200"/>
            </a:lvl5pPr>
            <a:lvl6pPr lvl="5" rtl="0">
              <a:spcBef>
                <a:spcPts val="0"/>
              </a:spcBef>
              <a:defRPr sz="1200"/>
            </a:lvl6pPr>
            <a:lvl7pPr lvl="6" rtl="0">
              <a:spcBef>
                <a:spcPts val="0"/>
              </a:spcBef>
              <a:defRPr sz="1200"/>
            </a:lvl7pPr>
            <a:lvl8pPr lvl="7" rtl="0">
              <a:spcBef>
                <a:spcPts val="0"/>
              </a:spcBef>
              <a:defRPr sz="1200"/>
            </a:lvl8pPr>
            <a:lvl9pPr lvl="8" rtl="0">
              <a:spcBef>
                <a:spcPts val="0"/>
              </a:spcBef>
              <a:defRPr sz="1200"/>
            </a:lvl9pPr>
          </a:lstStyle>
          <a:p>
            <a:endParaRPr/>
          </a:p>
        </p:txBody>
      </p:sp>
      <p:sp>
        <p:nvSpPr>
          <p:cNvPr id="44" name="Shape 44"/>
          <p:cNvSpPr txBox="1">
            <a:spLocks noGrp="1"/>
          </p:cNvSpPr>
          <p:nvPr>
            <p:ph type="dt" idx="10"/>
          </p:nvPr>
        </p:nvSpPr>
        <p:spPr>
          <a:xfrm>
            <a:off x="685800" y="4686300"/>
            <a:ext cx="1905000" cy="342900"/>
          </a:xfrm>
          <a:prstGeom prst="rect">
            <a:avLst/>
          </a:prstGeom>
          <a:noFill/>
          <a:ln>
            <a:noFill/>
          </a:ln>
        </p:spPr>
        <p:txBody>
          <a:bodyPr lIns="68575" tIns="68575" rIns="68575" bIns="68575" anchor="t" anchorCtr="0"/>
          <a:lstStyle>
            <a:lvl1pPr marL="0" marR="0" lvl="0" indent="0" algn="l" rtl="0">
              <a:spcBef>
                <a:spcPts val="0"/>
              </a:spcBef>
              <a:defRPr sz="1100" b="0" i="0" u="none" strike="noStrike" cap="none">
                <a:solidFill>
                  <a:schemeClr val="dk1"/>
                </a:solidFill>
                <a:latin typeface="Times New Roman"/>
                <a:ea typeface="Times New Roman"/>
                <a:cs typeface="Times New Roman"/>
                <a:sym typeface="Times New Roman"/>
              </a:defRPr>
            </a:lvl1pPr>
            <a:lvl2pPr marL="342900" marR="0" lvl="1" indent="0" algn="l" rtl="0">
              <a:spcBef>
                <a:spcPts val="0"/>
              </a:spcBef>
              <a:defRPr sz="1400" b="0" i="0" u="none" strike="noStrike" cap="none">
                <a:solidFill>
                  <a:schemeClr val="dk1"/>
                </a:solidFill>
                <a:latin typeface="Times New Roman"/>
                <a:ea typeface="Times New Roman"/>
                <a:cs typeface="Times New Roman"/>
                <a:sym typeface="Times New Roman"/>
              </a:defRPr>
            </a:lvl2pPr>
            <a:lvl3pPr marL="685800" marR="0" lvl="2" indent="0" algn="l" rtl="0">
              <a:spcBef>
                <a:spcPts val="0"/>
              </a:spcBef>
              <a:defRPr sz="1400" b="0" i="0" u="none" strike="noStrike" cap="none">
                <a:solidFill>
                  <a:schemeClr val="dk1"/>
                </a:solidFill>
                <a:latin typeface="Times New Roman"/>
                <a:ea typeface="Times New Roman"/>
                <a:cs typeface="Times New Roman"/>
                <a:sym typeface="Times New Roman"/>
              </a:defRPr>
            </a:lvl3pPr>
            <a:lvl4pPr marL="1028700" marR="0" lvl="3" indent="0" algn="l" rtl="0">
              <a:spcBef>
                <a:spcPts val="0"/>
              </a:spcBef>
              <a:defRPr sz="1400" b="0" i="0" u="none" strike="noStrike" cap="none">
                <a:solidFill>
                  <a:schemeClr val="dk1"/>
                </a:solidFill>
                <a:latin typeface="Times New Roman"/>
                <a:ea typeface="Times New Roman"/>
                <a:cs typeface="Times New Roman"/>
                <a:sym typeface="Times New Roman"/>
              </a:defRPr>
            </a:lvl4pPr>
            <a:lvl5pPr marL="1371600" marR="0" lvl="4" indent="0" algn="l" rtl="0">
              <a:spcBef>
                <a:spcPts val="0"/>
              </a:spcBef>
              <a:defRPr sz="1400" b="0" i="0" u="none" strike="noStrike" cap="none">
                <a:solidFill>
                  <a:schemeClr val="dk1"/>
                </a:solidFill>
                <a:latin typeface="Times New Roman"/>
                <a:ea typeface="Times New Roman"/>
                <a:cs typeface="Times New Roman"/>
                <a:sym typeface="Times New Roman"/>
              </a:defRPr>
            </a:lvl5pPr>
            <a:lvl6pPr marL="1714500" marR="0" lvl="5" indent="0" algn="l" rtl="0">
              <a:spcBef>
                <a:spcPts val="0"/>
              </a:spcBef>
              <a:defRPr sz="1400" b="0" i="0" u="none" strike="noStrike" cap="none">
                <a:solidFill>
                  <a:schemeClr val="dk1"/>
                </a:solidFill>
                <a:latin typeface="Times New Roman"/>
                <a:ea typeface="Times New Roman"/>
                <a:cs typeface="Times New Roman"/>
                <a:sym typeface="Times New Roman"/>
              </a:defRPr>
            </a:lvl6pPr>
            <a:lvl7pPr marL="2057400" marR="0" lvl="6" indent="0" algn="l" rtl="0">
              <a:spcBef>
                <a:spcPts val="0"/>
              </a:spcBef>
              <a:defRPr sz="1400" b="0" i="0" u="none" strike="noStrike" cap="none">
                <a:solidFill>
                  <a:schemeClr val="dk1"/>
                </a:solidFill>
                <a:latin typeface="Times New Roman"/>
                <a:ea typeface="Times New Roman"/>
                <a:cs typeface="Times New Roman"/>
                <a:sym typeface="Times New Roman"/>
              </a:defRPr>
            </a:lvl7pPr>
            <a:lvl8pPr marL="2400300" marR="0" lvl="7" indent="0" algn="l" rtl="0">
              <a:spcBef>
                <a:spcPts val="0"/>
              </a:spcBef>
              <a:defRPr sz="1400" b="0" i="0" u="none" strike="noStrike" cap="none">
                <a:solidFill>
                  <a:schemeClr val="dk1"/>
                </a:solidFill>
                <a:latin typeface="Times New Roman"/>
                <a:ea typeface="Times New Roman"/>
                <a:cs typeface="Times New Roman"/>
                <a:sym typeface="Times New Roman"/>
              </a:defRPr>
            </a:lvl8pPr>
            <a:lvl9pPr marL="2743200" marR="0" lvl="8" indent="0" algn="l" rtl="0">
              <a:spcBef>
                <a:spcPts val="0"/>
              </a:spcBef>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45" name="Shape 45"/>
          <p:cNvSpPr txBox="1">
            <a:spLocks noGrp="1"/>
          </p:cNvSpPr>
          <p:nvPr>
            <p:ph type="ftr" idx="11"/>
          </p:nvPr>
        </p:nvSpPr>
        <p:spPr>
          <a:xfrm>
            <a:off x="3124200" y="4686300"/>
            <a:ext cx="2895600" cy="342900"/>
          </a:xfrm>
          <a:prstGeom prst="rect">
            <a:avLst/>
          </a:prstGeom>
          <a:noFill/>
          <a:ln>
            <a:noFill/>
          </a:ln>
        </p:spPr>
        <p:txBody>
          <a:bodyPr lIns="68575" tIns="68575" rIns="68575" bIns="68575" anchor="t" anchorCtr="0"/>
          <a:lstStyle>
            <a:lvl1pPr marL="0" marR="0" lvl="0" indent="0" algn="ctr" rtl="0">
              <a:spcBef>
                <a:spcPts val="0"/>
              </a:spcBef>
              <a:defRPr sz="1100" b="0" i="0" u="none" strike="noStrike" cap="none">
                <a:solidFill>
                  <a:schemeClr val="dk1"/>
                </a:solidFill>
                <a:latin typeface="Times New Roman"/>
                <a:ea typeface="Times New Roman"/>
                <a:cs typeface="Times New Roman"/>
                <a:sym typeface="Times New Roman"/>
              </a:defRPr>
            </a:lvl1pPr>
            <a:lvl2pPr marL="342900" marR="0" lvl="1" indent="0" algn="l" rtl="0">
              <a:spcBef>
                <a:spcPts val="0"/>
              </a:spcBef>
              <a:defRPr sz="1400" b="0" i="0" u="none" strike="noStrike" cap="none">
                <a:solidFill>
                  <a:schemeClr val="dk1"/>
                </a:solidFill>
                <a:latin typeface="Times New Roman"/>
                <a:ea typeface="Times New Roman"/>
                <a:cs typeface="Times New Roman"/>
                <a:sym typeface="Times New Roman"/>
              </a:defRPr>
            </a:lvl2pPr>
            <a:lvl3pPr marL="685800" marR="0" lvl="2" indent="0" algn="l" rtl="0">
              <a:spcBef>
                <a:spcPts val="0"/>
              </a:spcBef>
              <a:defRPr sz="1400" b="0" i="0" u="none" strike="noStrike" cap="none">
                <a:solidFill>
                  <a:schemeClr val="dk1"/>
                </a:solidFill>
                <a:latin typeface="Times New Roman"/>
                <a:ea typeface="Times New Roman"/>
                <a:cs typeface="Times New Roman"/>
                <a:sym typeface="Times New Roman"/>
              </a:defRPr>
            </a:lvl3pPr>
            <a:lvl4pPr marL="1028700" marR="0" lvl="3" indent="0" algn="l" rtl="0">
              <a:spcBef>
                <a:spcPts val="0"/>
              </a:spcBef>
              <a:defRPr sz="1400" b="0" i="0" u="none" strike="noStrike" cap="none">
                <a:solidFill>
                  <a:schemeClr val="dk1"/>
                </a:solidFill>
                <a:latin typeface="Times New Roman"/>
                <a:ea typeface="Times New Roman"/>
                <a:cs typeface="Times New Roman"/>
                <a:sym typeface="Times New Roman"/>
              </a:defRPr>
            </a:lvl4pPr>
            <a:lvl5pPr marL="1371600" marR="0" lvl="4" indent="0" algn="l" rtl="0">
              <a:spcBef>
                <a:spcPts val="0"/>
              </a:spcBef>
              <a:defRPr sz="1400" b="0" i="0" u="none" strike="noStrike" cap="none">
                <a:solidFill>
                  <a:schemeClr val="dk1"/>
                </a:solidFill>
                <a:latin typeface="Times New Roman"/>
                <a:ea typeface="Times New Roman"/>
                <a:cs typeface="Times New Roman"/>
                <a:sym typeface="Times New Roman"/>
              </a:defRPr>
            </a:lvl5pPr>
            <a:lvl6pPr marL="1714500" marR="0" lvl="5" indent="0" algn="l" rtl="0">
              <a:spcBef>
                <a:spcPts val="0"/>
              </a:spcBef>
              <a:defRPr sz="1400" b="0" i="0" u="none" strike="noStrike" cap="none">
                <a:solidFill>
                  <a:schemeClr val="dk1"/>
                </a:solidFill>
                <a:latin typeface="Times New Roman"/>
                <a:ea typeface="Times New Roman"/>
                <a:cs typeface="Times New Roman"/>
                <a:sym typeface="Times New Roman"/>
              </a:defRPr>
            </a:lvl6pPr>
            <a:lvl7pPr marL="2057400" marR="0" lvl="6" indent="0" algn="l" rtl="0">
              <a:spcBef>
                <a:spcPts val="0"/>
              </a:spcBef>
              <a:defRPr sz="1400" b="0" i="0" u="none" strike="noStrike" cap="none">
                <a:solidFill>
                  <a:schemeClr val="dk1"/>
                </a:solidFill>
                <a:latin typeface="Times New Roman"/>
                <a:ea typeface="Times New Roman"/>
                <a:cs typeface="Times New Roman"/>
                <a:sym typeface="Times New Roman"/>
              </a:defRPr>
            </a:lvl7pPr>
            <a:lvl8pPr marL="2400300" marR="0" lvl="7" indent="0" algn="l" rtl="0">
              <a:spcBef>
                <a:spcPts val="0"/>
              </a:spcBef>
              <a:defRPr sz="1400" b="0" i="0" u="none" strike="noStrike" cap="none">
                <a:solidFill>
                  <a:schemeClr val="dk1"/>
                </a:solidFill>
                <a:latin typeface="Times New Roman"/>
                <a:ea typeface="Times New Roman"/>
                <a:cs typeface="Times New Roman"/>
                <a:sym typeface="Times New Roman"/>
              </a:defRPr>
            </a:lvl8pPr>
            <a:lvl9pPr marL="2743200" marR="0" lvl="8" indent="0" algn="l" rtl="0">
              <a:spcBef>
                <a:spcPts val="0"/>
              </a:spcBef>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46" name="Shape 46"/>
          <p:cNvSpPr txBox="1">
            <a:spLocks noGrp="1"/>
          </p:cNvSpPr>
          <p:nvPr>
            <p:ph type="sldNum" idx="12"/>
          </p:nvPr>
        </p:nvSpPr>
        <p:spPr>
          <a:xfrm>
            <a:off x="6553200" y="4686300"/>
            <a:ext cx="1905000" cy="342900"/>
          </a:xfrm>
          <a:prstGeom prst="rect">
            <a:avLst/>
          </a:prstGeom>
          <a:noFill/>
          <a:ln>
            <a:noFill/>
          </a:ln>
        </p:spPr>
        <p:txBody>
          <a:bodyPr lIns="68575" tIns="34275" rIns="68575" bIns="34275" anchor="t" anchorCtr="0">
            <a:noAutofit/>
          </a:bodyPr>
          <a:lstStyle/>
          <a:p>
            <a:pPr marL="0" marR="0" lvl="0" indent="0" algn="r" rtl="0">
              <a:spcBef>
                <a:spcPts val="0"/>
              </a:spcBef>
              <a:buSzPct val="25000"/>
              <a:buNone/>
            </a:pPr>
            <a:fld id="{00000000-1234-1234-1234-123412341234}" type="slidenum">
              <a:rPr lang="en" sz="1100" b="0" i="0" u="none" strike="noStrike" cap="none">
                <a:solidFill>
                  <a:schemeClr val="dk1"/>
                </a:solidFill>
                <a:latin typeface="Times New Roman"/>
                <a:ea typeface="Times New Roman"/>
                <a:cs typeface="Times New Roman"/>
                <a:sym typeface="Times New Roman"/>
              </a:rPr>
              <a:t>‹#›</a:t>
            </a:fld>
            <a:endParaRPr lang="en" sz="1100" b="0" i="0" u="none" strike="noStrike" cap="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609600" y="457200"/>
            <a:ext cx="8534400" cy="857400"/>
          </a:xfrm>
          <a:prstGeom prst="rect">
            <a:avLst/>
          </a:prstGeom>
          <a:noFill/>
          <a:ln>
            <a:noFill/>
          </a:ln>
        </p:spPr>
        <p:txBody>
          <a:bodyPr lIns="68575" tIns="68575" rIns="68575" bIns="68575" anchor="ctr" anchorCtr="0"/>
          <a:lstStyle>
            <a:lvl1pPr lvl="0" algn="ctr" rtl="0">
              <a:spcBef>
                <a:spcPts val="0"/>
              </a:spcBef>
              <a:spcAft>
                <a:spcPts val="0"/>
              </a:spcAft>
              <a:defRPr sz="3300">
                <a:solidFill>
                  <a:srgbClr val="CC0000"/>
                </a:solidFill>
                <a:latin typeface="Times New Roman"/>
                <a:ea typeface="Times New Roman"/>
                <a:cs typeface="Times New Roman"/>
                <a:sym typeface="Times New Roman"/>
              </a:defRPr>
            </a:lvl1pPr>
            <a:lvl2pPr lvl="1" algn="ctr" rtl="0">
              <a:spcBef>
                <a:spcPts val="0"/>
              </a:spcBef>
              <a:spcAft>
                <a:spcPts val="0"/>
              </a:spcAft>
              <a:defRPr sz="3300">
                <a:solidFill>
                  <a:srgbClr val="CC0000"/>
                </a:solidFill>
                <a:latin typeface="Times New Roman"/>
                <a:ea typeface="Times New Roman"/>
                <a:cs typeface="Times New Roman"/>
                <a:sym typeface="Times New Roman"/>
              </a:defRPr>
            </a:lvl2pPr>
            <a:lvl3pPr lvl="2" algn="ctr" rtl="0">
              <a:spcBef>
                <a:spcPts val="0"/>
              </a:spcBef>
              <a:spcAft>
                <a:spcPts val="0"/>
              </a:spcAft>
              <a:defRPr sz="3300">
                <a:solidFill>
                  <a:srgbClr val="CC0000"/>
                </a:solidFill>
                <a:latin typeface="Times New Roman"/>
                <a:ea typeface="Times New Roman"/>
                <a:cs typeface="Times New Roman"/>
                <a:sym typeface="Times New Roman"/>
              </a:defRPr>
            </a:lvl3pPr>
            <a:lvl4pPr lvl="3" algn="ctr" rtl="0">
              <a:spcBef>
                <a:spcPts val="0"/>
              </a:spcBef>
              <a:spcAft>
                <a:spcPts val="0"/>
              </a:spcAft>
              <a:defRPr sz="3300">
                <a:solidFill>
                  <a:srgbClr val="CC0000"/>
                </a:solidFill>
                <a:latin typeface="Times New Roman"/>
                <a:ea typeface="Times New Roman"/>
                <a:cs typeface="Times New Roman"/>
                <a:sym typeface="Times New Roman"/>
              </a:defRPr>
            </a:lvl4pPr>
            <a:lvl5pPr lvl="4" algn="ctr" rtl="0">
              <a:spcBef>
                <a:spcPts val="0"/>
              </a:spcBef>
              <a:spcAft>
                <a:spcPts val="0"/>
              </a:spcAft>
              <a:defRPr sz="3300">
                <a:solidFill>
                  <a:srgbClr val="CC0000"/>
                </a:solidFill>
                <a:latin typeface="Times New Roman"/>
                <a:ea typeface="Times New Roman"/>
                <a:cs typeface="Times New Roman"/>
                <a:sym typeface="Times New Roman"/>
              </a:defRPr>
            </a:lvl5pPr>
            <a:lvl6pPr marL="342900" lvl="5" algn="ctr" rtl="0">
              <a:spcBef>
                <a:spcPts val="0"/>
              </a:spcBef>
              <a:spcAft>
                <a:spcPts val="0"/>
              </a:spcAft>
              <a:defRPr sz="3300">
                <a:solidFill>
                  <a:srgbClr val="CC0000"/>
                </a:solidFill>
                <a:latin typeface="Times New Roman"/>
                <a:ea typeface="Times New Roman"/>
                <a:cs typeface="Times New Roman"/>
                <a:sym typeface="Times New Roman"/>
              </a:defRPr>
            </a:lvl6pPr>
            <a:lvl7pPr marL="685800" lvl="6" algn="ctr" rtl="0">
              <a:spcBef>
                <a:spcPts val="0"/>
              </a:spcBef>
              <a:spcAft>
                <a:spcPts val="0"/>
              </a:spcAft>
              <a:defRPr sz="3300">
                <a:solidFill>
                  <a:srgbClr val="CC0000"/>
                </a:solidFill>
                <a:latin typeface="Times New Roman"/>
                <a:ea typeface="Times New Roman"/>
                <a:cs typeface="Times New Roman"/>
                <a:sym typeface="Times New Roman"/>
              </a:defRPr>
            </a:lvl7pPr>
            <a:lvl8pPr marL="1028700" lvl="7" algn="ctr" rtl="0">
              <a:spcBef>
                <a:spcPts val="0"/>
              </a:spcBef>
              <a:spcAft>
                <a:spcPts val="0"/>
              </a:spcAft>
              <a:defRPr sz="3300">
                <a:solidFill>
                  <a:srgbClr val="CC0000"/>
                </a:solidFill>
                <a:latin typeface="Times New Roman"/>
                <a:ea typeface="Times New Roman"/>
                <a:cs typeface="Times New Roman"/>
                <a:sym typeface="Times New Roman"/>
              </a:defRPr>
            </a:lvl8pPr>
            <a:lvl9pPr marL="1371600" lvl="8" algn="ctr" rtl="0">
              <a:spcBef>
                <a:spcPts val="0"/>
              </a:spcBef>
              <a:spcAft>
                <a:spcPts val="0"/>
              </a:spcAft>
              <a:defRPr sz="3300">
                <a:solidFill>
                  <a:srgbClr val="CC0000"/>
                </a:solidFill>
                <a:latin typeface="Times New Roman"/>
                <a:ea typeface="Times New Roman"/>
                <a:cs typeface="Times New Roman"/>
                <a:sym typeface="Times New Roman"/>
              </a:defRPr>
            </a:lvl9pPr>
          </a:lstStyle>
          <a:p>
            <a:endParaRPr/>
          </a:p>
        </p:txBody>
      </p:sp>
      <p:sp>
        <p:nvSpPr>
          <p:cNvPr id="49" name="Shape 49"/>
          <p:cNvSpPr txBox="1">
            <a:spLocks noGrp="1"/>
          </p:cNvSpPr>
          <p:nvPr>
            <p:ph type="dt" idx="10"/>
          </p:nvPr>
        </p:nvSpPr>
        <p:spPr>
          <a:xfrm>
            <a:off x="685800" y="4686300"/>
            <a:ext cx="1905000" cy="342900"/>
          </a:xfrm>
          <a:prstGeom prst="rect">
            <a:avLst/>
          </a:prstGeom>
          <a:noFill/>
          <a:ln>
            <a:noFill/>
          </a:ln>
        </p:spPr>
        <p:txBody>
          <a:bodyPr lIns="68575" tIns="68575" rIns="68575" bIns="68575" anchor="t" anchorCtr="0"/>
          <a:lstStyle>
            <a:lvl1pPr marL="0" marR="0" lvl="0" indent="0" algn="l" rtl="0">
              <a:spcBef>
                <a:spcPts val="0"/>
              </a:spcBef>
              <a:defRPr sz="1100" b="0" i="0" u="none" strike="noStrike" cap="none">
                <a:solidFill>
                  <a:schemeClr val="dk1"/>
                </a:solidFill>
                <a:latin typeface="Times New Roman"/>
                <a:ea typeface="Times New Roman"/>
                <a:cs typeface="Times New Roman"/>
                <a:sym typeface="Times New Roman"/>
              </a:defRPr>
            </a:lvl1pPr>
            <a:lvl2pPr marL="342900" marR="0" lvl="1" indent="0" algn="l" rtl="0">
              <a:spcBef>
                <a:spcPts val="0"/>
              </a:spcBef>
              <a:defRPr sz="1400" b="0" i="0" u="none" strike="noStrike" cap="none">
                <a:solidFill>
                  <a:schemeClr val="dk1"/>
                </a:solidFill>
                <a:latin typeface="Times New Roman"/>
                <a:ea typeface="Times New Roman"/>
                <a:cs typeface="Times New Roman"/>
                <a:sym typeface="Times New Roman"/>
              </a:defRPr>
            </a:lvl2pPr>
            <a:lvl3pPr marL="685800" marR="0" lvl="2" indent="0" algn="l" rtl="0">
              <a:spcBef>
                <a:spcPts val="0"/>
              </a:spcBef>
              <a:defRPr sz="1400" b="0" i="0" u="none" strike="noStrike" cap="none">
                <a:solidFill>
                  <a:schemeClr val="dk1"/>
                </a:solidFill>
                <a:latin typeface="Times New Roman"/>
                <a:ea typeface="Times New Roman"/>
                <a:cs typeface="Times New Roman"/>
                <a:sym typeface="Times New Roman"/>
              </a:defRPr>
            </a:lvl3pPr>
            <a:lvl4pPr marL="1028700" marR="0" lvl="3" indent="0" algn="l" rtl="0">
              <a:spcBef>
                <a:spcPts val="0"/>
              </a:spcBef>
              <a:defRPr sz="1400" b="0" i="0" u="none" strike="noStrike" cap="none">
                <a:solidFill>
                  <a:schemeClr val="dk1"/>
                </a:solidFill>
                <a:latin typeface="Times New Roman"/>
                <a:ea typeface="Times New Roman"/>
                <a:cs typeface="Times New Roman"/>
                <a:sym typeface="Times New Roman"/>
              </a:defRPr>
            </a:lvl4pPr>
            <a:lvl5pPr marL="1371600" marR="0" lvl="4" indent="0" algn="l" rtl="0">
              <a:spcBef>
                <a:spcPts val="0"/>
              </a:spcBef>
              <a:defRPr sz="1400" b="0" i="0" u="none" strike="noStrike" cap="none">
                <a:solidFill>
                  <a:schemeClr val="dk1"/>
                </a:solidFill>
                <a:latin typeface="Times New Roman"/>
                <a:ea typeface="Times New Roman"/>
                <a:cs typeface="Times New Roman"/>
                <a:sym typeface="Times New Roman"/>
              </a:defRPr>
            </a:lvl5pPr>
            <a:lvl6pPr marL="1714500" marR="0" lvl="5" indent="0" algn="l" rtl="0">
              <a:spcBef>
                <a:spcPts val="0"/>
              </a:spcBef>
              <a:defRPr sz="1400" b="0" i="0" u="none" strike="noStrike" cap="none">
                <a:solidFill>
                  <a:schemeClr val="dk1"/>
                </a:solidFill>
                <a:latin typeface="Times New Roman"/>
                <a:ea typeface="Times New Roman"/>
                <a:cs typeface="Times New Roman"/>
                <a:sym typeface="Times New Roman"/>
              </a:defRPr>
            </a:lvl6pPr>
            <a:lvl7pPr marL="2057400" marR="0" lvl="6" indent="0" algn="l" rtl="0">
              <a:spcBef>
                <a:spcPts val="0"/>
              </a:spcBef>
              <a:defRPr sz="1400" b="0" i="0" u="none" strike="noStrike" cap="none">
                <a:solidFill>
                  <a:schemeClr val="dk1"/>
                </a:solidFill>
                <a:latin typeface="Times New Roman"/>
                <a:ea typeface="Times New Roman"/>
                <a:cs typeface="Times New Roman"/>
                <a:sym typeface="Times New Roman"/>
              </a:defRPr>
            </a:lvl7pPr>
            <a:lvl8pPr marL="2400300" marR="0" lvl="7" indent="0" algn="l" rtl="0">
              <a:spcBef>
                <a:spcPts val="0"/>
              </a:spcBef>
              <a:defRPr sz="1400" b="0" i="0" u="none" strike="noStrike" cap="none">
                <a:solidFill>
                  <a:schemeClr val="dk1"/>
                </a:solidFill>
                <a:latin typeface="Times New Roman"/>
                <a:ea typeface="Times New Roman"/>
                <a:cs typeface="Times New Roman"/>
                <a:sym typeface="Times New Roman"/>
              </a:defRPr>
            </a:lvl8pPr>
            <a:lvl9pPr marL="2743200" marR="0" lvl="8" indent="0" algn="l" rtl="0">
              <a:spcBef>
                <a:spcPts val="0"/>
              </a:spcBef>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50" name="Shape 50"/>
          <p:cNvSpPr txBox="1">
            <a:spLocks noGrp="1"/>
          </p:cNvSpPr>
          <p:nvPr>
            <p:ph type="ftr" idx="11"/>
          </p:nvPr>
        </p:nvSpPr>
        <p:spPr>
          <a:xfrm>
            <a:off x="3124200" y="4686300"/>
            <a:ext cx="2895600" cy="342900"/>
          </a:xfrm>
          <a:prstGeom prst="rect">
            <a:avLst/>
          </a:prstGeom>
          <a:noFill/>
          <a:ln>
            <a:noFill/>
          </a:ln>
        </p:spPr>
        <p:txBody>
          <a:bodyPr lIns="68575" tIns="68575" rIns="68575" bIns="68575" anchor="t" anchorCtr="0"/>
          <a:lstStyle>
            <a:lvl1pPr marL="0" marR="0" lvl="0" indent="0" algn="ctr" rtl="0">
              <a:spcBef>
                <a:spcPts val="0"/>
              </a:spcBef>
              <a:defRPr sz="1100" b="0" i="0" u="none" strike="noStrike" cap="none">
                <a:solidFill>
                  <a:schemeClr val="dk1"/>
                </a:solidFill>
                <a:latin typeface="Times New Roman"/>
                <a:ea typeface="Times New Roman"/>
                <a:cs typeface="Times New Roman"/>
                <a:sym typeface="Times New Roman"/>
              </a:defRPr>
            </a:lvl1pPr>
            <a:lvl2pPr marL="342900" marR="0" lvl="1" indent="0" algn="l" rtl="0">
              <a:spcBef>
                <a:spcPts val="0"/>
              </a:spcBef>
              <a:defRPr sz="1400" b="0" i="0" u="none" strike="noStrike" cap="none">
                <a:solidFill>
                  <a:schemeClr val="dk1"/>
                </a:solidFill>
                <a:latin typeface="Times New Roman"/>
                <a:ea typeface="Times New Roman"/>
                <a:cs typeface="Times New Roman"/>
                <a:sym typeface="Times New Roman"/>
              </a:defRPr>
            </a:lvl2pPr>
            <a:lvl3pPr marL="685800" marR="0" lvl="2" indent="0" algn="l" rtl="0">
              <a:spcBef>
                <a:spcPts val="0"/>
              </a:spcBef>
              <a:defRPr sz="1400" b="0" i="0" u="none" strike="noStrike" cap="none">
                <a:solidFill>
                  <a:schemeClr val="dk1"/>
                </a:solidFill>
                <a:latin typeface="Times New Roman"/>
                <a:ea typeface="Times New Roman"/>
                <a:cs typeface="Times New Roman"/>
                <a:sym typeface="Times New Roman"/>
              </a:defRPr>
            </a:lvl3pPr>
            <a:lvl4pPr marL="1028700" marR="0" lvl="3" indent="0" algn="l" rtl="0">
              <a:spcBef>
                <a:spcPts val="0"/>
              </a:spcBef>
              <a:defRPr sz="1400" b="0" i="0" u="none" strike="noStrike" cap="none">
                <a:solidFill>
                  <a:schemeClr val="dk1"/>
                </a:solidFill>
                <a:latin typeface="Times New Roman"/>
                <a:ea typeface="Times New Roman"/>
                <a:cs typeface="Times New Roman"/>
                <a:sym typeface="Times New Roman"/>
              </a:defRPr>
            </a:lvl4pPr>
            <a:lvl5pPr marL="1371600" marR="0" lvl="4" indent="0" algn="l" rtl="0">
              <a:spcBef>
                <a:spcPts val="0"/>
              </a:spcBef>
              <a:defRPr sz="1400" b="0" i="0" u="none" strike="noStrike" cap="none">
                <a:solidFill>
                  <a:schemeClr val="dk1"/>
                </a:solidFill>
                <a:latin typeface="Times New Roman"/>
                <a:ea typeface="Times New Roman"/>
                <a:cs typeface="Times New Roman"/>
                <a:sym typeface="Times New Roman"/>
              </a:defRPr>
            </a:lvl5pPr>
            <a:lvl6pPr marL="1714500" marR="0" lvl="5" indent="0" algn="l" rtl="0">
              <a:spcBef>
                <a:spcPts val="0"/>
              </a:spcBef>
              <a:defRPr sz="1400" b="0" i="0" u="none" strike="noStrike" cap="none">
                <a:solidFill>
                  <a:schemeClr val="dk1"/>
                </a:solidFill>
                <a:latin typeface="Times New Roman"/>
                <a:ea typeface="Times New Roman"/>
                <a:cs typeface="Times New Roman"/>
                <a:sym typeface="Times New Roman"/>
              </a:defRPr>
            </a:lvl6pPr>
            <a:lvl7pPr marL="2057400" marR="0" lvl="6" indent="0" algn="l" rtl="0">
              <a:spcBef>
                <a:spcPts val="0"/>
              </a:spcBef>
              <a:defRPr sz="1400" b="0" i="0" u="none" strike="noStrike" cap="none">
                <a:solidFill>
                  <a:schemeClr val="dk1"/>
                </a:solidFill>
                <a:latin typeface="Times New Roman"/>
                <a:ea typeface="Times New Roman"/>
                <a:cs typeface="Times New Roman"/>
                <a:sym typeface="Times New Roman"/>
              </a:defRPr>
            </a:lvl7pPr>
            <a:lvl8pPr marL="2400300" marR="0" lvl="7" indent="0" algn="l" rtl="0">
              <a:spcBef>
                <a:spcPts val="0"/>
              </a:spcBef>
              <a:defRPr sz="1400" b="0" i="0" u="none" strike="noStrike" cap="none">
                <a:solidFill>
                  <a:schemeClr val="dk1"/>
                </a:solidFill>
                <a:latin typeface="Times New Roman"/>
                <a:ea typeface="Times New Roman"/>
                <a:cs typeface="Times New Roman"/>
                <a:sym typeface="Times New Roman"/>
              </a:defRPr>
            </a:lvl8pPr>
            <a:lvl9pPr marL="2743200" marR="0" lvl="8" indent="0" algn="l" rtl="0">
              <a:spcBef>
                <a:spcPts val="0"/>
              </a:spcBef>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51" name="Shape 51"/>
          <p:cNvSpPr txBox="1">
            <a:spLocks noGrp="1"/>
          </p:cNvSpPr>
          <p:nvPr>
            <p:ph type="sldNum" idx="12"/>
          </p:nvPr>
        </p:nvSpPr>
        <p:spPr>
          <a:xfrm>
            <a:off x="6553200" y="4686300"/>
            <a:ext cx="1905000" cy="342900"/>
          </a:xfrm>
          <a:prstGeom prst="rect">
            <a:avLst/>
          </a:prstGeom>
          <a:noFill/>
          <a:ln>
            <a:noFill/>
          </a:ln>
        </p:spPr>
        <p:txBody>
          <a:bodyPr lIns="68575" tIns="34275" rIns="68575" bIns="34275" anchor="t" anchorCtr="0">
            <a:noAutofit/>
          </a:bodyPr>
          <a:lstStyle/>
          <a:p>
            <a:pPr marL="0" marR="0" lvl="0" indent="0" algn="r" rtl="0">
              <a:spcBef>
                <a:spcPts val="0"/>
              </a:spcBef>
              <a:buSzPct val="25000"/>
              <a:buNone/>
            </a:pPr>
            <a:fld id="{00000000-1234-1234-1234-123412341234}" type="slidenum">
              <a:rPr lang="en" sz="1100" b="0" i="0" u="none" strike="noStrike" cap="none">
                <a:solidFill>
                  <a:schemeClr val="dk1"/>
                </a:solidFill>
                <a:latin typeface="Times New Roman"/>
                <a:ea typeface="Times New Roman"/>
                <a:cs typeface="Times New Roman"/>
                <a:sym typeface="Times New Roman"/>
              </a:rPr>
              <a:t>‹#›</a:t>
            </a:fld>
            <a:endParaRPr lang="en" sz="1100" b="0" i="0" u="none" strike="noStrike" cap="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2"/>
        <p:cNvGrpSpPr/>
        <p:nvPr/>
      </p:nvGrpSpPr>
      <p:grpSpPr>
        <a:xfrm>
          <a:off x="0" y="0"/>
          <a:ext cx="0" cy="0"/>
          <a:chOff x="0" y="0"/>
          <a:chExt cx="0" cy="0"/>
        </a:xfrm>
      </p:grpSpPr>
      <p:sp>
        <p:nvSpPr>
          <p:cNvPr id="53" name="Shape 53"/>
          <p:cNvSpPr txBox="1">
            <a:spLocks noGrp="1"/>
          </p:cNvSpPr>
          <p:nvPr>
            <p:ph type="dt" idx="10"/>
          </p:nvPr>
        </p:nvSpPr>
        <p:spPr>
          <a:xfrm>
            <a:off x="685800" y="4686300"/>
            <a:ext cx="1905000" cy="342900"/>
          </a:xfrm>
          <a:prstGeom prst="rect">
            <a:avLst/>
          </a:prstGeom>
          <a:noFill/>
          <a:ln>
            <a:noFill/>
          </a:ln>
        </p:spPr>
        <p:txBody>
          <a:bodyPr lIns="68575" tIns="68575" rIns="68575" bIns="68575" anchor="t" anchorCtr="0"/>
          <a:lstStyle>
            <a:lvl1pPr marL="0" marR="0" lvl="0" indent="0" algn="l" rtl="0">
              <a:spcBef>
                <a:spcPts val="0"/>
              </a:spcBef>
              <a:defRPr sz="1100" b="0" i="0" u="none" strike="noStrike" cap="none">
                <a:solidFill>
                  <a:schemeClr val="dk1"/>
                </a:solidFill>
                <a:latin typeface="Times New Roman"/>
                <a:ea typeface="Times New Roman"/>
                <a:cs typeface="Times New Roman"/>
                <a:sym typeface="Times New Roman"/>
              </a:defRPr>
            </a:lvl1pPr>
            <a:lvl2pPr marL="342900" marR="0" lvl="1" indent="0" algn="l" rtl="0">
              <a:spcBef>
                <a:spcPts val="0"/>
              </a:spcBef>
              <a:defRPr sz="1400" b="0" i="0" u="none" strike="noStrike" cap="none">
                <a:solidFill>
                  <a:schemeClr val="dk1"/>
                </a:solidFill>
                <a:latin typeface="Times New Roman"/>
                <a:ea typeface="Times New Roman"/>
                <a:cs typeface="Times New Roman"/>
                <a:sym typeface="Times New Roman"/>
              </a:defRPr>
            </a:lvl2pPr>
            <a:lvl3pPr marL="685800" marR="0" lvl="2" indent="0" algn="l" rtl="0">
              <a:spcBef>
                <a:spcPts val="0"/>
              </a:spcBef>
              <a:defRPr sz="1400" b="0" i="0" u="none" strike="noStrike" cap="none">
                <a:solidFill>
                  <a:schemeClr val="dk1"/>
                </a:solidFill>
                <a:latin typeface="Times New Roman"/>
                <a:ea typeface="Times New Roman"/>
                <a:cs typeface="Times New Roman"/>
                <a:sym typeface="Times New Roman"/>
              </a:defRPr>
            </a:lvl3pPr>
            <a:lvl4pPr marL="1028700" marR="0" lvl="3" indent="0" algn="l" rtl="0">
              <a:spcBef>
                <a:spcPts val="0"/>
              </a:spcBef>
              <a:defRPr sz="1400" b="0" i="0" u="none" strike="noStrike" cap="none">
                <a:solidFill>
                  <a:schemeClr val="dk1"/>
                </a:solidFill>
                <a:latin typeface="Times New Roman"/>
                <a:ea typeface="Times New Roman"/>
                <a:cs typeface="Times New Roman"/>
                <a:sym typeface="Times New Roman"/>
              </a:defRPr>
            </a:lvl4pPr>
            <a:lvl5pPr marL="1371600" marR="0" lvl="4" indent="0" algn="l" rtl="0">
              <a:spcBef>
                <a:spcPts val="0"/>
              </a:spcBef>
              <a:defRPr sz="1400" b="0" i="0" u="none" strike="noStrike" cap="none">
                <a:solidFill>
                  <a:schemeClr val="dk1"/>
                </a:solidFill>
                <a:latin typeface="Times New Roman"/>
                <a:ea typeface="Times New Roman"/>
                <a:cs typeface="Times New Roman"/>
                <a:sym typeface="Times New Roman"/>
              </a:defRPr>
            </a:lvl5pPr>
            <a:lvl6pPr marL="1714500" marR="0" lvl="5" indent="0" algn="l" rtl="0">
              <a:spcBef>
                <a:spcPts val="0"/>
              </a:spcBef>
              <a:defRPr sz="1400" b="0" i="0" u="none" strike="noStrike" cap="none">
                <a:solidFill>
                  <a:schemeClr val="dk1"/>
                </a:solidFill>
                <a:latin typeface="Times New Roman"/>
                <a:ea typeface="Times New Roman"/>
                <a:cs typeface="Times New Roman"/>
                <a:sym typeface="Times New Roman"/>
              </a:defRPr>
            </a:lvl6pPr>
            <a:lvl7pPr marL="2057400" marR="0" lvl="6" indent="0" algn="l" rtl="0">
              <a:spcBef>
                <a:spcPts val="0"/>
              </a:spcBef>
              <a:defRPr sz="1400" b="0" i="0" u="none" strike="noStrike" cap="none">
                <a:solidFill>
                  <a:schemeClr val="dk1"/>
                </a:solidFill>
                <a:latin typeface="Times New Roman"/>
                <a:ea typeface="Times New Roman"/>
                <a:cs typeface="Times New Roman"/>
                <a:sym typeface="Times New Roman"/>
              </a:defRPr>
            </a:lvl7pPr>
            <a:lvl8pPr marL="2400300" marR="0" lvl="7" indent="0" algn="l" rtl="0">
              <a:spcBef>
                <a:spcPts val="0"/>
              </a:spcBef>
              <a:defRPr sz="1400" b="0" i="0" u="none" strike="noStrike" cap="none">
                <a:solidFill>
                  <a:schemeClr val="dk1"/>
                </a:solidFill>
                <a:latin typeface="Times New Roman"/>
                <a:ea typeface="Times New Roman"/>
                <a:cs typeface="Times New Roman"/>
                <a:sym typeface="Times New Roman"/>
              </a:defRPr>
            </a:lvl8pPr>
            <a:lvl9pPr marL="2743200" marR="0" lvl="8" indent="0" algn="l" rtl="0">
              <a:spcBef>
                <a:spcPts val="0"/>
              </a:spcBef>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54" name="Shape 54"/>
          <p:cNvSpPr txBox="1">
            <a:spLocks noGrp="1"/>
          </p:cNvSpPr>
          <p:nvPr>
            <p:ph type="ftr" idx="11"/>
          </p:nvPr>
        </p:nvSpPr>
        <p:spPr>
          <a:xfrm>
            <a:off x="3124200" y="4686300"/>
            <a:ext cx="2895600" cy="342900"/>
          </a:xfrm>
          <a:prstGeom prst="rect">
            <a:avLst/>
          </a:prstGeom>
          <a:noFill/>
          <a:ln>
            <a:noFill/>
          </a:ln>
        </p:spPr>
        <p:txBody>
          <a:bodyPr lIns="68575" tIns="68575" rIns="68575" bIns="68575" anchor="t" anchorCtr="0"/>
          <a:lstStyle>
            <a:lvl1pPr marL="0" marR="0" lvl="0" indent="0" algn="ctr" rtl="0">
              <a:spcBef>
                <a:spcPts val="0"/>
              </a:spcBef>
              <a:defRPr sz="1100" b="0" i="0" u="none" strike="noStrike" cap="none">
                <a:solidFill>
                  <a:schemeClr val="dk1"/>
                </a:solidFill>
                <a:latin typeface="Times New Roman"/>
                <a:ea typeface="Times New Roman"/>
                <a:cs typeface="Times New Roman"/>
                <a:sym typeface="Times New Roman"/>
              </a:defRPr>
            </a:lvl1pPr>
            <a:lvl2pPr marL="342900" marR="0" lvl="1" indent="0" algn="l" rtl="0">
              <a:spcBef>
                <a:spcPts val="0"/>
              </a:spcBef>
              <a:defRPr sz="1400" b="0" i="0" u="none" strike="noStrike" cap="none">
                <a:solidFill>
                  <a:schemeClr val="dk1"/>
                </a:solidFill>
                <a:latin typeface="Times New Roman"/>
                <a:ea typeface="Times New Roman"/>
                <a:cs typeface="Times New Roman"/>
                <a:sym typeface="Times New Roman"/>
              </a:defRPr>
            </a:lvl2pPr>
            <a:lvl3pPr marL="685800" marR="0" lvl="2" indent="0" algn="l" rtl="0">
              <a:spcBef>
                <a:spcPts val="0"/>
              </a:spcBef>
              <a:defRPr sz="1400" b="0" i="0" u="none" strike="noStrike" cap="none">
                <a:solidFill>
                  <a:schemeClr val="dk1"/>
                </a:solidFill>
                <a:latin typeface="Times New Roman"/>
                <a:ea typeface="Times New Roman"/>
                <a:cs typeface="Times New Roman"/>
                <a:sym typeface="Times New Roman"/>
              </a:defRPr>
            </a:lvl3pPr>
            <a:lvl4pPr marL="1028700" marR="0" lvl="3" indent="0" algn="l" rtl="0">
              <a:spcBef>
                <a:spcPts val="0"/>
              </a:spcBef>
              <a:defRPr sz="1400" b="0" i="0" u="none" strike="noStrike" cap="none">
                <a:solidFill>
                  <a:schemeClr val="dk1"/>
                </a:solidFill>
                <a:latin typeface="Times New Roman"/>
                <a:ea typeface="Times New Roman"/>
                <a:cs typeface="Times New Roman"/>
                <a:sym typeface="Times New Roman"/>
              </a:defRPr>
            </a:lvl4pPr>
            <a:lvl5pPr marL="1371600" marR="0" lvl="4" indent="0" algn="l" rtl="0">
              <a:spcBef>
                <a:spcPts val="0"/>
              </a:spcBef>
              <a:defRPr sz="1400" b="0" i="0" u="none" strike="noStrike" cap="none">
                <a:solidFill>
                  <a:schemeClr val="dk1"/>
                </a:solidFill>
                <a:latin typeface="Times New Roman"/>
                <a:ea typeface="Times New Roman"/>
                <a:cs typeface="Times New Roman"/>
                <a:sym typeface="Times New Roman"/>
              </a:defRPr>
            </a:lvl5pPr>
            <a:lvl6pPr marL="1714500" marR="0" lvl="5" indent="0" algn="l" rtl="0">
              <a:spcBef>
                <a:spcPts val="0"/>
              </a:spcBef>
              <a:defRPr sz="1400" b="0" i="0" u="none" strike="noStrike" cap="none">
                <a:solidFill>
                  <a:schemeClr val="dk1"/>
                </a:solidFill>
                <a:latin typeface="Times New Roman"/>
                <a:ea typeface="Times New Roman"/>
                <a:cs typeface="Times New Roman"/>
                <a:sym typeface="Times New Roman"/>
              </a:defRPr>
            </a:lvl6pPr>
            <a:lvl7pPr marL="2057400" marR="0" lvl="6" indent="0" algn="l" rtl="0">
              <a:spcBef>
                <a:spcPts val="0"/>
              </a:spcBef>
              <a:defRPr sz="1400" b="0" i="0" u="none" strike="noStrike" cap="none">
                <a:solidFill>
                  <a:schemeClr val="dk1"/>
                </a:solidFill>
                <a:latin typeface="Times New Roman"/>
                <a:ea typeface="Times New Roman"/>
                <a:cs typeface="Times New Roman"/>
                <a:sym typeface="Times New Roman"/>
              </a:defRPr>
            </a:lvl7pPr>
            <a:lvl8pPr marL="2400300" marR="0" lvl="7" indent="0" algn="l" rtl="0">
              <a:spcBef>
                <a:spcPts val="0"/>
              </a:spcBef>
              <a:defRPr sz="1400" b="0" i="0" u="none" strike="noStrike" cap="none">
                <a:solidFill>
                  <a:schemeClr val="dk1"/>
                </a:solidFill>
                <a:latin typeface="Times New Roman"/>
                <a:ea typeface="Times New Roman"/>
                <a:cs typeface="Times New Roman"/>
                <a:sym typeface="Times New Roman"/>
              </a:defRPr>
            </a:lvl8pPr>
            <a:lvl9pPr marL="2743200" marR="0" lvl="8" indent="0" algn="l" rtl="0">
              <a:spcBef>
                <a:spcPts val="0"/>
              </a:spcBef>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55" name="Shape 55"/>
          <p:cNvSpPr txBox="1">
            <a:spLocks noGrp="1"/>
          </p:cNvSpPr>
          <p:nvPr>
            <p:ph type="sldNum" idx="12"/>
          </p:nvPr>
        </p:nvSpPr>
        <p:spPr>
          <a:xfrm>
            <a:off x="6553200" y="4686300"/>
            <a:ext cx="1905000" cy="342900"/>
          </a:xfrm>
          <a:prstGeom prst="rect">
            <a:avLst/>
          </a:prstGeom>
          <a:noFill/>
          <a:ln>
            <a:noFill/>
          </a:ln>
        </p:spPr>
        <p:txBody>
          <a:bodyPr lIns="68575" tIns="34275" rIns="68575" bIns="34275" anchor="t" anchorCtr="0">
            <a:noAutofit/>
          </a:bodyPr>
          <a:lstStyle/>
          <a:p>
            <a:pPr marL="0" marR="0" lvl="0" indent="0" algn="r" rtl="0">
              <a:spcBef>
                <a:spcPts val="0"/>
              </a:spcBef>
              <a:buSzPct val="25000"/>
              <a:buNone/>
            </a:pPr>
            <a:fld id="{00000000-1234-1234-1234-123412341234}" type="slidenum">
              <a:rPr lang="en" sz="1100" b="0" i="0" u="none" strike="noStrike" cap="none">
                <a:solidFill>
                  <a:schemeClr val="dk1"/>
                </a:solidFill>
                <a:latin typeface="Times New Roman"/>
                <a:ea typeface="Times New Roman"/>
                <a:cs typeface="Times New Roman"/>
                <a:sym typeface="Times New Roman"/>
              </a:rPr>
              <a:t>‹#›</a:t>
            </a:fld>
            <a:endParaRPr lang="en" sz="1100" b="0" i="0" u="none" strike="noStrike" cap="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57200" y="204787"/>
            <a:ext cx="3008400" cy="871200"/>
          </a:xfrm>
          <a:prstGeom prst="rect">
            <a:avLst/>
          </a:prstGeom>
          <a:noFill/>
          <a:ln>
            <a:noFill/>
          </a:ln>
        </p:spPr>
        <p:txBody>
          <a:bodyPr lIns="68575" tIns="68575" rIns="68575" bIns="68575" anchor="b" anchorCtr="0"/>
          <a:lstStyle>
            <a:lvl1pPr lvl="0" algn="l" rtl="0">
              <a:spcBef>
                <a:spcPts val="0"/>
              </a:spcBef>
              <a:defRPr sz="1500" b="1"/>
            </a:lvl1pPr>
            <a:lvl2pPr lvl="1" rtl="0">
              <a:spcBef>
                <a:spcPts val="0"/>
              </a:spcBef>
              <a:defRPr sz="3300">
                <a:solidFill>
                  <a:srgbClr val="CC0000"/>
                </a:solidFill>
                <a:latin typeface="Times New Roman"/>
                <a:ea typeface="Times New Roman"/>
                <a:cs typeface="Times New Roman"/>
                <a:sym typeface="Times New Roman"/>
              </a:defRPr>
            </a:lvl2pPr>
            <a:lvl3pPr lvl="2" rtl="0">
              <a:spcBef>
                <a:spcPts val="0"/>
              </a:spcBef>
              <a:defRPr sz="3300">
                <a:solidFill>
                  <a:srgbClr val="CC0000"/>
                </a:solidFill>
                <a:latin typeface="Times New Roman"/>
                <a:ea typeface="Times New Roman"/>
                <a:cs typeface="Times New Roman"/>
                <a:sym typeface="Times New Roman"/>
              </a:defRPr>
            </a:lvl3pPr>
            <a:lvl4pPr lvl="3" rtl="0">
              <a:spcBef>
                <a:spcPts val="0"/>
              </a:spcBef>
              <a:defRPr sz="3300">
                <a:solidFill>
                  <a:srgbClr val="CC0000"/>
                </a:solidFill>
                <a:latin typeface="Times New Roman"/>
                <a:ea typeface="Times New Roman"/>
                <a:cs typeface="Times New Roman"/>
                <a:sym typeface="Times New Roman"/>
              </a:defRPr>
            </a:lvl4pPr>
            <a:lvl5pPr lvl="4" rtl="0">
              <a:spcBef>
                <a:spcPts val="0"/>
              </a:spcBef>
              <a:defRPr sz="3300">
                <a:solidFill>
                  <a:srgbClr val="CC0000"/>
                </a:solidFill>
                <a:latin typeface="Times New Roman"/>
                <a:ea typeface="Times New Roman"/>
                <a:cs typeface="Times New Roman"/>
                <a:sym typeface="Times New Roman"/>
              </a:defRPr>
            </a:lvl5pPr>
            <a:lvl6pPr lvl="5" rtl="0">
              <a:spcBef>
                <a:spcPts val="0"/>
              </a:spcBef>
              <a:defRPr sz="3300">
                <a:solidFill>
                  <a:srgbClr val="CC0000"/>
                </a:solidFill>
                <a:latin typeface="Times New Roman"/>
                <a:ea typeface="Times New Roman"/>
                <a:cs typeface="Times New Roman"/>
                <a:sym typeface="Times New Roman"/>
              </a:defRPr>
            </a:lvl6pPr>
            <a:lvl7pPr lvl="6" rtl="0">
              <a:spcBef>
                <a:spcPts val="0"/>
              </a:spcBef>
              <a:defRPr sz="3300">
                <a:solidFill>
                  <a:srgbClr val="CC0000"/>
                </a:solidFill>
                <a:latin typeface="Times New Roman"/>
                <a:ea typeface="Times New Roman"/>
                <a:cs typeface="Times New Roman"/>
                <a:sym typeface="Times New Roman"/>
              </a:defRPr>
            </a:lvl7pPr>
            <a:lvl8pPr lvl="7" rtl="0">
              <a:spcBef>
                <a:spcPts val="0"/>
              </a:spcBef>
              <a:defRPr sz="3300">
                <a:solidFill>
                  <a:srgbClr val="CC0000"/>
                </a:solidFill>
                <a:latin typeface="Times New Roman"/>
                <a:ea typeface="Times New Roman"/>
                <a:cs typeface="Times New Roman"/>
                <a:sym typeface="Times New Roman"/>
              </a:defRPr>
            </a:lvl8pPr>
            <a:lvl9pPr lvl="8" rtl="0">
              <a:spcBef>
                <a:spcPts val="0"/>
              </a:spcBef>
              <a:defRPr sz="3300">
                <a:solidFill>
                  <a:srgbClr val="CC0000"/>
                </a:solidFill>
                <a:latin typeface="Times New Roman"/>
                <a:ea typeface="Times New Roman"/>
                <a:cs typeface="Times New Roman"/>
                <a:sym typeface="Times New Roman"/>
              </a:defRPr>
            </a:lvl9pPr>
          </a:lstStyle>
          <a:p>
            <a:endParaRPr/>
          </a:p>
        </p:txBody>
      </p:sp>
      <p:sp>
        <p:nvSpPr>
          <p:cNvPr id="58" name="Shape 58"/>
          <p:cNvSpPr txBox="1">
            <a:spLocks noGrp="1"/>
          </p:cNvSpPr>
          <p:nvPr>
            <p:ph type="body" idx="1"/>
          </p:nvPr>
        </p:nvSpPr>
        <p:spPr>
          <a:xfrm>
            <a:off x="3575049" y="204788"/>
            <a:ext cx="5111699" cy="4389900"/>
          </a:xfrm>
          <a:prstGeom prst="rect">
            <a:avLst/>
          </a:prstGeom>
          <a:noFill/>
          <a:ln>
            <a:noFill/>
          </a:ln>
        </p:spPr>
        <p:txBody>
          <a:bodyPr lIns="68575" tIns="68575" rIns="68575" bIns="68575" anchor="t" anchorCtr="0"/>
          <a:lstStyle>
            <a:lvl1pPr lvl="0" rtl="0">
              <a:spcBef>
                <a:spcPts val="0"/>
              </a:spcBef>
              <a:defRPr sz="2400"/>
            </a:lvl1pPr>
            <a:lvl2pPr lvl="1" rtl="0">
              <a:spcBef>
                <a:spcPts val="0"/>
              </a:spcBef>
              <a:defRPr sz="2100"/>
            </a:lvl2pPr>
            <a:lvl3pPr lvl="2" rtl="0">
              <a:spcBef>
                <a:spcPts val="0"/>
              </a:spcBef>
              <a:defRPr sz="1800"/>
            </a:lvl3pPr>
            <a:lvl4pPr lvl="3" rtl="0">
              <a:spcBef>
                <a:spcPts val="0"/>
              </a:spcBef>
              <a:defRPr sz="1500"/>
            </a:lvl4pPr>
            <a:lvl5pPr lvl="4" rtl="0">
              <a:spcBef>
                <a:spcPts val="0"/>
              </a:spcBef>
              <a:defRPr sz="1500"/>
            </a:lvl5pPr>
            <a:lvl6pPr lvl="5" rtl="0">
              <a:spcBef>
                <a:spcPts val="0"/>
              </a:spcBef>
              <a:defRPr sz="1500"/>
            </a:lvl6pPr>
            <a:lvl7pPr lvl="6" rtl="0">
              <a:spcBef>
                <a:spcPts val="0"/>
              </a:spcBef>
              <a:defRPr sz="1500"/>
            </a:lvl7pPr>
            <a:lvl8pPr lvl="7" rtl="0">
              <a:spcBef>
                <a:spcPts val="0"/>
              </a:spcBef>
              <a:defRPr sz="1500"/>
            </a:lvl8pPr>
            <a:lvl9pPr lvl="8" rtl="0">
              <a:spcBef>
                <a:spcPts val="0"/>
              </a:spcBef>
              <a:defRPr sz="1500"/>
            </a:lvl9pPr>
          </a:lstStyle>
          <a:p>
            <a:endParaRPr/>
          </a:p>
        </p:txBody>
      </p:sp>
      <p:sp>
        <p:nvSpPr>
          <p:cNvPr id="59" name="Shape 59"/>
          <p:cNvSpPr txBox="1">
            <a:spLocks noGrp="1"/>
          </p:cNvSpPr>
          <p:nvPr>
            <p:ph type="body" idx="2"/>
          </p:nvPr>
        </p:nvSpPr>
        <p:spPr>
          <a:xfrm>
            <a:off x="457200" y="1076325"/>
            <a:ext cx="3008400" cy="3518400"/>
          </a:xfrm>
          <a:prstGeom prst="rect">
            <a:avLst/>
          </a:prstGeom>
          <a:noFill/>
          <a:ln>
            <a:noFill/>
          </a:ln>
        </p:spPr>
        <p:txBody>
          <a:bodyPr lIns="68575" tIns="68575" rIns="68575" bIns="68575" anchor="t" anchorCtr="0"/>
          <a:lstStyle>
            <a:lvl1pPr marL="0" lvl="0" indent="0" rtl="0">
              <a:spcBef>
                <a:spcPts val="0"/>
              </a:spcBef>
              <a:buFont typeface="Times New Roman"/>
              <a:buNone/>
              <a:defRPr sz="1100"/>
            </a:lvl1pPr>
            <a:lvl2pPr marL="342900" lvl="1" indent="0" rtl="0">
              <a:spcBef>
                <a:spcPts val="0"/>
              </a:spcBef>
              <a:buFont typeface="Times New Roman"/>
              <a:buNone/>
              <a:defRPr sz="900"/>
            </a:lvl2pPr>
            <a:lvl3pPr marL="685800" lvl="2" indent="0" rtl="0">
              <a:spcBef>
                <a:spcPts val="0"/>
              </a:spcBef>
              <a:buFont typeface="Times New Roman"/>
              <a:buNone/>
              <a:defRPr sz="800"/>
            </a:lvl3pPr>
            <a:lvl4pPr marL="1028700" lvl="3" indent="0" rtl="0">
              <a:spcBef>
                <a:spcPts val="0"/>
              </a:spcBef>
              <a:buFont typeface="Times New Roman"/>
              <a:buNone/>
              <a:defRPr sz="700"/>
            </a:lvl4pPr>
            <a:lvl5pPr marL="1371600" lvl="4" indent="0" rtl="0">
              <a:spcBef>
                <a:spcPts val="0"/>
              </a:spcBef>
              <a:buFont typeface="Times New Roman"/>
              <a:buNone/>
              <a:defRPr sz="700"/>
            </a:lvl5pPr>
            <a:lvl6pPr marL="1714500" lvl="5" indent="0" rtl="0">
              <a:spcBef>
                <a:spcPts val="0"/>
              </a:spcBef>
              <a:buFont typeface="Times New Roman"/>
              <a:buNone/>
              <a:defRPr sz="700"/>
            </a:lvl6pPr>
            <a:lvl7pPr marL="2057400" lvl="6" indent="0" rtl="0">
              <a:spcBef>
                <a:spcPts val="0"/>
              </a:spcBef>
              <a:buFont typeface="Times New Roman"/>
              <a:buNone/>
              <a:defRPr sz="700"/>
            </a:lvl7pPr>
            <a:lvl8pPr marL="2400300" lvl="7" indent="0" rtl="0">
              <a:spcBef>
                <a:spcPts val="0"/>
              </a:spcBef>
              <a:buFont typeface="Times New Roman"/>
              <a:buNone/>
              <a:defRPr sz="700"/>
            </a:lvl8pPr>
            <a:lvl9pPr marL="2743200" lvl="8" indent="0" rtl="0">
              <a:spcBef>
                <a:spcPts val="0"/>
              </a:spcBef>
              <a:buFont typeface="Times New Roman"/>
              <a:buNone/>
              <a:defRPr sz="700"/>
            </a:lvl9pPr>
          </a:lstStyle>
          <a:p>
            <a:endParaRPr/>
          </a:p>
        </p:txBody>
      </p:sp>
      <p:sp>
        <p:nvSpPr>
          <p:cNvPr id="60" name="Shape 60"/>
          <p:cNvSpPr txBox="1">
            <a:spLocks noGrp="1"/>
          </p:cNvSpPr>
          <p:nvPr>
            <p:ph type="dt" idx="10"/>
          </p:nvPr>
        </p:nvSpPr>
        <p:spPr>
          <a:xfrm>
            <a:off x="685800" y="4686300"/>
            <a:ext cx="1905000" cy="342900"/>
          </a:xfrm>
          <a:prstGeom prst="rect">
            <a:avLst/>
          </a:prstGeom>
          <a:noFill/>
          <a:ln>
            <a:noFill/>
          </a:ln>
        </p:spPr>
        <p:txBody>
          <a:bodyPr lIns="68575" tIns="68575" rIns="68575" bIns="68575" anchor="t" anchorCtr="0"/>
          <a:lstStyle>
            <a:lvl1pPr marL="0" marR="0" lvl="0" indent="0" algn="l" rtl="0">
              <a:spcBef>
                <a:spcPts val="0"/>
              </a:spcBef>
              <a:defRPr sz="1100" b="0" i="0" u="none" strike="noStrike" cap="none">
                <a:solidFill>
                  <a:schemeClr val="dk1"/>
                </a:solidFill>
                <a:latin typeface="Times New Roman"/>
                <a:ea typeface="Times New Roman"/>
                <a:cs typeface="Times New Roman"/>
                <a:sym typeface="Times New Roman"/>
              </a:defRPr>
            </a:lvl1pPr>
            <a:lvl2pPr marL="342900" marR="0" lvl="1" indent="0" algn="l" rtl="0">
              <a:spcBef>
                <a:spcPts val="0"/>
              </a:spcBef>
              <a:defRPr sz="1400" b="0" i="0" u="none" strike="noStrike" cap="none">
                <a:solidFill>
                  <a:schemeClr val="dk1"/>
                </a:solidFill>
                <a:latin typeface="Times New Roman"/>
                <a:ea typeface="Times New Roman"/>
                <a:cs typeface="Times New Roman"/>
                <a:sym typeface="Times New Roman"/>
              </a:defRPr>
            </a:lvl2pPr>
            <a:lvl3pPr marL="685800" marR="0" lvl="2" indent="0" algn="l" rtl="0">
              <a:spcBef>
                <a:spcPts val="0"/>
              </a:spcBef>
              <a:defRPr sz="1400" b="0" i="0" u="none" strike="noStrike" cap="none">
                <a:solidFill>
                  <a:schemeClr val="dk1"/>
                </a:solidFill>
                <a:latin typeface="Times New Roman"/>
                <a:ea typeface="Times New Roman"/>
                <a:cs typeface="Times New Roman"/>
                <a:sym typeface="Times New Roman"/>
              </a:defRPr>
            </a:lvl3pPr>
            <a:lvl4pPr marL="1028700" marR="0" lvl="3" indent="0" algn="l" rtl="0">
              <a:spcBef>
                <a:spcPts val="0"/>
              </a:spcBef>
              <a:defRPr sz="1400" b="0" i="0" u="none" strike="noStrike" cap="none">
                <a:solidFill>
                  <a:schemeClr val="dk1"/>
                </a:solidFill>
                <a:latin typeface="Times New Roman"/>
                <a:ea typeface="Times New Roman"/>
                <a:cs typeface="Times New Roman"/>
                <a:sym typeface="Times New Roman"/>
              </a:defRPr>
            </a:lvl4pPr>
            <a:lvl5pPr marL="1371600" marR="0" lvl="4" indent="0" algn="l" rtl="0">
              <a:spcBef>
                <a:spcPts val="0"/>
              </a:spcBef>
              <a:defRPr sz="1400" b="0" i="0" u="none" strike="noStrike" cap="none">
                <a:solidFill>
                  <a:schemeClr val="dk1"/>
                </a:solidFill>
                <a:latin typeface="Times New Roman"/>
                <a:ea typeface="Times New Roman"/>
                <a:cs typeface="Times New Roman"/>
                <a:sym typeface="Times New Roman"/>
              </a:defRPr>
            </a:lvl5pPr>
            <a:lvl6pPr marL="1714500" marR="0" lvl="5" indent="0" algn="l" rtl="0">
              <a:spcBef>
                <a:spcPts val="0"/>
              </a:spcBef>
              <a:defRPr sz="1400" b="0" i="0" u="none" strike="noStrike" cap="none">
                <a:solidFill>
                  <a:schemeClr val="dk1"/>
                </a:solidFill>
                <a:latin typeface="Times New Roman"/>
                <a:ea typeface="Times New Roman"/>
                <a:cs typeface="Times New Roman"/>
                <a:sym typeface="Times New Roman"/>
              </a:defRPr>
            </a:lvl6pPr>
            <a:lvl7pPr marL="2057400" marR="0" lvl="6" indent="0" algn="l" rtl="0">
              <a:spcBef>
                <a:spcPts val="0"/>
              </a:spcBef>
              <a:defRPr sz="1400" b="0" i="0" u="none" strike="noStrike" cap="none">
                <a:solidFill>
                  <a:schemeClr val="dk1"/>
                </a:solidFill>
                <a:latin typeface="Times New Roman"/>
                <a:ea typeface="Times New Roman"/>
                <a:cs typeface="Times New Roman"/>
                <a:sym typeface="Times New Roman"/>
              </a:defRPr>
            </a:lvl7pPr>
            <a:lvl8pPr marL="2400300" marR="0" lvl="7" indent="0" algn="l" rtl="0">
              <a:spcBef>
                <a:spcPts val="0"/>
              </a:spcBef>
              <a:defRPr sz="1400" b="0" i="0" u="none" strike="noStrike" cap="none">
                <a:solidFill>
                  <a:schemeClr val="dk1"/>
                </a:solidFill>
                <a:latin typeface="Times New Roman"/>
                <a:ea typeface="Times New Roman"/>
                <a:cs typeface="Times New Roman"/>
                <a:sym typeface="Times New Roman"/>
              </a:defRPr>
            </a:lvl8pPr>
            <a:lvl9pPr marL="2743200" marR="0" lvl="8" indent="0" algn="l" rtl="0">
              <a:spcBef>
                <a:spcPts val="0"/>
              </a:spcBef>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61" name="Shape 61"/>
          <p:cNvSpPr txBox="1">
            <a:spLocks noGrp="1"/>
          </p:cNvSpPr>
          <p:nvPr>
            <p:ph type="ftr" idx="11"/>
          </p:nvPr>
        </p:nvSpPr>
        <p:spPr>
          <a:xfrm>
            <a:off x="3124200" y="4686300"/>
            <a:ext cx="2895600" cy="342900"/>
          </a:xfrm>
          <a:prstGeom prst="rect">
            <a:avLst/>
          </a:prstGeom>
          <a:noFill/>
          <a:ln>
            <a:noFill/>
          </a:ln>
        </p:spPr>
        <p:txBody>
          <a:bodyPr lIns="68575" tIns="68575" rIns="68575" bIns="68575" anchor="t" anchorCtr="0"/>
          <a:lstStyle>
            <a:lvl1pPr marL="0" marR="0" lvl="0" indent="0" algn="ctr" rtl="0">
              <a:spcBef>
                <a:spcPts val="0"/>
              </a:spcBef>
              <a:defRPr sz="1100" b="0" i="0" u="none" strike="noStrike" cap="none">
                <a:solidFill>
                  <a:schemeClr val="dk1"/>
                </a:solidFill>
                <a:latin typeface="Times New Roman"/>
                <a:ea typeface="Times New Roman"/>
                <a:cs typeface="Times New Roman"/>
                <a:sym typeface="Times New Roman"/>
              </a:defRPr>
            </a:lvl1pPr>
            <a:lvl2pPr marL="342900" marR="0" lvl="1" indent="0" algn="l" rtl="0">
              <a:spcBef>
                <a:spcPts val="0"/>
              </a:spcBef>
              <a:defRPr sz="1400" b="0" i="0" u="none" strike="noStrike" cap="none">
                <a:solidFill>
                  <a:schemeClr val="dk1"/>
                </a:solidFill>
                <a:latin typeface="Times New Roman"/>
                <a:ea typeface="Times New Roman"/>
                <a:cs typeface="Times New Roman"/>
                <a:sym typeface="Times New Roman"/>
              </a:defRPr>
            </a:lvl2pPr>
            <a:lvl3pPr marL="685800" marR="0" lvl="2" indent="0" algn="l" rtl="0">
              <a:spcBef>
                <a:spcPts val="0"/>
              </a:spcBef>
              <a:defRPr sz="1400" b="0" i="0" u="none" strike="noStrike" cap="none">
                <a:solidFill>
                  <a:schemeClr val="dk1"/>
                </a:solidFill>
                <a:latin typeface="Times New Roman"/>
                <a:ea typeface="Times New Roman"/>
                <a:cs typeface="Times New Roman"/>
                <a:sym typeface="Times New Roman"/>
              </a:defRPr>
            </a:lvl3pPr>
            <a:lvl4pPr marL="1028700" marR="0" lvl="3" indent="0" algn="l" rtl="0">
              <a:spcBef>
                <a:spcPts val="0"/>
              </a:spcBef>
              <a:defRPr sz="1400" b="0" i="0" u="none" strike="noStrike" cap="none">
                <a:solidFill>
                  <a:schemeClr val="dk1"/>
                </a:solidFill>
                <a:latin typeface="Times New Roman"/>
                <a:ea typeface="Times New Roman"/>
                <a:cs typeface="Times New Roman"/>
                <a:sym typeface="Times New Roman"/>
              </a:defRPr>
            </a:lvl4pPr>
            <a:lvl5pPr marL="1371600" marR="0" lvl="4" indent="0" algn="l" rtl="0">
              <a:spcBef>
                <a:spcPts val="0"/>
              </a:spcBef>
              <a:defRPr sz="1400" b="0" i="0" u="none" strike="noStrike" cap="none">
                <a:solidFill>
                  <a:schemeClr val="dk1"/>
                </a:solidFill>
                <a:latin typeface="Times New Roman"/>
                <a:ea typeface="Times New Roman"/>
                <a:cs typeface="Times New Roman"/>
                <a:sym typeface="Times New Roman"/>
              </a:defRPr>
            </a:lvl5pPr>
            <a:lvl6pPr marL="1714500" marR="0" lvl="5" indent="0" algn="l" rtl="0">
              <a:spcBef>
                <a:spcPts val="0"/>
              </a:spcBef>
              <a:defRPr sz="1400" b="0" i="0" u="none" strike="noStrike" cap="none">
                <a:solidFill>
                  <a:schemeClr val="dk1"/>
                </a:solidFill>
                <a:latin typeface="Times New Roman"/>
                <a:ea typeface="Times New Roman"/>
                <a:cs typeface="Times New Roman"/>
                <a:sym typeface="Times New Roman"/>
              </a:defRPr>
            </a:lvl6pPr>
            <a:lvl7pPr marL="2057400" marR="0" lvl="6" indent="0" algn="l" rtl="0">
              <a:spcBef>
                <a:spcPts val="0"/>
              </a:spcBef>
              <a:defRPr sz="1400" b="0" i="0" u="none" strike="noStrike" cap="none">
                <a:solidFill>
                  <a:schemeClr val="dk1"/>
                </a:solidFill>
                <a:latin typeface="Times New Roman"/>
                <a:ea typeface="Times New Roman"/>
                <a:cs typeface="Times New Roman"/>
                <a:sym typeface="Times New Roman"/>
              </a:defRPr>
            </a:lvl7pPr>
            <a:lvl8pPr marL="2400300" marR="0" lvl="7" indent="0" algn="l" rtl="0">
              <a:spcBef>
                <a:spcPts val="0"/>
              </a:spcBef>
              <a:defRPr sz="1400" b="0" i="0" u="none" strike="noStrike" cap="none">
                <a:solidFill>
                  <a:schemeClr val="dk1"/>
                </a:solidFill>
                <a:latin typeface="Times New Roman"/>
                <a:ea typeface="Times New Roman"/>
                <a:cs typeface="Times New Roman"/>
                <a:sym typeface="Times New Roman"/>
              </a:defRPr>
            </a:lvl8pPr>
            <a:lvl9pPr marL="2743200" marR="0" lvl="8" indent="0" algn="l" rtl="0">
              <a:spcBef>
                <a:spcPts val="0"/>
              </a:spcBef>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62" name="Shape 62"/>
          <p:cNvSpPr txBox="1">
            <a:spLocks noGrp="1"/>
          </p:cNvSpPr>
          <p:nvPr>
            <p:ph type="sldNum" idx="12"/>
          </p:nvPr>
        </p:nvSpPr>
        <p:spPr>
          <a:xfrm>
            <a:off x="6553200" y="4686300"/>
            <a:ext cx="1905000" cy="342900"/>
          </a:xfrm>
          <a:prstGeom prst="rect">
            <a:avLst/>
          </a:prstGeom>
          <a:noFill/>
          <a:ln>
            <a:noFill/>
          </a:ln>
        </p:spPr>
        <p:txBody>
          <a:bodyPr lIns="68575" tIns="34275" rIns="68575" bIns="34275" anchor="t" anchorCtr="0">
            <a:noAutofit/>
          </a:bodyPr>
          <a:lstStyle/>
          <a:p>
            <a:pPr marL="0" marR="0" lvl="0" indent="0" algn="r" rtl="0">
              <a:spcBef>
                <a:spcPts val="0"/>
              </a:spcBef>
              <a:buSzPct val="25000"/>
              <a:buNone/>
            </a:pPr>
            <a:fld id="{00000000-1234-1234-1234-123412341234}" type="slidenum">
              <a:rPr lang="en" sz="1100" b="0" i="0" u="none" strike="noStrike" cap="none">
                <a:solidFill>
                  <a:schemeClr val="dk1"/>
                </a:solidFill>
                <a:latin typeface="Times New Roman"/>
                <a:ea typeface="Times New Roman"/>
                <a:cs typeface="Times New Roman"/>
                <a:sym typeface="Times New Roman"/>
              </a:rPr>
              <a:t>‹#›</a:t>
            </a:fld>
            <a:endParaRPr lang="en" sz="1100" b="0" i="0" u="none" strike="noStrike" cap="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1792287" y="3600450"/>
            <a:ext cx="5486400" cy="425100"/>
          </a:xfrm>
          <a:prstGeom prst="rect">
            <a:avLst/>
          </a:prstGeom>
          <a:noFill/>
          <a:ln>
            <a:noFill/>
          </a:ln>
        </p:spPr>
        <p:txBody>
          <a:bodyPr lIns="68575" tIns="68575" rIns="68575" bIns="68575" anchor="b" anchorCtr="0"/>
          <a:lstStyle>
            <a:lvl1pPr lvl="0" algn="l" rtl="0">
              <a:spcBef>
                <a:spcPts val="0"/>
              </a:spcBef>
              <a:defRPr sz="1500" b="1"/>
            </a:lvl1pPr>
            <a:lvl2pPr lvl="1" rtl="0">
              <a:spcBef>
                <a:spcPts val="0"/>
              </a:spcBef>
              <a:defRPr sz="3300">
                <a:solidFill>
                  <a:srgbClr val="CC0000"/>
                </a:solidFill>
                <a:latin typeface="Times New Roman"/>
                <a:ea typeface="Times New Roman"/>
                <a:cs typeface="Times New Roman"/>
                <a:sym typeface="Times New Roman"/>
              </a:defRPr>
            </a:lvl2pPr>
            <a:lvl3pPr lvl="2" rtl="0">
              <a:spcBef>
                <a:spcPts val="0"/>
              </a:spcBef>
              <a:defRPr sz="3300">
                <a:solidFill>
                  <a:srgbClr val="CC0000"/>
                </a:solidFill>
                <a:latin typeface="Times New Roman"/>
                <a:ea typeface="Times New Roman"/>
                <a:cs typeface="Times New Roman"/>
                <a:sym typeface="Times New Roman"/>
              </a:defRPr>
            </a:lvl3pPr>
            <a:lvl4pPr lvl="3" rtl="0">
              <a:spcBef>
                <a:spcPts val="0"/>
              </a:spcBef>
              <a:defRPr sz="3300">
                <a:solidFill>
                  <a:srgbClr val="CC0000"/>
                </a:solidFill>
                <a:latin typeface="Times New Roman"/>
                <a:ea typeface="Times New Roman"/>
                <a:cs typeface="Times New Roman"/>
                <a:sym typeface="Times New Roman"/>
              </a:defRPr>
            </a:lvl4pPr>
            <a:lvl5pPr lvl="4" rtl="0">
              <a:spcBef>
                <a:spcPts val="0"/>
              </a:spcBef>
              <a:defRPr sz="3300">
                <a:solidFill>
                  <a:srgbClr val="CC0000"/>
                </a:solidFill>
                <a:latin typeface="Times New Roman"/>
                <a:ea typeface="Times New Roman"/>
                <a:cs typeface="Times New Roman"/>
                <a:sym typeface="Times New Roman"/>
              </a:defRPr>
            </a:lvl5pPr>
            <a:lvl6pPr lvl="5" rtl="0">
              <a:spcBef>
                <a:spcPts val="0"/>
              </a:spcBef>
              <a:defRPr sz="3300">
                <a:solidFill>
                  <a:srgbClr val="CC0000"/>
                </a:solidFill>
                <a:latin typeface="Times New Roman"/>
                <a:ea typeface="Times New Roman"/>
                <a:cs typeface="Times New Roman"/>
                <a:sym typeface="Times New Roman"/>
              </a:defRPr>
            </a:lvl6pPr>
            <a:lvl7pPr lvl="6" rtl="0">
              <a:spcBef>
                <a:spcPts val="0"/>
              </a:spcBef>
              <a:defRPr sz="3300">
                <a:solidFill>
                  <a:srgbClr val="CC0000"/>
                </a:solidFill>
                <a:latin typeface="Times New Roman"/>
                <a:ea typeface="Times New Roman"/>
                <a:cs typeface="Times New Roman"/>
                <a:sym typeface="Times New Roman"/>
              </a:defRPr>
            </a:lvl7pPr>
            <a:lvl8pPr lvl="7" rtl="0">
              <a:spcBef>
                <a:spcPts val="0"/>
              </a:spcBef>
              <a:defRPr sz="3300">
                <a:solidFill>
                  <a:srgbClr val="CC0000"/>
                </a:solidFill>
                <a:latin typeface="Times New Roman"/>
                <a:ea typeface="Times New Roman"/>
                <a:cs typeface="Times New Roman"/>
                <a:sym typeface="Times New Roman"/>
              </a:defRPr>
            </a:lvl8pPr>
            <a:lvl9pPr lvl="8" rtl="0">
              <a:spcBef>
                <a:spcPts val="0"/>
              </a:spcBef>
              <a:defRPr sz="3300">
                <a:solidFill>
                  <a:srgbClr val="CC0000"/>
                </a:solidFill>
                <a:latin typeface="Times New Roman"/>
                <a:ea typeface="Times New Roman"/>
                <a:cs typeface="Times New Roman"/>
                <a:sym typeface="Times New Roman"/>
              </a:defRPr>
            </a:lvl9pPr>
          </a:lstStyle>
          <a:p>
            <a:endParaRPr/>
          </a:p>
        </p:txBody>
      </p:sp>
      <p:sp>
        <p:nvSpPr>
          <p:cNvPr id="65" name="Shape 65"/>
          <p:cNvSpPr>
            <a:spLocks noGrp="1"/>
          </p:cNvSpPr>
          <p:nvPr>
            <p:ph type="pic" idx="2"/>
          </p:nvPr>
        </p:nvSpPr>
        <p:spPr>
          <a:xfrm>
            <a:off x="1792287" y="459581"/>
            <a:ext cx="5486400" cy="3086100"/>
          </a:xfrm>
          <a:prstGeom prst="rect">
            <a:avLst/>
          </a:prstGeom>
          <a:noFill/>
          <a:ln>
            <a:noFill/>
          </a:ln>
        </p:spPr>
        <p:txBody>
          <a:bodyPr lIns="68575" tIns="68575" rIns="68575" bIns="68575" anchor="t" anchorCtr="0"/>
          <a:lstStyle>
            <a:lvl1pPr marL="0" marR="0" lvl="0" indent="0" algn="l" rtl="0">
              <a:spcBef>
                <a:spcPts val="0"/>
              </a:spcBef>
              <a:buClr>
                <a:schemeClr val="dk1"/>
              </a:buClr>
              <a:buSzPct val="45833"/>
              <a:buFont typeface="Times New Roman"/>
              <a:buNone/>
              <a:defRPr sz="2400" b="0" i="0" u="none" strike="noStrike" cap="none">
                <a:solidFill>
                  <a:schemeClr val="dk1"/>
                </a:solidFill>
                <a:latin typeface="Times New Roman"/>
                <a:ea typeface="Times New Roman"/>
                <a:cs typeface="Times New Roman"/>
                <a:sym typeface="Times New Roman"/>
              </a:defRPr>
            </a:lvl1pPr>
            <a:lvl2pPr marL="342900" marR="0" lvl="1" indent="0" algn="l" rtl="0">
              <a:spcBef>
                <a:spcPts val="0"/>
              </a:spcBef>
              <a:buClr>
                <a:schemeClr val="dk1"/>
              </a:buClr>
              <a:buSzPct val="52380"/>
              <a:buFont typeface="Times New Roman"/>
              <a:buNone/>
              <a:defRPr sz="2100" b="0" i="0" u="none" strike="noStrike" cap="none">
                <a:solidFill>
                  <a:schemeClr val="dk1"/>
                </a:solidFill>
                <a:latin typeface="Times New Roman"/>
                <a:ea typeface="Times New Roman"/>
                <a:cs typeface="Times New Roman"/>
                <a:sym typeface="Times New Roman"/>
              </a:defRPr>
            </a:lvl2pPr>
            <a:lvl3pPr marL="685800" marR="0" lvl="2" indent="0" algn="l" rtl="0">
              <a:spcBef>
                <a:spcPts val="0"/>
              </a:spcBef>
              <a:buClr>
                <a:schemeClr val="dk1"/>
              </a:buClr>
              <a:buSzPct val="61111"/>
              <a:buFont typeface="Times New Roman"/>
              <a:buNone/>
              <a:defRPr sz="1800" b="0" i="0" u="none" strike="noStrike" cap="none">
                <a:solidFill>
                  <a:schemeClr val="dk1"/>
                </a:solidFill>
                <a:latin typeface="Times New Roman"/>
                <a:ea typeface="Times New Roman"/>
                <a:cs typeface="Times New Roman"/>
                <a:sym typeface="Times New Roman"/>
              </a:defRPr>
            </a:lvl3pPr>
            <a:lvl4pPr marL="1028700" marR="0" lvl="3" indent="0" algn="l" rtl="0">
              <a:spcBef>
                <a:spcPts val="0"/>
              </a:spcBef>
              <a:buClr>
                <a:schemeClr val="dk1"/>
              </a:buClr>
              <a:buSzPct val="73333"/>
              <a:buFont typeface="Times New Roman"/>
              <a:buNone/>
              <a:defRPr sz="1500" b="0" i="0" u="none" strike="noStrike" cap="none">
                <a:solidFill>
                  <a:schemeClr val="dk1"/>
                </a:solidFill>
                <a:latin typeface="Times New Roman"/>
                <a:ea typeface="Times New Roman"/>
                <a:cs typeface="Times New Roman"/>
                <a:sym typeface="Times New Roman"/>
              </a:defRPr>
            </a:lvl4pPr>
            <a:lvl5pPr marL="1371600" marR="0" lvl="4" indent="0" algn="l" rtl="0">
              <a:spcBef>
                <a:spcPts val="0"/>
              </a:spcBef>
              <a:buClr>
                <a:schemeClr val="dk1"/>
              </a:buClr>
              <a:buSzPct val="73333"/>
              <a:buFont typeface="Times New Roman"/>
              <a:buNone/>
              <a:defRPr sz="1500" b="0" i="0" u="none" strike="noStrike" cap="none">
                <a:solidFill>
                  <a:schemeClr val="dk1"/>
                </a:solidFill>
                <a:latin typeface="Times New Roman"/>
                <a:ea typeface="Times New Roman"/>
                <a:cs typeface="Times New Roman"/>
                <a:sym typeface="Times New Roman"/>
              </a:defRPr>
            </a:lvl5pPr>
            <a:lvl6pPr marL="1714500" marR="0" lvl="5" indent="0" algn="l" rtl="0">
              <a:spcBef>
                <a:spcPts val="0"/>
              </a:spcBef>
              <a:buClr>
                <a:schemeClr val="dk1"/>
              </a:buClr>
              <a:buSzPct val="73333"/>
              <a:buFont typeface="Times New Roman"/>
              <a:buNone/>
              <a:defRPr sz="1500" b="0" i="0" u="none" strike="noStrike" cap="none">
                <a:solidFill>
                  <a:schemeClr val="dk1"/>
                </a:solidFill>
                <a:latin typeface="Times New Roman"/>
                <a:ea typeface="Times New Roman"/>
                <a:cs typeface="Times New Roman"/>
                <a:sym typeface="Times New Roman"/>
              </a:defRPr>
            </a:lvl6pPr>
            <a:lvl7pPr marL="2057400" marR="0" lvl="6" indent="0" algn="l" rtl="0">
              <a:spcBef>
                <a:spcPts val="0"/>
              </a:spcBef>
              <a:buClr>
                <a:schemeClr val="dk1"/>
              </a:buClr>
              <a:buSzPct val="73333"/>
              <a:buFont typeface="Times New Roman"/>
              <a:buNone/>
              <a:defRPr sz="1500" b="0" i="0" u="none" strike="noStrike" cap="none">
                <a:solidFill>
                  <a:schemeClr val="dk1"/>
                </a:solidFill>
                <a:latin typeface="Times New Roman"/>
                <a:ea typeface="Times New Roman"/>
                <a:cs typeface="Times New Roman"/>
                <a:sym typeface="Times New Roman"/>
              </a:defRPr>
            </a:lvl7pPr>
            <a:lvl8pPr marL="2400300" marR="0" lvl="7" indent="0" algn="l" rtl="0">
              <a:spcBef>
                <a:spcPts val="0"/>
              </a:spcBef>
              <a:buClr>
                <a:schemeClr val="dk1"/>
              </a:buClr>
              <a:buSzPct val="73333"/>
              <a:buFont typeface="Times New Roman"/>
              <a:buNone/>
              <a:defRPr sz="1500" b="0" i="0" u="none" strike="noStrike" cap="none">
                <a:solidFill>
                  <a:schemeClr val="dk1"/>
                </a:solidFill>
                <a:latin typeface="Times New Roman"/>
                <a:ea typeface="Times New Roman"/>
                <a:cs typeface="Times New Roman"/>
                <a:sym typeface="Times New Roman"/>
              </a:defRPr>
            </a:lvl8pPr>
            <a:lvl9pPr marL="2743200" marR="0" lvl="8" indent="0" algn="l" rtl="0">
              <a:spcBef>
                <a:spcPts val="0"/>
              </a:spcBef>
              <a:buClr>
                <a:schemeClr val="dk1"/>
              </a:buClr>
              <a:buSzPct val="73333"/>
              <a:buFont typeface="Times New Roman"/>
              <a:buNone/>
              <a:defRPr sz="1500" b="0" i="0" u="none" strike="noStrike" cap="none">
                <a:solidFill>
                  <a:schemeClr val="dk1"/>
                </a:solidFill>
                <a:latin typeface="Times New Roman"/>
                <a:ea typeface="Times New Roman"/>
                <a:cs typeface="Times New Roman"/>
                <a:sym typeface="Times New Roman"/>
              </a:defRPr>
            </a:lvl9pPr>
          </a:lstStyle>
          <a:p>
            <a:endParaRPr/>
          </a:p>
        </p:txBody>
      </p:sp>
      <p:sp>
        <p:nvSpPr>
          <p:cNvPr id="66" name="Shape 66"/>
          <p:cNvSpPr txBox="1">
            <a:spLocks noGrp="1"/>
          </p:cNvSpPr>
          <p:nvPr>
            <p:ph type="body" idx="1"/>
          </p:nvPr>
        </p:nvSpPr>
        <p:spPr>
          <a:xfrm>
            <a:off x="1792287" y="4025503"/>
            <a:ext cx="5486400" cy="603600"/>
          </a:xfrm>
          <a:prstGeom prst="rect">
            <a:avLst/>
          </a:prstGeom>
          <a:noFill/>
          <a:ln>
            <a:noFill/>
          </a:ln>
        </p:spPr>
        <p:txBody>
          <a:bodyPr lIns="68575" tIns="68575" rIns="68575" bIns="68575" anchor="t" anchorCtr="0"/>
          <a:lstStyle>
            <a:lvl1pPr marL="0" lvl="0" indent="0" rtl="0">
              <a:spcBef>
                <a:spcPts val="0"/>
              </a:spcBef>
              <a:buFont typeface="Times New Roman"/>
              <a:buNone/>
              <a:defRPr sz="1100"/>
            </a:lvl1pPr>
            <a:lvl2pPr marL="342900" lvl="1" indent="0" rtl="0">
              <a:spcBef>
                <a:spcPts val="0"/>
              </a:spcBef>
              <a:buFont typeface="Times New Roman"/>
              <a:buNone/>
              <a:defRPr sz="900"/>
            </a:lvl2pPr>
            <a:lvl3pPr marL="685800" lvl="2" indent="0" rtl="0">
              <a:spcBef>
                <a:spcPts val="0"/>
              </a:spcBef>
              <a:buFont typeface="Times New Roman"/>
              <a:buNone/>
              <a:defRPr sz="800"/>
            </a:lvl3pPr>
            <a:lvl4pPr marL="1028700" lvl="3" indent="0" rtl="0">
              <a:spcBef>
                <a:spcPts val="0"/>
              </a:spcBef>
              <a:buFont typeface="Times New Roman"/>
              <a:buNone/>
              <a:defRPr sz="700"/>
            </a:lvl4pPr>
            <a:lvl5pPr marL="1371600" lvl="4" indent="0" rtl="0">
              <a:spcBef>
                <a:spcPts val="0"/>
              </a:spcBef>
              <a:buFont typeface="Times New Roman"/>
              <a:buNone/>
              <a:defRPr sz="700"/>
            </a:lvl5pPr>
            <a:lvl6pPr marL="1714500" lvl="5" indent="0" rtl="0">
              <a:spcBef>
                <a:spcPts val="0"/>
              </a:spcBef>
              <a:buFont typeface="Times New Roman"/>
              <a:buNone/>
              <a:defRPr sz="700"/>
            </a:lvl6pPr>
            <a:lvl7pPr marL="2057400" lvl="6" indent="0" rtl="0">
              <a:spcBef>
                <a:spcPts val="0"/>
              </a:spcBef>
              <a:buFont typeface="Times New Roman"/>
              <a:buNone/>
              <a:defRPr sz="700"/>
            </a:lvl7pPr>
            <a:lvl8pPr marL="2400300" lvl="7" indent="0" rtl="0">
              <a:spcBef>
                <a:spcPts val="0"/>
              </a:spcBef>
              <a:buFont typeface="Times New Roman"/>
              <a:buNone/>
              <a:defRPr sz="700"/>
            </a:lvl8pPr>
            <a:lvl9pPr marL="2743200" lvl="8" indent="0" rtl="0">
              <a:spcBef>
                <a:spcPts val="0"/>
              </a:spcBef>
              <a:buFont typeface="Times New Roman"/>
              <a:buNone/>
              <a:defRPr sz="700"/>
            </a:lvl9pPr>
          </a:lstStyle>
          <a:p>
            <a:endParaRPr/>
          </a:p>
        </p:txBody>
      </p:sp>
      <p:sp>
        <p:nvSpPr>
          <p:cNvPr id="67" name="Shape 67"/>
          <p:cNvSpPr txBox="1">
            <a:spLocks noGrp="1"/>
          </p:cNvSpPr>
          <p:nvPr>
            <p:ph type="dt" idx="10"/>
          </p:nvPr>
        </p:nvSpPr>
        <p:spPr>
          <a:xfrm>
            <a:off x="685800" y="4686300"/>
            <a:ext cx="1905000" cy="342900"/>
          </a:xfrm>
          <a:prstGeom prst="rect">
            <a:avLst/>
          </a:prstGeom>
          <a:noFill/>
          <a:ln>
            <a:noFill/>
          </a:ln>
        </p:spPr>
        <p:txBody>
          <a:bodyPr lIns="68575" tIns="68575" rIns="68575" bIns="68575" anchor="t" anchorCtr="0"/>
          <a:lstStyle>
            <a:lvl1pPr marL="0" marR="0" lvl="0" indent="0" algn="l" rtl="0">
              <a:spcBef>
                <a:spcPts val="0"/>
              </a:spcBef>
              <a:defRPr sz="1100" b="0" i="0" u="none" strike="noStrike" cap="none">
                <a:solidFill>
                  <a:schemeClr val="dk1"/>
                </a:solidFill>
                <a:latin typeface="Times New Roman"/>
                <a:ea typeface="Times New Roman"/>
                <a:cs typeface="Times New Roman"/>
                <a:sym typeface="Times New Roman"/>
              </a:defRPr>
            </a:lvl1pPr>
            <a:lvl2pPr marL="342900" marR="0" lvl="1" indent="0" algn="l" rtl="0">
              <a:spcBef>
                <a:spcPts val="0"/>
              </a:spcBef>
              <a:defRPr sz="1400" b="0" i="0" u="none" strike="noStrike" cap="none">
                <a:solidFill>
                  <a:schemeClr val="dk1"/>
                </a:solidFill>
                <a:latin typeface="Times New Roman"/>
                <a:ea typeface="Times New Roman"/>
                <a:cs typeface="Times New Roman"/>
                <a:sym typeface="Times New Roman"/>
              </a:defRPr>
            </a:lvl2pPr>
            <a:lvl3pPr marL="685800" marR="0" lvl="2" indent="0" algn="l" rtl="0">
              <a:spcBef>
                <a:spcPts val="0"/>
              </a:spcBef>
              <a:defRPr sz="1400" b="0" i="0" u="none" strike="noStrike" cap="none">
                <a:solidFill>
                  <a:schemeClr val="dk1"/>
                </a:solidFill>
                <a:latin typeface="Times New Roman"/>
                <a:ea typeface="Times New Roman"/>
                <a:cs typeface="Times New Roman"/>
                <a:sym typeface="Times New Roman"/>
              </a:defRPr>
            </a:lvl3pPr>
            <a:lvl4pPr marL="1028700" marR="0" lvl="3" indent="0" algn="l" rtl="0">
              <a:spcBef>
                <a:spcPts val="0"/>
              </a:spcBef>
              <a:defRPr sz="1400" b="0" i="0" u="none" strike="noStrike" cap="none">
                <a:solidFill>
                  <a:schemeClr val="dk1"/>
                </a:solidFill>
                <a:latin typeface="Times New Roman"/>
                <a:ea typeface="Times New Roman"/>
                <a:cs typeface="Times New Roman"/>
                <a:sym typeface="Times New Roman"/>
              </a:defRPr>
            </a:lvl4pPr>
            <a:lvl5pPr marL="1371600" marR="0" lvl="4" indent="0" algn="l" rtl="0">
              <a:spcBef>
                <a:spcPts val="0"/>
              </a:spcBef>
              <a:defRPr sz="1400" b="0" i="0" u="none" strike="noStrike" cap="none">
                <a:solidFill>
                  <a:schemeClr val="dk1"/>
                </a:solidFill>
                <a:latin typeface="Times New Roman"/>
                <a:ea typeface="Times New Roman"/>
                <a:cs typeface="Times New Roman"/>
                <a:sym typeface="Times New Roman"/>
              </a:defRPr>
            </a:lvl5pPr>
            <a:lvl6pPr marL="1714500" marR="0" lvl="5" indent="0" algn="l" rtl="0">
              <a:spcBef>
                <a:spcPts val="0"/>
              </a:spcBef>
              <a:defRPr sz="1400" b="0" i="0" u="none" strike="noStrike" cap="none">
                <a:solidFill>
                  <a:schemeClr val="dk1"/>
                </a:solidFill>
                <a:latin typeface="Times New Roman"/>
                <a:ea typeface="Times New Roman"/>
                <a:cs typeface="Times New Roman"/>
                <a:sym typeface="Times New Roman"/>
              </a:defRPr>
            </a:lvl6pPr>
            <a:lvl7pPr marL="2057400" marR="0" lvl="6" indent="0" algn="l" rtl="0">
              <a:spcBef>
                <a:spcPts val="0"/>
              </a:spcBef>
              <a:defRPr sz="1400" b="0" i="0" u="none" strike="noStrike" cap="none">
                <a:solidFill>
                  <a:schemeClr val="dk1"/>
                </a:solidFill>
                <a:latin typeface="Times New Roman"/>
                <a:ea typeface="Times New Roman"/>
                <a:cs typeface="Times New Roman"/>
                <a:sym typeface="Times New Roman"/>
              </a:defRPr>
            </a:lvl7pPr>
            <a:lvl8pPr marL="2400300" marR="0" lvl="7" indent="0" algn="l" rtl="0">
              <a:spcBef>
                <a:spcPts val="0"/>
              </a:spcBef>
              <a:defRPr sz="1400" b="0" i="0" u="none" strike="noStrike" cap="none">
                <a:solidFill>
                  <a:schemeClr val="dk1"/>
                </a:solidFill>
                <a:latin typeface="Times New Roman"/>
                <a:ea typeface="Times New Roman"/>
                <a:cs typeface="Times New Roman"/>
                <a:sym typeface="Times New Roman"/>
              </a:defRPr>
            </a:lvl8pPr>
            <a:lvl9pPr marL="2743200" marR="0" lvl="8" indent="0" algn="l" rtl="0">
              <a:spcBef>
                <a:spcPts val="0"/>
              </a:spcBef>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68" name="Shape 68"/>
          <p:cNvSpPr txBox="1">
            <a:spLocks noGrp="1"/>
          </p:cNvSpPr>
          <p:nvPr>
            <p:ph type="ftr" idx="11"/>
          </p:nvPr>
        </p:nvSpPr>
        <p:spPr>
          <a:xfrm>
            <a:off x="3124200" y="4686300"/>
            <a:ext cx="2895600" cy="342900"/>
          </a:xfrm>
          <a:prstGeom prst="rect">
            <a:avLst/>
          </a:prstGeom>
          <a:noFill/>
          <a:ln>
            <a:noFill/>
          </a:ln>
        </p:spPr>
        <p:txBody>
          <a:bodyPr lIns="68575" tIns="68575" rIns="68575" bIns="68575" anchor="t" anchorCtr="0"/>
          <a:lstStyle>
            <a:lvl1pPr marL="0" marR="0" lvl="0" indent="0" algn="ctr" rtl="0">
              <a:spcBef>
                <a:spcPts val="0"/>
              </a:spcBef>
              <a:defRPr sz="1100" b="0" i="0" u="none" strike="noStrike" cap="none">
                <a:solidFill>
                  <a:schemeClr val="dk1"/>
                </a:solidFill>
                <a:latin typeface="Times New Roman"/>
                <a:ea typeface="Times New Roman"/>
                <a:cs typeface="Times New Roman"/>
                <a:sym typeface="Times New Roman"/>
              </a:defRPr>
            </a:lvl1pPr>
            <a:lvl2pPr marL="342900" marR="0" lvl="1" indent="0" algn="l" rtl="0">
              <a:spcBef>
                <a:spcPts val="0"/>
              </a:spcBef>
              <a:defRPr sz="1400" b="0" i="0" u="none" strike="noStrike" cap="none">
                <a:solidFill>
                  <a:schemeClr val="dk1"/>
                </a:solidFill>
                <a:latin typeface="Times New Roman"/>
                <a:ea typeface="Times New Roman"/>
                <a:cs typeface="Times New Roman"/>
                <a:sym typeface="Times New Roman"/>
              </a:defRPr>
            </a:lvl2pPr>
            <a:lvl3pPr marL="685800" marR="0" lvl="2" indent="0" algn="l" rtl="0">
              <a:spcBef>
                <a:spcPts val="0"/>
              </a:spcBef>
              <a:defRPr sz="1400" b="0" i="0" u="none" strike="noStrike" cap="none">
                <a:solidFill>
                  <a:schemeClr val="dk1"/>
                </a:solidFill>
                <a:latin typeface="Times New Roman"/>
                <a:ea typeface="Times New Roman"/>
                <a:cs typeface="Times New Roman"/>
                <a:sym typeface="Times New Roman"/>
              </a:defRPr>
            </a:lvl3pPr>
            <a:lvl4pPr marL="1028700" marR="0" lvl="3" indent="0" algn="l" rtl="0">
              <a:spcBef>
                <a:spcPts val="0"/>
              </a:spcBef>
              <a:defRPr sz="1400" b="0" i="0" u="none" strike="noStrike" cap="none">
                <a:solidFill>
                  <a:schemeClr val="dk1"/>
                </a:solidFill>
                <a:latin typeface="Times New Roman"/>
                <a:ea typeface="Times New Roman"/>
                <a:cs typeface="Times New Roman"/>
                <a:sym typeface="Times New Roman"/>
              </a:defRPr>
            </a:lvl4pPr>
            <a:lvl5pPr marL="1371600" marR="0" lvl="4" indent="0" algn="l" rtl="0">
              <a:spcBef>
                <a:spcPts val="0"/>
              </a:spcBef>
              <a:defRPr sz="1400" b="0" i="0" u="none" strike="noStrike" cap="none">
                <a:solidFill>
                  <a:schemeClr val="dk1"/>
                </a:solidFill>
                <a:latin typeface="Times New Roman"/>
                <a:ea typeface="Times New Roman"/>
                <a:cs typeface="Times New Roman"/>
                <a:sym typeface="Times New Roman"/>
              </a:defRPr>
            </a:lvl5pPr>
            <a:lvl6pPr marL="1714500" marR="0" lvl="5" indent="0" algn="l" rtl="0">
              <a:spcBef>
                <a:spcPts val="0"/>
              </a:spcBef>
              <a:defRPr sz="1400" b="0" i="0" u="none" strike="noStrike" cap="none">
                <a:solidFill>
                  <a:schemeClr val="dk1"/>
                </a:solidFill>
                <a:latin typeface="Times New Roman"/>
                <a:ea typeface="Times New Roman"/>
                <a:cs typeface="Times New Roman"/>
                <a:sym typeface="Times New Roman"/>
              </a:defRPr>
            </a:lvl6pPr>
            <a:lvl7pPr marL="2057400" marR="0" lvl="6" indent="0" algn="l" rtl="0">
              <a:spcBef>
                <a:spcPts val="0"/>
              </a:spcBef>
              <a:defRPr sz="1400" b="0" i="0" u="none" strike="noStrike" cap="none">
                <a:solidFill>
                  <a:schemeClr val="dk1"/>
                </a:solidFill>
                <a:latin typeface="Times New Roman"/>
                <a:ea typeface="Times New Roman"/>
                <a:cs typeface="Times New Roman"/>
                <a:sym typeface="Times New Roman"/>
              </a:defRPr>
            </a:lvl7pPr>
            <a:lvl8pPr marL="2400300" marR="0" lvl="7" indent="0" algn="l" rtl="0">
              <a:spcBef>
                <a:spcPts val="0"/>
              </a:spcBef>
              <a:defRPr sz="1400" b="0" i="0" u="none" strike="noStrike" cap="none">
                <a:solidFill>
                  <a:schemeClr val="dk1"/>
                </a:solidFill>
                <a:latin typeface="Times New Roman"/>
                <a:ea typeface="Times New Roman"/>
                <a:cs typeface="Times New Roman"/>
                <a:sym typeface="Times New Roman"/>
              </a:defRPr>
            </a:lvl8pPr>
            <a:lvl9pPr marL="2743200" marR="0" lvl="8" indent="0" algn="l" rtl="0">
              <a:spcBef>
                <a:spcPts val="0"/>
              </a:spcBef>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69" name="Shape 69"/>
          <p:cNvSpPr txBox="1">
            <a:spLocks noGrp="1"/>
          </p:cNvSpPr>
          <p:nvPr>
            <p:ph type="sldNum" idx="12"/>
          </p:nvPr>
        </p:nvSpPr>
        <p:spPr>
          <a:xfrm>
            <a:off x="6553200" y="4686300"/>
            <a:ext cx="1905000" cy="342900"/>
          </a:xfrm>
          <a:prstGeom prst="rect">
            <a:avLst/>
          </a:prstGeom>
          <a:noFill/>
          <a:ln>
            <a:noFill/>
          </a:ln>
        </p:spPr>
        <p:txBody>
          <a:bodyPr lIns="68575" tIns="34275" rIns="68575" bIns="34275" anchor="t" anchorCtr="0">
            <a:noAutofit/>
          </a:bodyPr>
          <a:lstStyle/>
          <a:p>
            <a:pPr marL="0" marR="0" lvl="0" indent="0" algn="r" rtl="0">
              <a:spcBef>
                <a:spcPts val="0"/>
              </a:spcBef>
              <a:buSzPct val="25000"/>
              <a:buNone/>
            </a:pPr>
            <a:fld id="{00000000-1234-1234-1234-123412341234}" type="slidenum">
              <a:rPr lang="en" sz="1100" b="0" i="0" u="none" strike="noStrike" cap="none">
                <a:solidFill>
                  <a:schemeClr val="dk1"/>
                </a:solidFill>
                <a:latin typeface="Times New Roman"/>
                <a:ea typeface="Times New Roman"/>
                <a:cs typeface="Times New Roman"/>
                <a:sym typeface="Times New Roman"/>
              </a:rPr>
              <a:t>‹#›</a:t>
            </a:fld>
            <a:endParaRPr lang="en" sz="1100" b="0" i="0" u="none" strike="noStrike" cap="none">
              <a:solidFill>
                <a:schemeClr val="dk1"/>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09600" y="457200"/>
            <a:ext cx="8534400" cy="857400"/>
          </a:xfrm>
          <a:prstGeom prst="rect">
            <a:avLst/>
          </a:prstGeom>
          <a:noFill/>
          <a:ln>
            <a:noFill/>
          </a:ln>
        </p:spPr>
        <p:txBody>
          <a:bodyPr lIns="68575" tIns="68575" rIns="68575" bIns="68575" anchor="ctr" anchorCtr="0"/>
          <a:lstStyle>
            <a:lvl1pPr marL="0" marR="0" lvl="0" indent="0" algn="ctr" rtl="0">
              <a:spcBef>
                <a:spcPts val="0"/>
              </a:spcBef>
              <a:spcAft>
                <a:spcPts val="0"/>
              </a:spcAft>
              <a:buSzPct val="33333"/>
              <a:defRPr sz="3300" b="0" i="0" u="none" strike="noStrike" cap="none">
                <a:solidFill>
                  <a:srgbClr val="CC0000"/>
                </a:solidFill>
                <a:latin typeface="Times New Roman"/>
                <a:ea typeface="Times New Roman"/>
                <a:cs typeface="Times New Roman"/>
                <a:sym typeface="Times New Roman"/>
              </a:defRPr>
            </a:lvl1pPr>
            <a:lvl2pPr marL="0" marR="0" lvl="1" indent="0" algn="ctr" rtl="0">
              <a:spcBef>
                <a:spcPts val="0"/>
              </a:spcBef>
              <a:spcAft>
                <a:spcPts val="0"/>
              </a:spcAft>
              <a:buSzPct val="33333"/>
              <a:defRPr sz="3300" b="0" i="0" u="none" strike="noStrike" cap="none">
                <a:solidFill>
                  <a:srgbClr val="CC0000"/>
                </a:solidFill>
                <a:latin typeface="Times New Roman"/>
                <a:ea typeface="Times New Roman"/>
                <a:cs typeface="Times New Roman"/>
                <a:sym typeface="Times New Roman"/>
              </a:defRPr>
            </a:lvl2pPr>
            <a:lvl3pPr marL="0" marR="0" lvl="2" indent="0" algn="ctr" rtl="0">
              <a:spcBef>
                <a:spcPts val="0"/>
              </a:spcBef>
              <a:spcAft>
                <a:spcPts val="0"/>
              </a:spcAft>
              <a:buSzPct val="33333"/>
              <a:defRPr sz="3300" b="0" i="0" u="none" strike="noStrike" cap="none">
                <a:solidFill>
                  <a:srgbClr val="CC0000"/>
                </a:solidFill>
                <a:latin typeface="Times New Roman"/>
                <a:ea typeface="Times New Roman"/>
                <a:cs typeface="Times New Roman"/>
                <a:sym typeface="Times New Roman"/>
              </a:defRPr>
            </a:lvl3pPr>
            <a:lvl4pPr marL="0" marR="0" lvl="3" indent="0" algn="ctr" rtl="0">
              <a:spcBef>
                <a:spcPts val="0"/>
              </a:spcBef>
              <a:spcAft>
                <a:spcPts val="0"/>
              </a:spcAft>
              <a:buSzPct val="33333"/>
              <a:defRPr sz="3300" b="0" i="0" u="none" strike="noStrike" cap="none">
                <a:solidFill>
                  <a:srgbClr val="CC0000"/>
                </a:solidFill>
                <a:latin typeface="Times New Roman"/>
                <a:ea typeface="Times New Roman"/>
                <a:cs typeface="Times New Roman"/>
                <a:sym typeface="Times New Roman"/>
              </a:defRPr>
            </a:lvl4pPr>
            <a:lvl5pPr marL="0" marR="0" lvl="4" indent="0" algn="ctr" rtl="0">
              <a:spcBef>
                <a:spcPts val="0"/>
              </a:spcBef>
              <a:spcAft>
                <a:spcPts val="0"/>
              </a:spcAft>
              <a:buSzPct val="33333"/>
              <a:defRPr sz="3300" b="0" i="0" u="none" strike="noStrike" cap="none">
                <a:solidFill>
                  <a:srgbClr val="CC0000"/>
                </a:solidFill>
                <a:latin typeface="Times New Roman"/>
                <a:ea typeface="Times New Roman"/>
                <a:cs typeface="Times New Roman"/>
                <a:sym typeface="Times New Roman"/>
              </a:defRPr>
            </a:lvl5pPr>
            <a:lvl6pPr marL="342900" marR="0" lvl="5" indent="0" algn="ctr" rtl="0">
              <a:spcBef>
                <a:spcPts val="0"/>
              </a:spcBef>
              <a:spcAft>
                <a:spcPts val="0"/>
              </a:spcAft>
              <a:buSzPct val="33333"/>
              <a:defRPr sz="3300" b="0" i="0" u="none" strike="noStrike" cap="none">
                <a:solidFill>
                  <a:srgbClr val="CC0000"/>
                </a:solidFill>
                <a:latin typeface="Times New Roman"/>
                <a:ea typeface="Times New Roman"/>
                <a:cs typeface="Times New Roman"/>
                <a:sym typeface="Times New Roman"/>
              </a:defRPr>
            </a:lvl6pPr>
            <a:lvl7pPr marL="685800" marR="0" lvl="6" indent="0" algn="ctr" rtl="0">
              <a:spcBef>
                <a:spcPts val="0"/>
              </a:spcBef>
              <a:spcAft>
                <a:spcPts val="0"/>
              </a:spcAft>
              <a:buSzPct val="33333"/>
              <a:defRPr sz="3300" b="0" i="0" u="none" strike="noStrike" cap="none">
                <a:solidFill>
                  <a:srgbClr val="CC0000"/>
                </a:solidFill>
                <a:latin typeface="Times New Roman"/>
                <a:ea typeface="Times New Roman"/>
                <a:cs typeface="Times New Roman"/>
                <a:sym typeface="Times New Roman"/>
              </a:defRPr>
            </a:lvl7pPr>
            <a:lvl8pPr marL="1028700" marR="0" lvl="7" indent="0" algn="ctr" rtl="0">
              <a:spcBef>
                <a:spcPts val="0"/>
              </a:spcBef>
              <a:spcAft>
                <a:spcPts val="0"/>
              </a:spcAft>
              <a:buSzPct val="33333"/>
              <a:defRPr sz="3300" b="0" i="0" u="none" strike="noStrike" cap="none">
                <a:solidFill>
                  <a:srgbClr val="CC0000"/>
                </a:solidFill>
                <a:latin typeface="Times New Roman"/>
                <a:ea typeface="Times New Roman"/>
                <a:cs typeface="Times New Roman"/>
                <a:sym typeface="Times New Roman"/>
              </a:defRPr>
            </a:lvl8pPr>
            <a:lvl9pPr marL="1371600" marR="0" lvl="8" indent="0" algn="ctr" rtl="0">
              <a:spcBef>
                <a:spcPts val="0"/>
              </a:spcBef>
              <a:spcAft>
                <a:spcPts val="0"/>
              </a:spcAft>
              <a:buSzPct val="33333"/>
              <a:defRPr sz="3300" b="0" i="0" u="none" strike="noStrike" cap="none">
                <a:solidFill>
                  <a:srgbClr val="CC0000"/>
                </a:solidFill>
                <a:latin typeface="Times New Roman"/>
                <a:ea typeface="Times New Roman"/>
                <a:cs typeface="Times New Roman"/>
                <a:sym typeface="Times New Roman"/>
              </a:defRPr>
            </a:lvl9pPr>
          </a:lstStyle>
          <a:p>
            <a:endParaRPr/>
          </a:p>
        </p:txBody>
      </p:sp>
      <p:sp>
        <p:nvSpPr>
          <p:cNvPr id="7" name="Shape 7"/>
          <p:cNvSpPr txBox="1">
            <a:spLocks noGrp="1"/>
          </p:cNvSpPr>
          <p:nvPr>
            <p:ph type="body" idx="1"/>
          </p:nvPr>
        </p:nvSpPr>
        <p:spPr>
          <a:xfrm>
            <a:off x="1066800" y="1485900"/>
            <a:ext cx="8077200" cy="3086100"/>
          </a:xfrm>
          <a:prstGeom prst="rect">
            <a:avLst/>
          </a:prstGeom>
          <a:noFill/>
          <a:ln>
            <a:noFill/>
          </a:ln>
        </p:spPr>
        <p:txBody>
          <a:bodyPr lIns="68575" tIns="68575" rIns="68575" bIns="68575" anchor="t" anchorCtr="0"/>
          <a:lstStyle>
            <a:lvl1pPr marL="254000" marR="0" lvl="0" indent="-101600" algn="l" rtl="0">
              <a:spcBef>
                <a:spcPts val="500"/>
              </a:spcBef>
              <a:spcAft>
                <a:spcPts val="0"/>
              </a:spcAft>
              <a:buClr>
                <a:schemeClr val="dk1"/>
              </a:buClr>
              <a:buSzPct val="45833"/>
              <a:buFont typeface="Times New Roman"/>
              <a:buChar char="•"/>
              <a:defRPr sz="2400" b="0" i="0" u="none" strike="noStrike" cap="none">
                <a:solidFill>
                  <a:schemeClr val="dk1"/>
                </a:solidFill>
                <a:latin typeface="Times New Roman"/>
                <a:ea typeface="Times New Roman"/>
                <a:cs typeface="Times New Roman"/>
                <a:sym typeface="Times New Roman"/>
              </a:defRPr>
            </a:lvl1pPr>
            <a:lvl2pPr marL="558800" marR="0" lvl="1" indent="-76200" algn="l" rtl="0">
              <a:spcBef>
                <a:spcPts val="400"/>
              </a:spcBef>
              <a:spcAft>
                <a:spcPts val="0"/>
              </a:spcAft>
              <a:buClr>
                <a:schemeClr val="dk1"/>
              </a:buClr>
              <a:buSzPct val="52380"/>
              <a:buFont typeface="Times New Roman"/>
              <a:buChar char="–"/>
              <a:defRPr sz="2100" b="0" i="0" u="none" strike="noStrike" cap="none">
                <a:solidFill>
                  <a:schemeClr val="dk1"/>
                </a:solidFill>
                <a:latin typeface="Times New Roman"/>
                <a:ea typeface="Times New Roman"/>
                <a:cs typeface="Times New Roman"/>
                <a:sym typeface="Times New Roman"/>
              </a:defRPr>
            </a:lvl2pPr>
            <a:lvl3pPr marL="863600" marR="0" lvl="2" indent="-63500" algn="l" rtl="0">
              <a:spcBef>
                <a:spcPts val="400"/>
              </a:spcBef>
              <a:spcAft>
                <a:spcPts val="0"/>
              </a:spcAft>
              <a:buClr>
                <a:schemeClr val="dk1"/>
              </a:buClr>
              <a:buSzPct val="61111"/>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206500" marR="0" lvl="3" indent="-76200" algn="l" rtl="0">
              <a:spcBef>
                <a:spcPts val="300"/>
              </a:spcBef>
              <a:spcAft>
                <a:spcPts val="0"/>
              </a:spcAft>
              <a:buClr>
                <a:schemeClr val="dk1"/>
              </a:buClr>
              <a:buSzPct val="73333"/>
              <a:buFont typeface="Times New Roman"/>
              <a:buChar char="–"/>
              <a:defRPr sz="1500" b="0" i="0" u="none" strike="noStrike" cap="none">
                <a:solidFill>
                  <a:schemeClr val="dk1"/>
                </a:solidFill>
                <a:latin typeface="Times New Roman"/>
                <a:ea typeface="Times New Roman"/>
                <a:cs typeface="Times New Roman"/>
                <a:sym typeface="Times New Roman"/>
              </a:defRPr>
            </a:lvl4pPr>
            <a:lvl5pPr marL="1549400" marR="0" lvl="4" indent="-76200" algn="l" rtl="0">
              <a:spcBef>
                <a:spcPts val="300"/>
              </a:spcBef>
              <a:spcAft>
                <a:spcPts val="0"/>
              </a:spcAft>
              <a:buClr>
                <a:schemeClr val="dk1"/>
              </a:buClr>
              <a:buSzPct val="73333"/>
              <a:buFont typeface="Times New Roman"/>
              <a:buChar char="»"/>
              <a:defRPr sz="1500" b="0" i="0" u="none" strike="noStrike" cap="none">
                <a:solidFill>
                  <a:schemeClr val="dk1"/>
                </a:solidFill>
                <a:latin typeface="Times New Roman"/>
                <a:ea typeface="Times New Roman"/>
                <a:cs typeface="Times New Roman"/>
                <a:sym typeface="Times New Roman"/>
              </a:defRPr>
            </a:lvl5pPr>
            <a:lvl6pPr marL="1892300" marR="0" lvl="5" indent="-76200" algn="l" rtl="0">
              <a:spcBef>
                <a:spcPts val="300"/>
              </a:spcBef>
              <a:spcAft>
                <a:spcPts val="0"/>
              </a:spcAft>
              <a:buClr>
                <a:schemeClr val="dk1"/>
              </a:buClr>
              <a:buSzPct val="73333"/>
              <a:buFont typeface="Times New Roman"/>
              <a:buChar char="»"/>
              <a:defRPr sz="1500" b="0" i="0" u="none" strike="noStrike" cap="none">
                <a:solidFill>
                  <a:schemeClr val="dk1"/>
                </a:solidFill>
                <a:latin typeface="Times New Roman"/>
                <a:ea typeface="Times New Roman"/>
                <a:cs typeface="Times New Roman"/>
                <a:sym typeface="Times New Roman"/>
              </a:defRPr>
            </a:lvl6pPr>
            <a:lvl7pPr marL="2235200" marR="0" lvl="6" indent="-76200" algn="l" rtl="0">
              <a:spcBef>
                <a:spcPts val="300"/>
              </a:spcBef>
              <a:spcAft>
                <a:spcPts val="0"/>
              </a:spcAft>
              <a:buClr>
                <a:schemeClr val="dk1"/>
              </a:buClr>
              <a:buSzPct val="73333"/>
              <a:buFont typeface="Times New Roman"/>
              <a:buChar char="»"/>
              <a:defRPr sz="1500" b="0" i="0" u="none" strike="noStrike" cap="none">
                <a:solidFill>
                  <a:schemeClr val="dk1"/>
                </a:solidFill>
                <a:latin typeface="Times New Roman"/>
                <a:ea typeface="Times New Roman"/>
                <a:cs typeface="Times New Roman"/>
                <a:sym typeface="Times New Roman"/>
              </a:defRPr>
            </a:lvl7pPr>
            <a:lvl8pPr marL="2578100" marR="0" lvl="7" indent="-76200" algn="l" rtl="0">
              <a:spcBef>
                <a:spcPts val="300"/>
              </a:spcBef>
              <a:spcAft>
                <a:spcPts val="0"/>
              </a:spcAft>
              <a:buClr>
                <a:schemeClr val="dk1"/>
              </a:buClr>
              <a:buSzPct val="73333"/>
              <a:buFont typeface="Times New Roman"/>
              <a:buChar char="»"/>
              <a:defRPr sz="1500" b="0" i="0" u="none" strike="noStrike" cap="none">
                <a:solidFill>
                  <a:schemeClr val="dk1"/>
                </a:solidFill>
                <a:latin typeface="Times New Roman"/>
                <a:ea typeface="Times New Roman"/>
                <a:cs typeface="Times New Roman"/>
                <a:sym typeface="Times New Roman"/>
              </a:defRPr>
            </a:lvl8pPr>
            <a:lvl9pPr marL="2921000" marR="0" lvl="8" indent="-76200" algn="l" rtl="0">
              <a:spcBef>
                <a:spcPts val="300"/>
              </a:spcBef>
              <a:spcAft>
                <a:spcPts val="0"/>
              </a:spcAft>
              <a:buClr>
                <a:schemeClr val="dk1"/>
              </a:buClr>
              <a:buSzPct val="73333"/>
              <a:buFont typeface="Times New Roman"/>
              <a:buChar char="»"/>
              <a:defRPr sz="1500" b="0" i="0" u="none" strike="noStrike" cap="none">
                <a:solidFill>
                  <a:schemeClr val="dk1"/>
                </a:solidFill>
                <a:latin typeface="Times New Roman"/>
                <a:ea typeface="Times New Roman"/>
                <a:cs typeface="Times New Roman"/>
                <a:sym typeface="Times New Roman"/>
              </a:defRPr>
            </a:lvl9pPr>
          </a:lstStyle>
          <a:p>
            <a:endParaRPr/>
          </a:p>
        </p:txBody>
      </p:sp>
      <p:sp>
        <p:nvSpPr>
          <p:cNvPr id="8" name="Shape 8"/>
          <p:cNvSpPr txBox="1">
            <a:spLocks noGrp="1"/>
          </p:cNvSpPr>
          <p:nvPr>
            <p:ph type="dt" idx="10"/>
          </p:nvPr>
        </p:nvSpPr>
        <p:spPr>
          <a:xfrm>
            <a:off x="685800" y="4686300"/>
            <a:ext cx="1905000" cy="342900"/>
          </a:xfrm>
          <a:prstGeom prst="rect">
            <a:avLst/>
          </a:prstGeom>
          <a:noFill/>
          <a:ln>
            <a:noFill/>
          </a:ln>
        </p:spPr>
        <p:txBody>
          <a:bodyPr lIns="68575" tIns="68575" rIns="68575" bIns="68575" anchor="t" anchorCtr="0"/>
          <a:lstStyle>
            <a:lvl1pPr marL="0" marR="0" lvl="0" indent="0" algn="l" rtl="0">
              <a:spcBef>
                <a:spcPts val="0"/>
              </a:spcBef>
              <a:buSzPct val="100000"/>
              <a:defRPr sz="1100" b="0" i="0" u="none" strike="noStrike" cap="none">
                <a:solidFill>
                  <a:schemeClr val="dk1"/>
                </a:solidFill>
                <a:latin typeface="Times New Roman"/>
                <a:ea typeface="Times New Roman"/>
                <a:cs typeface="Times New Roman"/>
                <a:sym typeface="Times New Roman"/>
              </a:defRPr>
            </a:lvl1pPr>
            <a:lvl2pPr marL="342900" marR="0" lvl="1" indent="0" algn="l" rtl="0">
              <a:spcBef>
                <a:spcPts val="0"/>
              </a:spcBef>
              <a:buSzPct val="78571"/>
              <a:defRPr sz="1400" b="0" i="0" u="none" strike="noStrike" cap="none">
                <a:solidFill>
                  <a:schemeClr val="dk1"/>
                </a:solidFill>
                <a:latin typeface="Times New Roman"/>
                <a:ea typeface="Times New Roman"/>
                <a:cs typeface="Times New Roman"/>
                <a:sym typeface="Times New Roman"/>
              </a:defRPr>
            </a:lvl2pPr>
            <a:lvl3pPr marL="685800" marR="0" lvl="2" indent="0" algn="l" rtl="0">
              <a:spcBef>
                <a:spcPts val="0"/>
              </a:spcBef>
              <a:buSzPct val="78571"/>
              <a:defRPr sz="1400" b="0" i="0" u="none" strike="noStrike" cap="none">
                <a:solidFill>
                  <a:schemeClr val="dk1"/>
                </a:solidFill>
                <a:latin typeface="Times New Roman"/>
                <a:ea typeface="Times New Roman"/>
                <a:cs typeface="Times New Roman"/>
                <a:sym typeface="Times New Roman"/>
              </a:defRPr>
            </a:lvl3pPr>
            <a:lvl4pPr marL="1028700" marR="0" lvl="3" indent="0" algn="l" rtl="0">
              <a:spcBef>
                <a:spcPts val="0"/>
              </a:spcBef>
              <a:buSzPct val="78571"/>
              <a:defRPr sz="1400" b="0" i="0" u="none" strike="noStrike" cap="none">
                <a:solidFill>
                  <a:schemeClr val="dk1"/>
                </a:solidFill>
                <a:latin typeface="Times New Roman"/>
                <a:ea typeface="Times New Roman"/>
                <a:cs typeface="Times New Roman"/>
                <a:sym typeface="Times New Roman"/>
              </a:defRPr>
            </a:lvl4pPr>
            <a:lvl5pPr marL="1371600" marR="0" lvl="4" indent="0" algn="l" rtl="0">
              <a:spcBef>
                <a:spcPts val="0"/>
              </a:spcBef>
              <a:buSzPct val="78571"/>
              <a:defRPr sz="1400" b="0" i="0" u="none" strike="noStrike" cap="none">
                <a:solidFill>
                  <a:schemeClr val="dk1"/>
                </a:solidFill>
                <a:latin typeface="Times New Roman"/>
                <a:ea typeface="Times New Roman"/>
                <a:cs typeface="Times New Roman"/>
                <a:sym typeface="Times New Roman"/>
              </a:defRPr>
            </a:lvl5pPr>
            <a:lvl6pPr marL="1714500" marR="0" lvl="5" indent="0" algn="l" rtl="0">
              <a:spcBef>
                <a:spcPts val="0"/>
              </a:spcBef>
              <a:buSzPct val="78571"/>
              <a:defRPr sz="1400" b="0" i="0" u="none" strike="noStrike" cap="none">
                <a:solidFill>
                  <a:schemeClr val="dk1"/>
                </a:solidFill>
                <a:latin typeface="Times New Roman"/>
                <a:ea typeface="Times New Roman"/>
                <a:cs typeface="Times New Roman"/>
                <a:sym typeface="Times New Roman"/>
              </a:defRPr>
            </a:lvl6pPr>
            <a:lvl7pPr marL="2057400" marR="0" lvl="6" indent="0" algn="l" rtl="0">
              <a:spcBef>
                <a:spcPts val="0"/>
              </a:spcBef>
              <a:buSzPct val="78571"/>
              <a:defRPr sz="1400" b="0" i="0" u="none" strike="noStrike" cap="none">
                <a:solidFill>
                  <a:schemeClr val="dk1"/>
                </a:solidFill>
                <a:latin typeface="Times New Roman"/>
                <a:ea typeface="Times New Roman"/>
                <a:cs typeface="Times New Roman"/>
                <a:sym typeface="Times New Roman"/>
              </a:defRPr>
            </a:lvl7pPr>
            <a:lvl8pPr marL="2400300" marR="0" lvl="7" indent="0" algn="l" rtl="0">
              <a:spcBef>
                <a:spcPts val="0"/>
              </a:spcBef>
              <a:buSzPct val="78571"/>
              <a:defRPr sz="1400" b="0" i="0" u="none" strike="noStrike" cap="none">
                <a:solidFill>
                  <a:schemeClr val="dk1"/>
                </a:solidFill>
                <a:latin typeface="Times New Roman"/>
                <a:ea typeface="Times New Roman"/>
                <a:cs typeface="Times New Roman"/>
                <a:sym typeface="Times New Roman"/>
              </a:defRPr>
            </a:lvl8pPr>
            <a:lvl9pPr marL="2743200" marR="0" lvl="8" indent="0" algn="l" rtl="0">
              <a:spcBef>
                <a:spcPts val="0"/>
              </a:spcBef>
              <a:buSzPct val="78571"/>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9" name="Shape 9"/>
          <p:cNvSpPr txBox="1">
            <a:spLocks noGrp="1"/>
          </p:cNvSpPr>
          <p:nvPr>
            <p:ph type="ftr" idx="11"/>
          </p:nvPr>
        </p:nvSpPr>
        <p:spPr>
          <a:xfrm>
            <a:off x="3124200" y="4686300"/>
            <a:ext cx="2895600" cy="342900"/>
          </a:xfrm>
          <a:prstGeom prst="rect">
            <a:avLst/>
          </a:prstGeom>
          <a:noFill/>
          <a:ln>
            <a:noFill/>
          </a:ln>
        </p:spPr>
        <p:txBody>
          <a:bodyPr lIns="68575" tIns="68575" rIns="68575" bIns="68575" anchor="t" anchorCtr="0"/>
          <a:lstStyle>
            <a:lvl1pPr marL="0" marR="0" lvl="0" indent="0" algn="ctr" rtl="0">
              <a:spcBef>
                <a:spcPts val="0"/>
              </a:spcBef>
              <a:buSzPct val="100000"/>
              <a:defRPr sz="1100" b="0" i="0" u="none" strike="noStrike" cap="none">
                <a:solidFill>
                  <a:schemeClr val="dk1"/>
                </a:solidFill>
                <a:latin typeface="Times New Roman"/>
                <a:ea typeface="Times New Roman"/>
                <a:cs typeface="Times New Roman"/>
                <a:sym typeface="Times New Roman"/>
              </a:defRPr>
            </a:lvl1pPr>
            <a:lvl2pPr marL="342900" marR="0" lvl="1" indent="0" algn="l" rtl="0">
              <a:spcBef>
                <a:spcPts val="0"/>
              </a:spcBef>
              <a:buSzPct val="78571"/>
              <a:defRPr sz="1400" b="0" i="0" u="none" strike="noStrike" cap="none">
                <a:solidFill>
                  <a:schemeClr val="dk1"/>
                </a:solidFill>
                <a:latin typeface="Times New Roman"/>
                <a:ea typeface="Times New Roman"/>
                <a:cs typeface="Times New Roman"/>
                <a:sym typeface="Times New Roman"/>
              </a:defRPr>
            </a:lvl2pPr>
            <a:lvl3pPr marL="685800" marR="0" lvl="2" indent="0" algn="l" rtl="0">
              <a:spcBef>
                <a:spcPts val="0"/>
              </a:spcBef>
              <a:buSzPct val="78571"/>
              <a:defRPr sz="1400" b="0" i="0" u="none" strike="noStrike" cap="none">
                <a:solidFill>
                  <a:schemeClr val="dk1"/>
                </a:solidFill>
                <a:latin typeface="Times New Roman"/>
                <a:ea typeface="Times New Roman"/>
                <a:cs typeface="Times New Roman"/>
                <a:sym typeface="Times New Roman"/>
              </a:defRPr>
            </a:lvl3pPr>
            <a:lvl4pPr marL="1028700" marR="0" lvl="3" indent="0" algn="l" rtl="0">
              <a:spcBef>
                <a:spcPts val="0"/>
              </a:spcBef>
              <a:buSzPct val="78571"/>
              <a:defRPr sz="1400" b="0" i="0" u="none" strike="noStrike" cap="none">
                <a:solidFill>
                  <a:schemeClr val="dk1"/>
                </a:solidFill>
                <a:latin typeface="Times New Roman"/>
                <a:ea typeface="Times New Roman"/>
                <a:cs typeface="Times New Roman"/>
                <a:sym typeface="Times New Roman"/>
              </a:defRPr>
            </a:lvl4pPr>
            <a:lvl5pPr marL="1371600" marR="0" lvl="4" indent="0" algn="l" rtl="0">
              <a:spcBef>
                <a:spcPts val="0"/>
              </a:spcBef>
              <a:buSzPct val="78571"/>
              <a:defRPr sz="1400" b="0" i="0" u="none" strike="noStrike" cap="none">
                <a:solidFill>
                  <a:schemeClr val="dk1"/>
                </a:solidFill>
                <a:latin typeface="Times New Roman"/>
                <a:ea typeface="Times New Roman"/>
                <a:cs typeface="Times New Roman"/>
                <a:sym typeface="Times New Roman"/>
              </a:defRPr>
            </a:lvl5pPr>
            <a:lvl6pPr marL="1714500" marR="0" lvl="5" indent="0" algn="l" rtl="0">
              <a:spcBef>
                <a:spcPts val="0"/>
              </a:spcBef>
              <a:buSzPct val="78571"/>
              <a:defRPr sz="1400" b="0" i="0" u="none" strike="noStrike" cap="none">
                <a:solidFill>
                  <a:schemeClr val="dk1"/>
                </a:solidFill>
                <a:latin typeface="Times New Roman"/>
                <a:ea typeface="Times New Roman"/>
                <a:cs typeface="Times New Roman"/>
                <a:sym typeface="Times New Roman"/>
              </a:defRPr>
            </a:lvl6pPr>
            <a:lvl7pPr marL="2057400" marR="0" lvl="6" indent="0" algn="l" rtl="0">
              <a:spcBef>
                <a:spcPts val="0"/>
              </a:spcBef>
              <a:buSzPct val="78571"/>
              <a:defRPr sz="1400" b="0" i="0" u="none" strike="noStrike" cap="none">
                <a:solidFill>
                  <a:schemeClr val="dk1"/>
                </a:solidFill>
                <a:latin typeface="Times New Roman"/>
                <a:ea typeface="Times New Roman"/>
                <a:cs typeface="Times New Roman"/>
                <a:sym typeface="Times New Roman"/>
              </a:defRPr>
            </a:lvl7pPr>
            <a:lvl8pPr marL="2400300" marR="0" lvl="7" indent="0" algn="l" rtl="0">
              <a:spcBef>
                <a:spcPts val="0"/>
              </a:spcBef>
              <a:buSzPct val="78571"/>
              <a:defRPr sz="1400" b="0" i="0" u="none" strike="noStrike" cap="none">
                <a:solidFill>
                  <a:schemeClr val="dk1"/>
                </a:solidFill>
                <a:latin typeface="Times New Roman"/>
                <a:ea typeface="Times New Roman"/>
                <a:cs typeface="Times New Roman"/>
                <a:sym typeface="Times New Roman"/>
              </a:defRPr>
            </a:lvl8pPr>
            <a:lvl9pPr marL="2743200" marR="0" lvl="8" indent="0" algn="l" rtl="0">
              <a:spcBef>
                <a:spcPts val="0"/>
              </a:spcBef>
              <a:buSzPct val="78571"/>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10" name="Shape 10"/>
          <p:cNvSpPr txBox="1">
            <a:spLocks noGrp="1"/>
          </p:cNvSpPr>
          <p:nvPr>
            <p:ph type="sldNum" idx="12"/>
          </p:nvPr>
        </p:nvSpPr>
        <p:spPr>
          <a:xfrm>
            <a:off x="6553200" y="4686300"/>
            <a:ext cx="1905000" cy="342900"/>
          </a:xfrm>
          <a:prstGeom prst="rect">
            <a:avLst/>
          </a:prstGeom>
          <a:noFill/>
          <a:ln>
            <a:noFill/>
          </a:ln>
        </p:spPr>
        <p:txBody>
          <a:bodyPr lIns="68575" tIns="34275" rIns="68575" bIns="34275" anchor="t" anchorCtr="0">
            <a:noAutofit/>
          </a:bodyPr>
          <a:lstStyle/>
          <a:p>
            <a:pPr marL="0" marR="0" lvl="0" indent="0" algn="r" rtl="0">
              <a:spcBef>
                <a:spcPts val="0"/>
              </a:spcBef>
              <a:buSzPct val="25000"/>
              <a:buNone/>
            </a:pPr>
            <a:fld id="{00000000-1234-1234-1234-123412341234}" type="slidenum">
              <a:rPr lang="en" sz="1100" b="0" i="0" u="none" strike="noStrike" cap="none">
                <a:solidFill>
                  <a:schemeClr val="dk1"/>
                </a:solidFill>
                <a:latin typeface="Times New Roman"/>
                <a:ea typeface="Times New Roman"/>
                <a:cs typeface="Times New Roman"/>
                <a:sym typeface="Times New Roman"/>
              </a:rPr>
              <a:t>‹#›</a:t>
            </a:fld>
            <a:endParaRPr lang="en" sz="1100" b="0" i="0" u="none" strike="noStrike" cap="none">
              <a:solidFill>
                <a:schemeClr val="dk1"/>
              </a:solidFill>
              <a:latin typeface="Times New Roman"/>
              <a:ea typeface="Times New Roman"/>
              <a:cs typeface="Times New Roman"/>
              <a:sym typeface="Times New Roman"/>
            </a:endParaRPr>
          </a:p>
        </p:txBody>
      </p:sp>
      <p:sp>
        <p:nvSpPr>
          <p:cNvPr id="11" name="Shape 11"/>
          <p:cNvSpPr/>
          <p:nvPr/>
        </p:nvSpPr>
        <p:spPr>
          <a:xfrm>
            <a:off x="0" y="0"/>
            <a:ext cx="457200" cy="5143500"/>
          </a:xfrm>
          <a:prstGeom prst="rect">
            <a:avLst/>
          </a:prstGeom>
          <a:solidFill>
            <a:srgbClr val="CC0000"/>
          </a:solidFill>
          <a:ln w="9525" cap="flat" cmpd="sng">
            <a:solidFill>
              <a:srgbClr val="CC0000"/>
            </a:solidFill>
            <a:prstDash val="solid"/>
            <a:miter/>
            <a:headEnd type="none" w="med" len="med"/>
            <a:tailEnd type="none" w="med" len="med"/>
          </a:ln>
        </p:spPr>
        <p:txBody>
          <a:bodyPr lIns="68575" tIns="34275" rIns="68575" bIns="34275" anchor="ctr" anchorCtr="0">
            <a:noAutofit/>
          </a:bodyPr>
          <a:lstStyle/>
          <a:p>
            <a:pPr marL="0" marR="0" lvl="0" indent="0" algn="l" rtl="0">
              <a:spcBef>
                <a:spcPts val="0"/>
              </a:spcBef>
              <a:buNone/>
            </a:pPr>
            <a:endParaRPr sz="1400" b="0" i="0" u="none" strike="noStrike" cap="none">
              <a:solidFill>
                <a:schemeClr val="dk1"/>
              </a:solidFill>
              <a:latin typeface="Times New Roman"/>
              <a:ea typeface="Times New Roman"/>
              <a:cs typeface="Times New Roman"/>
              <a:sym typeface="Times New Roman"/>
            </a:endParaRPr>
          </a:p>
        </p:txBody>
      </p:sp>
      <p:pic>
        <p:nvPicPr>
          <p:cNvPr id="12" name="Shape 12" descr="bigBrick"/>
          <p:cNvPicPr preferRelativeResize="0"/>
          <p:nvPr/>
        </p:nvPicPr>
        <p:blipFill rotWithShape="1">
          <a:blip r:embed="rId15">
            <a:alphaModFix/>
          </a:blip>
          <a:srcRect/>
          <a:stretch/>
        </p:blipFill>
        <p:spPr>
          <a:xfrm>
            <a:off x="7239000" y="4698207"/>
            <a:ext cx="1747800" cy="4452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ctrTitle"/>
          </p:nvPr>
        </p:nvSpPr>
        <p:spPr>
          <a:xfrm>
            <a:off x="685800" y="840419"/>
            <a:ext cx="7772400" cy="1102499"/>
          </a:xfrm>
          <a:prstGeom prst="rect">
            <a:avLst/>
          </a:prstGeom>
        </p:spPr>
        <p:txBody>
          <a:bodyPr lIns="68575" tIns="68575" rIns="68575" bIns="68575" anchor="ctr" anchorCtr="0">
            <a:noAutofit/>
          </a:bodyPr>
          <a:lstStyle/>
          <a:p>
            <a:pPr lvl="0">
              <a:spcBef>
                <a:spcPts val="0"/>
              </a:spcBef>
              <a:buNone/>
            </a:pPr>
            <a:r>
              <a:rPr lang="en"/>
              <a:t>The Next Release Problem</a:t>
            </a:r>
          </a:p>
        </p:txBody>
      </p:sp>
      <p:sp>
        <p:nvSpPr>
          <p:cNvPr id="96" name="Shape 96"/>
          <p:cNvSpPr txBox="1">
            <a:spLocks noGrp="1"/>
          </p:cNvSpPr>
          <p:nvPr>
            <p:ph type="subTitle" idx="1"/>
          </p:nvPr>
        </p:nvSpPr>
        <p:spPr>
          <a:xfrm>
            <a:off x="1269900" y="2259000"/>
            <a:ext cx="6604200" cy="1781100"/>
          </a:xfrm>
          <a:prstGeom prst="rect">
            <a:avLst/>
          </a:prstGeom>
        </p:spPr>
        <p:txBody>
          <a:bodyPr lIns="68575" tIns="68575" rIns="68575" bIns="68575" anchor="t" anchorCtr="0">
            <a:noAutofit/>
          </a:bodyPr>
          <a:lstStyle/>
          <a:p>
            <a:pPr lvl="0">
              <a:spcBef>
                <a:spcPts val="0"/>
              </a:spcBef>
              <a:buNone/>
            </a:pPr>
            <a:r>
              <a:rPr lang="en"/>
              <a:t>Team Members:</a:t>
            </a:r>
          </a:p>
          <a:p>
            <a:pPr lvl="0" algn="l" rtl="0">
              <a:spcBef>
                <a:spcPts val="0"/>
              </a:spcBef>
              <a:buNone/>
            </a:pPr>
            <a:r>
              <a:rPr lang="en"/>
              <a:t>	1) Pritesh Ranjan (pranjan)</a:t>
            </a:r>
          </a:p>
          <a:p>
            <a:pPr lvl="0" algn="l" rtl="0">
              <a:spcBef>
                <a:spcPts val="0"/>
              </a:spcBef>
              <a:buNone/>
            </a:pPr>
            <a:r>
              <a:rPr lang="en"/>
              <a:t>	2) Raghavendra Prasad Potluri (rpotlur)</a:t>
            </a:r>
          </a:p>
          <a:p>
            <a:pPr lvl="0" algn="l">
              <a:spcBef>
                <a:spcPts val="0"/>
              </a:spcBef>
              <a:buNone/>
            </a:pPr>
            <a:r>
              <a:rPr lang="en"/>
              <a:t>	3) Akshay Kumar Chaluvadi (achaluv)</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311700" y="445025"/>
            <a:ext cx="8520600" cy="572700"/>
          </a:xfrm>
          <a:prstGeom prst="rect">
            <a:avLst/>
          </a:prstGeom>
        </p:spPr>
        <p:txBody>
          <a:bodyPr lIns="68575" tIns="68575" rIns="68575" bIns="68575" anchor="ctr" anchorCtr="0">
            <a:noAutofit/>
          </a:bodyPr>
          <a:lstStyle/>
          <a:p>
            <a:pPr lvl="0">
              <a:spcBef>
                <a:spcPts val="0"/>
              </a:spcBef>
              <a:buNone/>
            </a:pPr>
            <a:r>
              <a:rPr lang="en"/>
              <a:t>GA plot</a:t>
            </a:r>
          </a:p>
        </p:txBody>
      </p:sp>
      <p:pic>
        <p:nvPicPr>
          <p:cNvPr id="152" name="Shape 152"/>
          <p:cNvPicPr preferRelativeResize="0"/>
          <p:nvPr/>
        </p:nvPicPr>
        <p:blipFill>
          <a:blip r:embed="rId3">
            <a:alphaModFix/>
          </a:blip>
          <a:stretch>
            <a:fillRect/>
          </a:stretch>
        </p:blipFill>
        <p:spPr>
          <a:xfrm>
            <a:off x="311700" y="0"/>
            <a:ext cx="6858000" cy="5143500"/>
          </a:xfrm>
          <a:prstGeom prst="rect">
            <a:avLst/>
          </a:prstGeom>
          <a:noFill/>
          <a:ln>
            <a:noFill/>
          </a:ln>
        </p:spPr>
      </p:pic>
      <p:sp>
        <p:nvSpPr>
          <p:cNvPr id="153" name="Shape 153"/>
          <p:cNvSpPr txBox="1"/>
          <p:nvPr/>
        </p:nvSpPr>
        <p:spPr>
          <a:xfrm>
            <a:off x="6774375" y="765250"/>
            <a:ext cx="2182800" cy="3638100"/>
          </a:xfrm>
          <a:prstGeom prst="rect">
            <a:avLst/>
          </a:prstGeom>
          <a:noFill/>
          <a:ln>
            <a:noFill/>
          </a:ln>
        </p:spPr>
        <p:txBody>
          <a:bodyPr lIns="91425" tIns="91425" rIns="91425" bIns="91425" anchor="t" anchorCtr="0">
            <a:noAutofit/>
          </a:bodyPr>
          <a:lstStyle/>
          <a:p>
            <a:pPr lvl="0">
              <a:spcBef>
                <a:spcPts val="0"/>
              </a:spcBef>
              <a:buClr>
                <a:schemeClr val="dk1"/>
              </a:buClr>
              <a:buFont typeface="Arial"/>
              <a:buNone/>
            </a:pPr>
            <a:r>
              <a:rPr lang="en" dirty="0">
                <a:solidFill>
                  <a:schemeClr val="dk1"/>
                </a:solidFill>
              </a:rPr>
              <a:t>GA - with CDOM </a:t>
            </a:r>
          </a:p>
          <a:p>
            <a:pPr lvl="0">
              <a:spcBef>
                <a:spcPts val="0"/>
              </a:spcBef>
              <a:buClr>
                <a:schemeClr val="dk1"/>
              </a:buClr>
              <a:buFont typeface="Arial"/>
              <a:buNone/>
            </a:pPr>
            <a:endParaRPr dirty="0">
              <a:solidFill>
                <a:schemeClr val="dk1"/>
              </a:solidFill>
            </a:endParaRPr>
          </a:p>
          <a:p>
            <a:pPr lvl="0">
              <a:spcBef>
                <a:spcPts val="0"/>
              </a:spcBef>
              <a:buClr>
                <a:schemeClr val="dk1"/>
              </a:buClr>
              <a:buFont typeface="Arial"/>
              <a:buNone/>
            </a:pPr>
            <a:endParaRPr dirty="0">
              <a:solidFill>
                <a:schemeClr val="dk1"/>
              </a:solidFill>
            </a:endParaRPr>
          </a:p>
          <a:p>
            <a:pPr lvl="0">
              <a:spcBef>
                <a:spcPts val="0"/>
              </a:spcBef>
              <a:buClr>
                <a:schemeClr val="dk1"/>
              </a:buClr>
              <a:buFont typeface="Arial"/>
              <a:buNone/>
            </a:pPr>
            <a:r>
              <a:rPr lang="en" dirty="0">
                <a:solidFill>
                  <a:schemeClr val="dk1"/>
                </a:solidFill>
              </a:rPr>
              <a:t>Green: Initial Population</a:t>
            </a:r>
          </a:p>
          <a:p>
            <a:pPr lvl="0">
              <a:spcBef>
                <a:spcPts val="0"/>
              </a:spcBef>
              <a:buClr>
                <a:schemeClr val="dk1"/>
              </a:buClr>
              <a:buFont typeface="Arial"/>
              <a:buNone/>
            </a:pPr>
            <a:endParaRPr dirty="0">
              <a:solidFill>
                <a:schemeClr val="dk1"/>
              </a:solidFill>
            </a:endParaRPr>
          </a:p>
          <a:p>
            <a:pPr lvl="0">
              <a:spcBef>
                <a:spcPts val="0"/>
              </a:spcBef>
              <a:buClr>
                <a:schemeClr val="dk1"/>
              </a:buClr>
              <a:buFont typeface="Arial"/>
              <a:buNone/>
            </a:pPr>
            <a:r>
              <a:rPr lang="en" dirty="0">
                <a:solidFill>
                  <a:schemeClr val="dk1"/>
                </a:solidFill>
              </a:rPr>
              <a:t>Blue: Optimized solutions</a:t>
            </a:r>
          </a:p>
          <a:p>
            <a:pPr lvl="0">
              <a:spcBef>
                <a:spcPts val="0"/>
              </a:spcBef>
              <a:buClr>
                <a:schemeClr val="dk1"/>
              </a:buClr>
              <a:buFont typeface="Arial"/>
              <a:buNone/>
            </a:pPr>
            <a:endParaRPr dirty="0">
              <a:solidFill>
                <a:schemeClr val="dk1"/>
              </a:solidFill>
            </a:endParaRPr>
          </a:p>
          <a:p>
            <a:pPr lvl="0">
              <a:spcBef>
                <a:spcPts val="0"/>
              </a:spcBef>
              <a:buClr>
                <a:schemeClr val="dk1"/>
              </a:buClr>
              <a:buFont typeface="Arial"/>
              <a:buNone/>
            </a:pPr>
            <a:r>
              <a:rPr lang="en" dirty="0">
                <a:solidFill>
                  <a:schemeClr val="dk1"/>
                </a:solidFill>
              </a:rPr>
              <a:t>Red: Pareto frontier generated by GA</a:t>
            </a:r>
          </a:p>
          <a:p>
            <a:pPr lvl="0">
              <a:spcBef>
                <a:spcPts val="0"/>
              </a:spcBef>
              <a:buNone/>
            </a:pPr>
            <a:endParaRPr dirty="0"/>
          </a:p>
          <a:p>
            <a:pPr lvl="0">
              <a:spcBef>
                <a:spcPts val="0"/>
              </a:spcBef>
              <a:buNone/>
            </a:pPr>
            <a:endParaRPr dirty="0"/>
          </a:p>
          <a:p>
            <a:pPr lvl="0">
              <a:spcBef>
                <a:spcPts val="0"/>
              </a:spcBef>
              <a:buNone/>
            </a:pPr>
            <a:r>
              <a:rPr lang="en" b="1" dirty="0"/>
              <a:t>Green is not visible because, blue almost overwrote it.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311700" y="163075"/>
            <a:ext cx="8520600" cy="577200"/>
          </a:xfrm>
          <a:prstGeom prst="rect">
            <a:avLst/>
          </a:prstGeom>
        </p:spPr>
        <p:txBody>
          <a:bodyPr lIns="68575" tIns="68575" rIns="68575" bIns="68575" anchor="ctr" anchorCtr="0">
            <a:noAutofit/>
          </a:bodyPr>
          <a:lstStyle/>
          <a:p>
            <a:pPr lvl="0">
              <a:spcBef>
                <a:spcPts val="0"/>
              </a:spcBef>
              <a:buNone/>
            </a:pPr>
            <a:r>
              <a:rPr lang="en" sz="2400"/>
              <a:t>Differential Evolution</a:t>
            </a:r>
          </a:p>
        </p:txBody>
      </p:sp>
      <p:sp>
        <p:nvSpPr>
          <p:cNvPr id="159" name="Shape 159"/>
          <p:cNvSpPr txBox="1">
            <a:spLocks noGrp="1"/>
          </p:cNvSpPr>
          <p:nvPr>
            <p:ph type="body" idx="1"/>
          </p:nvPr>
        </p:nvSpPr>
        <p:spPr>
          <a:xfrm>
            <a:off x="311700" y="740275"/>
            <a:ext cx="8520600" cy="4164900"/>
          </a:xfrm>
          <a:prstGeom prst="rect">
            <a:avLst/>
          </a:prstGeom>
        </p:spPr>
        <p:txBody>
          <a:bodyPr lIns="68575" tIns="68575" rIns="68575" bIns="68575" anchor="t" anchorCtr="0">
            <a:noAutofit/>
          </a:bodyPr>
          <a:lstStyle/>
          <a:p>
            <a:pPr lvl="0">
              <a:spcBef>
                <a:spcPts val="0"/>
              </a:spcBef>
              <a:buNone/>
            </a:pPr>
            <a:r>
              <a:rPr lang="en" dirty="0"/>
              <a:t>Method: DE/RAND/1</a:t>
            </a:r>
          </a:p>
          <a:p>
            <a:pPr lvl="0">
              <a:spcBef>
                <a:spcPts val="0"/>
              </a:spcBef>
              <a:buNone/>
            </a:pPr>
            <a:r>
              <a:rPr lang="en" dirty="0"/>
              <a:t>Population Size: 300</a:t>
            </a:r>
          </a:p>
          <a:p>
            <a:pPr lvl="0">
              <a:spcBef>
                <a:spcPts val="0"/>
              </a:spcBef>
              <a:buNone/>
            </a:pPr>
            <a:r>
              <a:rPr lang="en" dirty="0"/>
              <a:t>F = 0.25</a:t>
            </a:r>
          </a:p>
          <a:p>
            <a:pPr lvl="0">
              <a:spcBef>
                <a:spcPts val="0"/>
              </a:spcBef>
              <a:buNone/>
            </a:pPr>
            <a:r>
              <a:rPr lang="en" dirty="0"/>
              <a:t>Domination Method: B-Dom and C-Dom</a:t>
            </a:r>
          </a:p>
          <a:p>
            <a:pPr lvl="0">
              <a:spcBef>
                <a:spcPts val="0"/>
              </a:spcBef>
              <a:buNone/>
            </a:pPr>
            <a:r>
              <a:rPr lang="en" dirty="0"/>
              <a:t>How did we get F?</a:t>
            </a:r>
          </a:p>
          <a:p>
            <a:pPr lvl="0">
              <a:spcBef>
                <a:spcPts val="0"/>
              </a:spcBef>
              <a:buNone/>
            </a:pPr>
            <a:r>
              <a:rPr lang="en" dirty="0"/>
              <a:t>		Maximize the number of better candidates generated.</a:t>
            </a:r>
          </a:p>
          <a:p>
            <a:pPr lvl="0">
              <a:spcBef>
                <a:spcPts val="0"/>
              </a:spcBef>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311700" y="445025"/>
            <a:ext cx="8520600" cy="572700"/>
          </a:xfrm>
          <a:prstGeom prst="rect">
            <a:avLst/>
          </a:prstGeom>
        </p:spPr>
        <p:txBody>
          <a:bodyPr lIns="68575" tIns="68575" rIns="68575" bIns="68575" anchor="ctr" anchorCtr="0">
            <a:noAutofit/>
          </a:bodyPr>
          <a:lstStyle/>
          <a:p>
            <a:pPr lvl="0">
              <a:spcBef>
                <a:spcPts val="0"/>
              </a:spcBef>
              <a:buNone/>
            </a:pPr>
            <a:r>
              <a:rPr lang="en"/>
              <a:t>More on G.A</a:t>
            </a:r>
          </a:p>
        </p:txBody>
      </p:sp>
      <p:sp>
        <p:nvSpPr>
          <p:cNvPr id="165" name="Shape 165"/>
          <p:cNvSpPr txBox="1">
            <a:spLocks noGrp="1"/>
          </p:cNvSpPr>
          <p:nvPr>
            <p:ph type="body" idx="1"/>
          </p:nvPr>
        </p:nvSpPr>
        <p:spPr>
          <a:xfrm>
            <a:off x="311700" y="1152475"/>
            <a:ext cx="8520600" cy="3416400"/>
          </a:xfrm>
          <a:prstGeom prst="rect">
            <a:avLst/>
          </a:prstGeom>
        </p:spPr>
        <p:txBody>
          <a:bodyPr lIns="68575" tIns="68575" rIns="68575" bIns="68575" anchor="t" anchorCtr="0">
            <a:noAutofit/>
          </a:bodyPr>
          <a:lstStyle/>
          <a:p>
            <a:pPr lvl="0">
              <a:spcBef>
                <a:spcPts val="0"/>
              </a:spcBef>
              <a:buNone/>
            </a:pPr>
            <a:endParaRPr/>
          </a:p>
        </p:txBody>
      </p:sp>
      <p:pic>
        <p:nvPicPr>
          <p:cNvPr id="166" name="Shape 166"/>
          <p:cNvPicPr preferRelativeResize="0"/>
          <p:nvPr/>
        </p:nvPicPr>
        <p:blipFill>
          <a:blip r:embed="rId3">
            <a:alphaModFix/>
          </a:blip>
          <a:stretch>
            <a:fillRect/>
          </a:stretch>
        </p:blipFill>
        <p:spPr>
          <a:xfrm>
            <a:off x="366600" y="-62725"/>
            <a:ext cx="6858000" cy="5143500"/>
          </a:xfrm>
          <a:prstGeom prst="rect">
            <a:avLst/>
          </a:prstGeom>
          <a:noFill/>
          <a:ln>
            <a:noFill/>
          </a:ln>
        </p:spPr>
      </p:pic>
      <p:sp>
        <p:nvSpPr>
          <p:cNvPr id="167" name="Shape 167"/>
          <p:cNvSpPr txBox="1"/>
          <p:nvPr/>
        </p:nvSpPr>
        <p:spPr>
          <a:xfrm>
            <a:off x="6799450" y="1204325"/>
            <a:ext cx="2032800" cy="33645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168" name="Shape 168"/>
          <p:cNvSpPr txBox="1"/>
          <p:nvPr/>
        </p:nvSpPr>
        <p:spPr>
          <a:xfrm>
            <a:off x="6774375" y="1078875"/>
            <a:ext cx="1982100" cy="3299400"/>
          </a:xfrm>
          <a:prstGeom prst="rect">
            <a:avLst/>
          </a:prstGeom>
          <a:noFill/>
          <a:ln>
            <a:noFill/>
          </a:ln>
        </p:spPr>
        <p:txBody>
          <a:bodyPr lIns="91425" tIns="91425" rIns="91425" bIns="91425" anchor="t" anchorCtr="0">
            <a:noAutofit/>
          </a:bodyPr>
          <a:lstStyle/>
          <a:p>
            <a:pPr lvl="0">
              <a:spcBef>
                <a:spcPts val="0"/>
              </a:spcBef>
              <a:buClr>
                <a:schemeClr val="dk1"/>
              </a:buClr>
              <a:buFont typeface="Arial"/>
              <a:buNone/>
            </a:pPr>
            <a:r>
              <a:rPr lang="en">
                <a:solidFill>
                  <a:schemeClr val="dk1"/>
                </a:solidFill>
              </a:rPr>
              <a:t>DE - with B-DOM </a:t>
            </a:r>
          </a:p>
          <a:p>
            <a:pPr lvl="0">
              <a:spcBef>
                <a:spcPts val="0"/>
              </a:spcBef>
              <a:buClr>
                <a:schemeClr val="dk1"/>
              </a:buClr>
              <a:buFont typeface="Arial"/>
              <a:buNone/>
            </a:pPr>
            <a:endParaRPr>
              <a:solidFill>
                <a:schemeClr val="dk1"/>
              </a:solidFill>
            </a:endParaRPr>
          </a:p>
          <a:p>
            <a:pPr lvl="0">
              <a:spcBef>
                <a:spcPts val="0"/>
              </a:spcBef>
              <a:buClr>
                <a:schemeClr val="dk1"/>
              </a:buClr>
              <a:buFont typeface="Arial"/>
              <a:buNone/>
            </a:pPr>
            <a:endParaRPr>
              <a:solidFill>
                <a:schemeClr val="dk1"/>
              </a:solidFill>
            </a:endParaRPr>
          </a:p>
          <a:p>
            <a:pPr lvl="0">
              <a:spcBef>
                <a:spcPts val="0"/>
              </a:spcBef>
              <a:buClr>
                <a:schemeClr val="dk1"/>
              </a:buClr>
              <a:buFont typeface="Arial"/>
              <a:buNone/>
            </a:pPr>
            <a:r>
              <a:rPr lang="en">
                <a:solidFill>
                  <a:schemeClr val="dk1"/>
                </a:solidFill>
              </a:rPr>
              <a:t>Green: Initial Population</a:t>
            </a:r>
          </a:p>
          <a:p>
            <a:pPr lvl="0">
              <a:spcBef>
                <a:spcPts val="0"/>
              </a:spcBef>
              <a:buClr>
                <a:schemeClr val="dk1"/>
              </a:buClr>
              <a:buFont typeface="Arial"/>
              <a:buNone/>
            </a:pPr>
            <a:endParaRPr>
              <a:solidFill>
                <a:schemeClr val="dk1"/>
              </a:solidFill>
            </a:endParaRPr>
          </a:p>
          <a:p>
            <a:pPr lvl="0">
              <a:spcBef>
                <a:spcPts val="0"/>
              </a:spcBef>
              <a:buClr>
                <a:schemeClr val="dk1"/>
              </a:buClr>
              <a:buFont typeface="Arial"/>
              <a:buNone/>
            </a:pPr>
            <a:r>
              <a:rPr lang="en">
                <a:solidFill>
                  <a:schemeClr val="dk1"/>
                </a:solidFill>
              </a:rPr>
              <a:t>Blue: Optimized solutions</a:t>
            </a:r>
          </a:p>
          <a:p>
            <a:pPr lvl="0">
              <a:spcBef>
                <a:spcPts val="0"/>
              </a:spcBef>
              <a:buClr>
                <a:schemeClr val="dk1"/>
              </a:buClr>
              <a:buFont typeface="Arial"/>
              <a:buNone/>
            </a:pPr>
            <a:endParaRPr>
              <a:solidFill>
                <a:schemeClr val="dk1"/>
              </a:solidFill>
            </a:endParaRPr>
          </a:p>
          <a:p>
            <a:pPr lvl="0">
              <a:spcBef>
                <a:spcPts val="0"/>
              </a:spcBef>
              <a:buClr>
                <a:schemeClr val="dk1"/>
              </a:buClr>
              <a:buFont typeface="Arial"/>
              <a:buNone/>
            </a:pPr>
            <a:r>
              <a:rPr lang="en">
                <a:solidFill>
                  <a:schemeClr val="dk1"/>
                </a:solidFill>
              </a:rPr>
              <a:t>Red: Pareto frontier generated by DE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311700" y="445025"/>
            <a:ext cx="8520600" cy="572700"/>
          </a:xfrm>
          <a:prstGeom prst="rect">
            <a:avLst/>
          </a:prstGeom>
        </p:spPr>
        <p:txBody>
          <a:bodyPr lIns="68575" tIns="68575" rIns="68575" bIns="68575" anchor="ctr" anchorCtr="0">
            <a:noAutofit/>
          </a:bodyPr>
          <a:lstStyle/>
          <a:p>
            <a:pPr lvl="0">
              <a:spcBef>
                <a:spcPts val="0"/>
              </a:spcBef>
              <a:buNone/>
            </a:pPr>
            <a:r>
              <a:rPr lang="en"/>
              <a:t>The Results</a:t>
            </a:r>
          </a:p>
        </p:txBody>
      </p:sp>
      <p:sp>
        <p:nvSpPr>
          <p:cNvPr id="174" name="Shape 174"/>
          <p:cNvSpPr txBox="1">
            <a:spLocks noGrp="1"/>
          </p:cNvSpPr>
          <p:nvPr>
            <p:ph type="body" idx="1"/>
          </p:nvPr>
        </p:nvSpPr>
        <p:spPr>
          <a:xfrm>
            <a:off x="311700" y="1152475"/>
            <a:ext cx="8520600" cy="3416400"/>
          </a:xfrm>
          <a:prstGeom prst="rect">
            <a:avLst/>
          </a:prstGeom>
        </p:spPr>
        <p:txBody>
          <a:bodyPr lIns="68575" tIns="68575" rIns="68575" bIns="68575" anchor="t" anchorCtr="0">
            <a:noAutofit/>
          </a:bodyPr>
          <a:lstStyle/>
          <a:p>
            <a:pPr lvl="0">
              <a:spcBef>
                <a:spcPts val="0"/>
              </a:spcBef>
              <a:buNone/>
            </a:pPr>
            <a:endParaRPr/>
          </a:p>
        </p:txBody>
      </p:sp>
      <p:pic>
        <p:nvPicPr>
          <p:cNvPr id="175" name="Shape 175"/>
          <p:cNvPicPr preferRelativeResize="0"/>
          <p:nvPr/>
        </p:nvPicPr>
        <p:blipFill>
          <a:blip r:embed="rId3">
            <a:alphaModFix/>
          </a:blip>
          <a:stretch>
            <a:fillRect/>
          </a:stretch>
        </p:blipFill>
        <p:spPr>
          <a:xfrm>
            <a:off x="372175" y="87800"/>
            <a:ext cx="6858000" cy="5143500"/>
          </a:xfrm>
          <a:prstGeom prst="rect">
            <a:avLst/>
          </a:prstGeom>
          <a:noFill/>
          <a:ln>
            <a:noFill/>
          </a:ln>
        </p:spPr>
      </p:pic>
      <p:sp>
        <p:nvSpPr>
          <p:cNvPr id="176" name="Shape 176"/>
          <p:cNvSpPr txBox="1"/>
          <p:nvPr/>
        </p:nvSpPr>
        <p:spPr>
          <a:xfrm>
            <a:off x="6749275" y="1354875"/>
            <a:ext cx="1969500" cy="3274200"/>
          </a:xfrm>
          <a:prstGeom prst="rect">
            <a:avLst/>
          </a:prstGeom>
          <a:noFill/>
          <a:ln>
            <a:noFill/>
          </a:ln>
        </p:spPr>
        <p:txBody>
          <a:bodyPr lIns="91425" tIns="91425" rIns="91425" bIns="91425" anchor="t" anchorCtr="0">
            <a:noAutofit/>
          </a:bodyPr>
          <a:lstStyle/>
          <a:p>
            <a:pPr lvl="0">
              <a:spcBef>
                <a:spcPts val="0"/>
              </a:spcBef>
              <a:buClr>
                <a:schemeClr val="dk1"/>
              </a:buClr>
              <a:buFont typeface="Arial"/>
              <a:buNone/>
            </a:pPr>
            <a:r>
              <a:rPr lang="en">
                <a:solidFill>
                  <a:schemeClr val="dk1"/>
                </a:solidFill>
              </a:rPr>
              <a:t>DE - with CDOM </a:t>
            </a:r>
          </a:p>
          <a:p>
            <a:pPr lvl="0">
              <a:spcBef>
                <a:spcPts val="0"/>
              </a:spcBef>
              <a:buClr>
                <a:schemeClr val="dk1"/>
              </a:buClr>
              <a:buFont typeface="Arial"/>
              <a:buNone/>
            </a:pPr>
            <a:endParaRPr>
              <a:solidFill>
                <a:schemeClr val="dk1"/>
              </a:solidFill>
            </a:endParaRPr>
          </a:p>
          <a:p>
            <a:pPr lvl="0">
              <a:spcBef>
                <a:spcPts val="0"/>
              </a:spcBef>
              <a:buClr>
                <a:schemeClr val="dk1"/>
              </a:buClr>
              <a:buFont typeface="Arial"/>
              <a:buNone/>
            </a:pPr>
            <a:r>
              <a:rPr lang="en">
                <a:solidFill>
                  <a:schemeClr val="dk1"/>
                </a:solidFill>
              </a:rPr>
              <a:t>Green: Initial Population</a:t>
            </a:r>
          </a:p>
          <a:p>
            <a:pPr lvl="0">
              <a:spcBef>
                <a:spcPts val="0"/>
              </a:spcBef>
              <a:buNone/>
            </a:pPr>
            <a:endParaRPr>
              <a:solidFill>
                <a:schemeClr val="dk1"/>
              </a:solidFill>
            </a:endParaRPr>
          </a:p>
          <a:p>
            <a:pPr lvl="0">
              <a:spcBef>
                <a:spcPts val="0"/>
              </a:spcBef>
              <a:buClr>
                <a:schemeClr val="dk1"/>
              </a:buClr>
              <a:buFont typeface="Arial"/>
              <a:buNone/>
            </a:pPr>
            <a:r>
              <a:rPr lang="en">
                <a:solidFill>
                  <a:schemeClr val="dk1"/>
                </a:solidFill>
              </a:rPr>
              <a:t>Blue: Optimized solutions</a:t>
            </a:r>
          </a:p>
          <a:p>
            <a:pPr lvl="0">
              <a:spcBef>
                <a:spcPts val="0"/>
              </a:spcBef>
              <a:buNone/>
            </a:pPr>
            <a:endParaRPr>
              <a:solidFill>
                <a:schemeClr val="dk1"/>
              </a:solidFill>
            </a:endParaRPr>
          </a:p>
          <a:p>
            <a:pPr lvl="0">
              <a:spcBef>
                <a:spcPts val="0"/>
              </a:spcBef>
              <a:buNone/>
            </a:pPr>
            <a:r>
              <a:rPr lang="en">
                <a:solidFill>
                  <a:schemeClr val="dk1"/>
                </a:solidFill>
              </a:rPr>
              <a:t>Red: Pareto frontier generated by DE</a:t>
            </a:r>
          </a:p>
          <a:p>
            <a:pPr lvl="0">
              <a:spcBef>
                <a:spcPts val="0"/>
              </a:spcBef>
              <a:buNone/>
            </a:pPr>
            <a:endParaRPr>
              <a:solidFill>
                <a:schemeClr val="dk1"/>
              </a:solidFill>
            </a:endParaRPr>
          </a:p>
          <a:p>
            <a:pPr lvl="0">
              <a:spcBef>
                <a:spcPts val="0"/>
              </a:spcBef>
              <a:buClr>
                <a:schemeClr val="dk1"/>
              </a:buClr>
              <a:buFont typeface="Arial"/>
              <a:buNone/>
            </a:pPr>
            <a:r>
              <a:rPr lang="en">
                <a:solidFill>
                  <a:schemeClr val="dk1"/>
                </a:solidFill>
              </a:rPr>
              <a:t>Notice the new candidates generated.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311700" y="445025"/>
            <a:ext cx="8520600" cy="572700"/>
          </a:xfrm>
          <a:prstGeom prst="rect">
            <a:avLst/>
          </a:prstGeom>
        </p:spPr>
        <p:txBody>
          <a:bodyPr lIns="68575" tIns="68575" rIns="68575" bIns="68575" anchor="ctr" anchorCtr="0">
            <a:noAutofit/>
          </a:bodyPr>
          <a:lstStyle/>
          <a:p>
            <a:pPr lvl="0">
              <a:spcBef>
                <a:spcPts val="0"/>
              </a:spcBef>
              <a:buNone/>
            </a:pPr>
            <a:r>
              <a:rPr lang="en"/>
              <a:t>The Results</a:t>
            </a:r>
          </a:p>
        </p:txBody>
      </p:sp>
      <p:sp>
        <p:nvSpPr>
          <p:cNvPr id="182" name="Shape 182"/>
          <p:cNvSpPr txBox="1">
            <a:spLocks noGrp="1"/>
          </p:cNvSpPr>
          <p:nvPr>
            <p:ph type="body" idx="1"/>
          </p:nvPr>
        </p:nvSpPr>
        <p:spPr>
          <a:xfrm>
            <a:off x="311700" y="1152475"/>
            <a:ext cx="8520600" cy="3416400"/>
          </a:xfrm>
          <a:prstGeom prst="rect">
            <a:avLst/>
          </a:prstGeom>
        </p:spPr>
        <p:txBody>
          <a:bodyPr lIns="68575" tIns="68575" rIns="68575" bIns="68575" anchor="t" anchorCtr="0">
            <a:noAutofit/>
          </a:bodyPr>
          <a:lstStyle/>
          <a:p>
            <a:pPr lvl="0">
              <a:spcBef>
                <a:spcPts val="0"/>
              </a:spcBef>
              <a:buNone/>
            </a:pPr>
            <a:endParaRPr/>
          </a:p>
        </p:txBody>
      </p:sp>
      <p:pic>
        <p:nvPicPr>
          <p:cNvPr id="183" name="Shape 183"/>
          <p:cNvPicPr preferRelativeResize="0"/>
          <p:nvPr/>
        </p:nvPicPr>
        <p:blipFill>
          <a:blip r:embed="rId3">
            <a:alphaModFix/>
          </a:blip>
          <a:stretch>
            <a:fillRect/>
          </a:stretch>
        </p:blipFill>
        <p:spPr>
          <a:xfrm>
            <a:off x="152400" y="152400"/>
            <a:ext cx="6858000" cy="5143500"/>
          </a:xfrm>
          <a:prstGeom prst="rect">
            <a:avLst/>
          </a:prstGeom>
          <a:noFill/>
          <a:ln>
            <a:noFill/>
          </a:ln>
        </p:spPr>
      </p:pic>
      <p:sp>
        <p:nvSpPr>
          <p:cNvPr id="184" name="Shape 184"/>
          <p:cNvSpPr txBox="1"/>
          <p:nvPr/>
        </p:nvSpPr>
        <p:spPr>
          <a:xfrm>
            <a:off x="0" y="0"/>
            <a:ext cx="3000000" cy="3000000"/>
          </a:xfrm>
          <a:prstGeom prst="rect">
            <a:avLst/>
          </a:prstGeom>
          <a:noFill/>
          <a:ln>
            <a:noFill/>
          </a:ln>
        </p:spPr>
        <p:txBody>
          <a:bodyPr lIns="91425" tIns="91425" rIns="91425" bIns="91425" anchor="ctr" anchorCtr="0">
            <a:noAutofit/>
          </a:bodyPr>
          <a:lstStyle/>
          <a:p>
            <a:pPr lvl="0" rtl="0">
              <a:spcBef>
                <a:spcPts val="0"/>
              </a:spcBef>
              <a:buNone/>
            </a:pPr>
            <a:r>
              <a:rPr lang="en"/>
              <a:t> </a:t>
            </a:r>
          </a:p>
        </p:txBody>
      </p:sp>
      <p:sp>
        <p:nvSpPr>
          <p:cNvPr id="185" name="Shape 185"/>
          <p:cNvSpPr txBox="1"/>
          <p:nvPr/>
        </p:nvSpPr>
        <p:spPr>
          <a:xfrm>
            <a:off x="6724175" y="1179250"/>
            <a:ext cx="2208000" cy="3374700"/>
          </a:xfrm>
          <a:prstGeom prst="rect">
            <a:avLst/>
          </a:prstGeom>
          <a:noFill/>
          <a:ln>
            <a:noFill/>
          </a:ln>
        </p:spPr>
        <p:txBody>
          <a:bodyPr lIns="91425" tIns="91425" rIns="91425" bIns="91425" anchor="t" anchorCtr="0">
            <a:noAutofit/>
          </a:bodyPr>
          <a:lstStyle/>
          <a:p>
            <a:pPr lvl="0">
              <a:spcBef>
                <a:spcPts val="0"/>
              </a:spcBef>
              <a:buNone/>
            </a:pPr>
            <a:r>
              <a:rPr lang="en"/>
              <a:t>DE - with CDOM </a:t>
            </a:r>
          </a:p>
          <a:p>
            <a:pPr lvl="0">
              <a:spcBef>
                <a:spcPts val="0"/>
              </a:spcBef>
              <a:buNone/>
            </a:pPr>
            <a:endParaRPr/>
          </a:p>
          <a:p>
            <a:pPr lvl="0">
              <a:spcBef>
                <a:spcPts val="0"/>
              </a:spcBef>
              <a:buNone/>
            </a:pPr>
            <a:endParaRPr/>
          </a:p>
          <a:p>
            <a:pPr lvl="0">
              <a:spcBef>
                <a:spcPts val="0"/>
              </a:spcBef>
              <a:buNone/>
            </a:pPr>
            <a:r>
              <a:rPr lang="en"/>
              <a:t>Green: Initial Population</a:t>
            </a:r>
          </a:p>
          <a:p>
            <a:pPr lvl="0">
              <a:spcBef>
                <a:spcPts val="0"/>
              </a:spcBef>
              <a:buNone/>
            </a:pPr>
            <a:endParaRPr/>
          </a:p>
          <a:p>
            <a:pPr lvl="0">
              <a:spcBef>
                <a:spcPts val="0"/>
              </a:spcBef>
              <a:buNone/>
            </a:pPr>
            <a:r>
              <a:rPr lang="en"/>
              <a:t>Blue: Optimized solutions</a:t>
            </a:r>
          </a:p>
          <a:p>
            <a:pPr lvl="0">
              <a:spcBef>
                <a:spcPts val="0"/>
              </a:spcBef>
              <a:buNone/>
            </a:pPr>
            <a:endParaRPr/>
          </a:p>
          <a:p>
            <a:pPr lvl="0">
              <a:spcBef>
                <a:spcPts val="0"/>
              </a:spcBef>
              <a:buNone/>
            </a:pPr>
            <a:r>
              <a:rPr lang="en"/>
              <a:t>Red: Pareto frontier generated by DE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311700" y="445025"/>
            <a:ext cx="8520600" cy="572700"/>
          </a:xfrm>
          <a:prstGeom prst="rect">
            <a:avLst/>
          </a:prstGeom>
        </p:spPr>
        <p:txBody>
          <a:bodyPr lIns="68575" tIns="68575" rIns="68575" bIns="68575" anchor="ctr" anchorCtr="0">
            <a:noAutofit/>
          </a:bodyPr>
          <a:lstStyle/>
          <a:p>
            <a:pPr lvl="0">
              <a:spcBef>
                <a:spcPts val="0"/>
              </a:spcBef>
              <a:buNone/>
            </a:pPr>
            <a:r>
              <a:rPr lang="en"/>
              <a:t>The Results - Genetic Algorithm</a:t>
            </a:r>
          </a:p>
        </p:txBody>
      </p:sp>
      <p:pic>
        <p:nvPicPr>
          <p:cNvPr id="191" name="Shape 191" descr="Screenshot 2016-11-29 17.01.33.png"/>
          <p:cNvPicPr preferRelativeResize="0"/>
          <p:nvPr/>
        </p:nvPicPr>
        <p:blipFill>
          <a:blip r:embed="rId3">
            <a:alphaModFix/>
          </a:blip>
          <a:stretch>
            <a:fillRect/>
          </a:stretch>
        </p:blipFill>
        <p:spPr>
          <a:xfrm>
            <a:off x="925175" y="1525432"/>
            <a:ext cx="8026650" cy="1694075"/>
          </a:xfrm>
          <a:prstGeom prst="rect">
            <a:avLst/>
          </a:prstGeom>
          <a:noFill/>
          <a:ln>
            <a:noFill/>
          </a:ln>
        </p:spPr>
      </p:pic>
      <p:sp>
        <p:nvSpPr>
          <p:cNvPr id="192" name="Shape 192"/>
          <p:cNvSpPr txBox="1"/>
          <p:nvPr/>
        </p:nvSpPr>
        <p:spPr>
          <a:xfrm>
            <a:off x="1430150" y="3562825"/>
            <a:ext cx="6761700" cy="990900"/>
          </a:xfrm>
          <a:prstGeom prst="rect">
            <a:avLst/>
          </a:prstGeom>
          <a:noFill/>
          <a:ln>
            <a:noFill/>
          </a:ln>
        </p:spPr>
        <p:txBody>
          <a:bodyPr lIns="91425" tIns="91425" rIns="91425" bIns="91425" anchor="t" anchorCtr="0">
            <a:noAutofit/>
          </a:bodyPr>
          <a:lstStyle/>
          <a:p>
            <a:pPr lvl="0">
              <a:spcBef>
                <a:spcPts val="0"/>
              </a:spcBef>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311700" y="445025"/>
            <a:ext cx="8520600" cy="572700"/>
          </a:xfrm>
          <a:prstGeom prst="rect">
            <a:avLst/>
          </a:prstGeom>
        </p:spPr>
        <p:txBody>
          <a:bodyPr lIns="68575" tIns="68575" rIns="68575" bIns="68575" anchor="ctr" anchorCtr="0">
            <a:noAutofit/>
          </a:bodyPr>
          <a:lstStyle/>
          <a:p>
            <a:pPr lvl="0">
              <a:spcBef>
                <a:spcPts val="0"/>
              </a:spcBef>
              <a:buNone/>
            </a:pPr>
            <a:r>
              <a:rPr lang="en"/>
              <a:t>The Results - Differential Evolution</a:t>
            </a:r>
          </a:p>
        </p:txBody>
      </p:sp>
      <p:pic>
        <p:nvPicPr>
          <p:cNvPr id="198" name="Shape 198" descr="Screenshot 2016-11-29 17.04.46.png"/>
          <p:cNvPicPr preferRelativeResize="0"/>
          <p:nvPr/>
        </p:nvPicPr>
        <p:blipFill>
          <a:blip r:embed="rId3">
            <a:alphaModFix/>
          </a:blip>
          <a:stretch>
            <a:fillRect/>
          </a:stretch>
        </p:blipFill>
        <p:spPr>
          <a:xfrm>
            <a:off x="682100" y="1630891"/>
            <a:ext cx="8304900" cy="2069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11700" y="445025"/>
            <a:ext cx="8520600" cy="572700"/>
          </a:xfrm>
          <a:prstGeom prst="rect">
            <a:avLst/>
          </a:prstGeom>
        </p:spPr>
        <p:txBody>
          <a:bodyPr lIns="68575" tIns="68575" rIns="68575" bIns="68575" anchor="ctr" anchorCtr="0">
            <a:noAutofit/>
          </a:bodyPr>
          <a:lstStyle/>
          <a:p>
            <a:pPr lvl="0">
              <a:spcBef>
                <a:spcPts val="0"/>
              </a:spcBef>
              <a:buNone/>
            </a:pPr>
            <a:r>
              <a:rPr lang="en"/>
              <a:t>Background</a:t>
            </a:r>
          </a:p>
        </p:txBody>
      </p:sp>
      <p:sp>
        <p:nvSpPr>
          <p:cNvPr id="102" name="Shape 102"/>
          <p:cNvSpPr txBox="1">
            <a:spLocks noGrp="1"/>
          </p:cNvSpPr>
          <p:nvPr>
            <p:ph type="body" idx="1"/>
          </p:nvPr>
        </p:nvSpPr>
        <p:spPr>
          <a:xfrm>
            <a:off x="311700" y="1152475"/>
            <a:ext cx="8520600" cy="3416400"/>
          </a:xfrm>
          <a:prstGeom prst="rect">
            <a:avLst/>
          </a:prstGeom>
        </p:spPr>
        <p:txBody>
          <a:bodyPr lIns="68575" tIns="68575" rIns="68575" bIns="68575" anchor="t" anchorCtr="0">
            <a:noAutofit/>
          </a:bodyPr>
          <a:lstStyle/>
          <a:p>
            <a:pPr marL="457200" lvl="0" indent="-342900" rtl="0">
              <a:lnSpc>
                <a:spcPct val="115000"/>
              </a:lnSpc>
              <a:spcBef>
                <a:spcPts val="0"/>
              </a:spcBef>
              <a:buSzPct val="100000"/>
            </a:pPr>
            <a:r>
              <a:rPr lang="en" sz="1800"/>
              <a:t>The Search Based Software Engineering (SBSE) field has been benefiting from a number of general search methods, including, but not limited to, Genetic Algorithms, Simulated Annealing, Greedy Search, GRASP and Tabu Search. </a:t>
            </a:r>
          </a:p>
          <a:p>
            <a:pPr marL="457200" lvl="0" indent="-342900" rtl="0">
              <a:lnSpc>
                <a:spcPct val="115000"/>
              </a:lnSpc>
              <a:spcBef>
                <a:spcPts val="0"/>
              </a:spcBef>
              <a:buSzPct val="100000"/>
            </a:pPr>
            <a:r>
              <a:rPr lang="en" sz="1800"/>
              <a:t>As an important Requirement Engineering problem, several strategies have been applied in the attempt to solve the Software Release Planning problem, including Genetic Algorithms and Simulated Annealing.</a:t>
            </a:r>
          </a:p>
          <a:p>
            <a:pPr marL="457200" lvl="0" indent="-342900" rtl="0">
              <a:lnSpc>
                <a:spcPct val="115000"/>
              </a:lnSpc>
              <a:spcBef>
                <a:spcPts val="0"/>
              </a:spcBef>
              <a:buSzPct val="100000"/>
            </a:pPr>
            <a:r>
              <a:rPr lang="en" sz="1800"/>
              <a:t>Surprisingly, even with the large applicability and the significant results obtained by the Ant Colony Optimization (ACO) metaheuristic, very little has been done regarding the employment of this strategy to tackle software engineering problems modeled as optimization problems.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311700" y="445025"/>
            <a:ext cx="8520600" cy="572700"/>
          </a:xfrm>
          <a:prstGeom prst="rect">
            <a:avLst/>
          </a:prstGeom>
        </p:spPr>
        <p:txBody>
          <a:bodyPr lIns="68575" tIns="68575" rIns="68575" bIns="68575" anchor="ctr" anchorCtr="0">
            <a:noAutofit/>
          </a:bodyPr>
          <a:lstStyle/>
          <a:p>
            <a:pPr lvl="0">
              <a:spcBef>
                <a:spcPts val="0"/>
              </a:spcBef>
              <a:buNone/>
            </a:pPr>
            <a:r>
              <a:rPr lang="en"/>
              <a:t>The Problem</a:t>
            </a:r>
          </a:p>
        </p:txBody>
      </p:sp>
      <p:sp>
        <p:nvSpPr>
          <p:cNvPr id="108" name="Shape 108"/>
          <p:cNvSpPr txBox="1">
            <a:spLocks noGrp="1"/>
          </p:cNvSpPr>
          <p:nvPr>
            <p:ph type="body" idx="1"/>
          </p:nvPr>
        </p:nvSpPr>
        <p:spPr>
          <a:xfrm>
            <a:off x="311700" y="1152475"/>
            <a:ext cx="8520600" cy="3416400"/>
          </a:xfrm>
          <a:prstGeom prst="rect">
            <a:avLst/>
          </a:prstGeom>
        </p:spPr>
        <p:txBody>
          <a:bodyPr lIns="68575" tIns="68575" rIns="68575" bIns="68575" anchor="t" anchorCtr="0">
            <a:noAutofit/>
          </a:bodyPr>
          <a:lstStyle/>
          <a:p>
            <a:pPr marL="457200" lvl="0" indent="-342900" rtl="0">
              <a:lnSpc>
                <a:spcPct val="115000"/>
              </a:lnSpc>
              <a:spcBef>
                <a:spcPts val="0"/>
              </a:spcBef>
              <a:buSzPct val="100000"/>
            </a:pPr>
            <a:r>
              <a:rPr lang="en" sz="1800"/>
              <a:t>Given a software package, there is a set, C, of m customers whose requirements have to be considered in the development of the next release of this system.</a:t>
            </a:r>
          </a:p>
          <a:p>
            <a:pPr marL="0" lvl="0" indent="0" rtl="0">
              <a:lnSpc>
                <a:spcPct val="115000"/>
              </a:lnSpc>
              <a:spcBef>
                <a:spcPts val="0"/>
              </a:spcBef>
              <a:buNone/>
            </a:pPr>
            <a:endParaRPr sz="1800"/>
          </a:p>
          <a:p>
            <a:pPr marL="457200" lvl="0" indent="-342900" rtl="0">
              <a:lnSpc>
                <a:spcPct val="115000"/>
              </a:lnSpc>
              <a:spcBef>
                <a:spcPts val="0"/>
              </a:spcBef>
              <a:buSzPct val="100000"/>
            </a:pPr>
            <a:r>
              <a:rPr lang="en" sz="1800"/>
              <a:t>There is also a set, R, of n requirements to complete. In order to meet each requirement it is needed to expend a certain amount of resources, which can be transformed into an economical cost: the cost of satisfying the requirement.</a:t>
            </a:r>
          </a:p>
          <a:p>
            <a:pPr marL="0" lvl="0" indent="0" rtl="0">
              <a:lnSpc>
                <a:spcPct val="115000"/>
              </a:lnSpc>
              <a:spcBef>
                <a:spcPts val="0"/>
              </a:spcBef>
              <a:buNone/>
            </a:pPr>
            <a:endParaRPr sz="1800"/>
          </a:p>
          <a:p>
            <a:pPr marL="457200" lvl="0" indent="-342900">
              <a:lnSpc>
                <a:spcPct val="115000"/>
              </a:lnSpc>
              <a:spcBef>
                <a:spcPts val="0"/>
              </a:spcBef>
              <a:buSzPct val="100000"/>
            </a:pPr>
            <a:r>
              <a:rPr lang="en" sz="1800"/>
              <a:t>We also assume that more than one customer can be concerned with any requirement, and that all the requirements are not equally important for all the customers.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311700" y="445025"/>
            <a:ext cx="8520600" cy="572700"/>
          </a:xfrm>
          <a:prstGeom prst="rect">
            <a:avLst/>
          </a:prstGeom>
        </p:spPr>
        <p:txBody>
          <a:bodyPr lIns="68575" tIns="68575" rIns="68575" bIns="68575" anchor="ctr" anchorCtr="0">
            <a:noAutofit/>
          </a:bodyPr>
          <a:lstStyle/>
          <a:p>
            <a:pPr lvl="0">
              <a:spcBef>
                <a:spcPts val="0"/>
              </a:spcBef>
              <a:buNone/>
            </a:pPr>
            <a:r>
              <a:rPr lang="en"/>
              <a:t>Ant Colony Optimizer</a:t>
            </a:r>
          </a:p>
        </p:txBody>
      </p:sp>
      <p:sp>
        <p:nvSpPr>
          <p:cNvPr id="114" name="Shape 114"/>
          <p:cNvSpPr txBox="1">
            <a:spLocks noGrp="1"/>
          </p:cNvSpPr>
          <p:nvPr>
            <p:ph type="body" idx="1"/>
          </p:nvPr>
        </p:nvSpPr>
        <p:spPr>
          <a:xfrm>
            <a:off x="311700" y="1152475"/>
            <a:ext cx="8520600" cy="3416400"/>
          </a:xfrm>
          <a:prstGeom prst="rect">
            <a:avLst/>
          </a:prstGeom>
        </p:spPr>
        <p:txBody>
          <a:bodyPr lIns="68575" tIns="68575" rIns="68575" bIns="68575" anchor="t" anchorCtr="0">
            <a:noAutofit/>
          </a:bodyPr>
          <a:lstStyle/>
          <a:p>
            <a:pPr lvl="0">
              <a:spcBef>
                <a:spcPts val="0"/>
              </a:spcBef>
              <a:buNone/>
            </a:pPr>
            <a:r>
              <a:rPr lang="en"/>
              <a:t>Problem Encoding:</a:t>
            </a:r>
          </a:p>
          <a:p>
            <a:pPr marL="457200" lvl="0" indent="-342900" rtl="0">
              <a:lnSpc>
                <a:spcPct val="115000"/>
              </a:lnSpc>
              <a:spcBef>
                <a:spcPts val="0"/>
              </a:spcBef>
              <a:buSzPct val="100000"/>
            </a:pPr>
            <a:r>
              <a:rPr lang="en" sz="1800"/>
              <a:t>A graph will be generated with the Release Planning problem instance information.</a:t>
            </a:r>
          </a:p>
          <a:p>
            <a:pPr marL="457200" lvl="0" indent="-342900" rtl="0">
              <a:lnSpc>
                <a:spcPct val="115000"/>
              </a:lnSpc>
              <a:spcBef>
                <a:spcPts val="0"/>
              </a:spcBef>
              <a:buSzPct val="100000"/>
            </a:pPr>
            <a:r>
              <a:rPr lang="en" sz="1800"/>
              <a:t>Two types of edges will be created, representing mandatory and optional moves for a particular ant. </a:t>
            </a:r>
          </a:p>
          <a:p>
            <a:pPr marL="457200" lvl="0" indent="-342900" rtl="0">
              <a:lnSpc>
                <a:spcPct val="115000"/>
              </a:lnSpc>
              <a:spcBef>
                <a:spcPts val="0"/>
              </a:spcBef>
              <a:buSzPct val="100000"/>
            </a:pPr>
            <a:r>
              <a:rPr lang="en" sz="1800"/>
              <a:t>Mandatory moves will be created to ensure that precedence constraints are respected.</a:t>
            </a:r>
          </a:p>
        </p:txBody>
      </p:sp>
      <p:pic>
        <p:nvPicPr>
          <p:cNvPr id="115" name="Shape 115" descr="Screenshot 2016-11-29 12.34.12.png"/>
          <p:cNvPicPr preferRelativeResize="0"/>
          <p:nvPr/>
        </p:nvPicPr>
        <p:blipFill>
          <a:blip r:embed="rId3">
            <a:alphaModFix/>
          </a:blip>
          <a:stretch>
            <a:fillRect/>
          </a:stretch>
        </p:blipFill>
        <p:spPr>
          <a:xfrm>
            <a:off x="1057275" y="3125550"/>
            <a:ext cx="7029450" cy="361950"/>
          </a:xfrm>
          <a:prstGeom prst="rect">
            <a:avLst/>
          </a:prstGeom>
          <a:noFill/>
          <a:ln>
            <a:noFill/>
          </a:ln>
        </p:spPr>
      </p:pic>
      <p:pic>
        <p:nvPicPr>
          <p:cNvPr id="116" name="Shape 116" descr="Screenshot 2016-11-29 12.35.07.png"/>
          <p:cNvPicPr preferRelativeResize="0"/>
          <p:nvPr/>
        </p:nvPicPr>
        <p:blipFill>
          <a:blip r:embed="rId4">
            <a:alphaModFix/>
          </a:blip>
          <a:stretch>
            <a:fillRect/>
          </a:stretch>
        </p:blipFill>
        <p:spPr>
          <a:xfrm>
            <a:off x="1057275" y="3849750"/>
            <a:ext cx="8074900" cy="631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311700" y="445025"/>
            <a:ext cx="8520600" cy="572700"/>
          </a:xfrm>
          <a:prstGeom prst="rect">
            <a:avLst/>
          </a:prstGeom>
        </p:spPr>
        <p:txBody>
          <a:bodyPr lIns="68575" tIns="68575" rIns="68575" bIns="68575" anchor="ctr" anchorCtr="0">
            <a:noAutofit/>
          </a:bodyPr>
          <a:lstStyle/>
          <a:p>
            <a:pPr lvl="0">
              <a:spcBef>
                <a:spcPts val="0"/>
              </a:spcBef>
              <a:buNone/>
            </a:pPr>
            <a:r>
              <a:rPr lang="en"/>
              <a:t>The Algorithm</a:t>
            </a:r>
          </a:p>
        </p:txBody>
      </p:sp>
      <p:sp>
        <p:nvSpPr>
          <p:cNvPr id="122" name="Shape 122"/>
          <p:cNvSpPr txBox="1">
            <a:spLocks noGrp="1"/>
          </p:cNvSpPr>
          <p:nvPr>
            <p:ph type="body" idx="1"/>
          </p:nvPr>
        </p:nvSpPr>
        <p:spPr>
          <a:xfrm>
            <a:off x="311700" y="1152475"/>
            <a:ext cx="8520600" cy="3416400"/>
          </a:xfrm>
          <a:prstGeom prst="rect">
            <a:avLst/>
          </a:prstGeom>
        </p:spPr>
        <p:txBody>
          <a:bodyPr lIns="68575" tIns="68575" rIns="68575" bIns="68575" anchor="t" anchorCtr="0">
            <a:noAutofit/>
          </a:bodyPr>
          <a:lstStyle/>
          <a:p>
            <a:pPr marL="457200" lvl="0" indent="-342900" rtl="0">
              <a:spcBef>
                <a:spcPts val="0"/>
              </a:spcBef>
              <a:buSzPct val="100000"/>
            </a:pPr>
            <a:r>
              <a:rPr lang="en" sz="1800"/>
              <a:t>The overall structure of the ACO Algorithm for the Software Release Planning problem is: each ant will be responsible for iteratively constructing a single release.</a:t>
            </a:r>
          </a:p>
          <a:p>
            <a:pPr marL="457200" lvl="0" indent="-342900">
              <a:spcBef>
                <a:spcPts val="0"/>
              </a:spcBef>
              <a:buSzPct val="100000"/>
            </a:pPr>
            <a:endParaRPr sz="1800"/>
          </a:p>
        </p:txBody>
      </p:sp>
      <p:pic>
        <p:nvPicPr>
          <p:cNvPr id="123" name="Shape 123" descr="Screenshot 2016-11-29 13.05.02.png"/>
          <p:cNvPicPr preferRelativeResize="0"/>
          <p:nvPr/>
        </p:nvPicPr>
        <p:blipFill>
          <a:blip r:embed="rId3">
            <a:alphaModFix/>
          </a:blip>
          <a:stretch>
            <a:fillRect/>
          </a:stretch>
        </p:blipFill>
        <p:spPr>
          <a:xfrm>
            <a:off x="809775" y="1966975"/>
            <a:ext cx="7524449" cy="28034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11700" y="445025"/>
            <a:ext cx="8520600" cy="572700"/>
          </a:xfrm>
          <a:prstGeom prst="rect">
            <a:avLst/>
          </a:prstGeom>
        </p:spPr>
        <p:txBody>
          <a:bodyPr lIns="68575" tIns="68575" rIns="68575" bIns="68575" anchor="ctr" anchorCtr="0">
            <a:noAutofit/>
          </a:bodyPr>
          <a:lstStyle/>
          <a:p>
            <a:pPr lvl="0">
              <a:spcBef>
                <a:spcPts val="0"/>
              </a:spcBef>
              <a:buNone/>
            </a:pPr>
            <a:r>
              <a:rPr lang="en"/>
              <a:t>The Mandatory Gif</a:t>
            </a:r>
          </a:p>
        </p:txBody>
      </p:sp>
      <p:pic>
        <p:nvPicPr>
          <p:cNvPr id="129" name="Shape 129" descr="unH0T5O.gif"/>
          <p:cNvPicPr preferRelativeResize="0"/>
          <p:nvPr/>
        </p:nvPicPr>
        <p:blipFill>
          <a:blip r:embed="rId3">
            <a:alphaModFix/>
          </a:blip>
          <a:stretch>
            <a:fillRect/>
          </a:stretch>
        </p:blipFill>
        <p:spPr>
          <a:xfrm>
            <a:off x="524650" y="1727100"/>
            <a:ext cx="8094700" cy="30546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311700" y="445025"/>
            <a:ext cx="8520600" cy="572700"/>
          </a:xfrm>
          <a:prstGeom prst="rect">
            <a:avLst/>
          </a:prstGeom>
        </p:spPr>
        <p:txBody>
          <a:bodyPr lIns="68575" tIns="68575" rIns="68575" bIns="68575" anchor="ctr" anchorCtr="0">
            <a:noAutofit/>
          </a:bodyPr>
          <a:lstStyle/>
          <a:p>
            <a:pPr lvl="0">
              <a:spcBef>
                <a:spcPts val="0"/>
              </a:spcBef>
              <a:buNone/>
            </a:pPr>
            <a:r>
              <a:rPr lang="en"/>
              <a:t>More on the Algorithm	</a:t>
            </a:r>
          </a:p>
        </p:txBody>
      </p:sp>
      <p:sp>
        <p:nvSpPr>
          <p:cNvPr id="135" name="Shape 135"/>
          <p:cNvSpPr txBox="1">
            <a:spLocks noGrp="1"/>
          </p:cNvSpPr>
          <p:nvPr>
            <p:ph type="body" idx="1"/>
          </p:nvPr>
        </p:nvSpPr>
        <p:spPr>
          <a:xfrm>
            <a:off x="311700" y="1152475"/>
            <a:ext cx="8520600" cy="3416400"/>
          </a:xfrm>
          <a:prstGeom prst="rect">
            <a:avLst/>
          </a:prstGeom>
        </p:spPr>
        <p:txBody>
          <a:bodyPr lIns="68575" tIns="68575" rIns="68575" bIns="68575" anchor="t" anchorCtr="0">
            <a:noAutofit/>
          </a:bodyPr>
          <a:lstStyle/>
          <a:p>
            <a:pPr marL="457200" lvl="0" indent="-342900" rtl="0">
              <a:lnSpc>
                <a:spcPct val="115000"/>
              </a:lnSpc>
              <a:spcBef>
                <a:spcPts val="0"/>
              </a:spcBef>
              <a:buSzPct val="100000"/>
            </a:pPr>
            <a:r>
              <a:rPr lang="en" sz="1800"/>
              <a:t>CDom is used to evaluate better solution.</a:t>
            </a:r>
          </a:p>
          <a:p>
            <a:pPr marL="457200" lvl="0" indent="-342900" rtl="0">
              <a:lnSpc>
                <a:spcPct val="115000"/>
              </a:lnSpc>
              <a:spcBef>
                <a:spcPts val="0"/>
              </a:spcBef>
              <a:buSzPct val="100000"/>
            </a:pPr>
            <a:r>
              <a:rPr lang="en" sz="1800"/>
              <a:t>The proposed constant values are:</a:t>
            </a:r>
          </a:p>
          <a:p>
            <a:pPr marL="0" lvl="0" indent="0" rtl="0">
              <a:lnSpc>
                <a:spcPct val="115000"/>
              </a:lnSpc>
              <a:spcBef>
                <a:spcPts val="0"/>
              </a:spcBef>
              <a:buNone/>
            </a:pPr>
            <a:r>
              <a:rPr lang="en" sz="1800"/>
              <a:t>		ALPHA = 1</a:t>
            </a:r>
          </a:p>
          <a:p>
            <a:pPr marL="0" lvl="0" indent="0" rtl="0">
              <a:lnSpc>
                <a:spcPct val="115000"/>
              </a:lnSpc>
              <a:spcBef>
                <a:spcPts val="0"/>
              </a:spcBef>
              <a:buNone/>
            </a:pPr>
            <a:r>
              <a:rPr lang="en" sz="1800"/>
              <a:t>		BETA = 2</a:t>
            </a:r>
          </a:p>
          <a:p>
            <a:pPr marL="0" lvl="0" indent="0" rtl="0">
              <a:lnSpc>
                <a:spcPct val="115000"/>
              </a:lnSpc>
              <a:spcBef>
                <a:spcPts val="0"/>
              </a:spcBef>
              <a:buNone/>
            </a:pPr>
            <a:r>
              <a:rPr lang="en" sz="1800"/>
              <a:t>		Q = 1</a:t>
            </a:r>
          </a:p>
          <a:p>
            <a:pPr marL="0" lvl="0" indent="0" rtl="0">
              <a:lnSpc>
                <a:spcPct val="115000"/>
              </a:lnSpc>
              <a:spcBef>
                <a:spcPts val="0"/>
              </a:spcBef>
              <a:buNone/>
            </a:pPr>
            <a:r>
              <a:rPr lang="en" sz="1800"/>
              <a:t>		P = 0.1</a:t>
            </a:r>
          </a:p>
          <a:p>
            <a:pPr marL="457200" lvl="0" indent="-342900" rtl="0">
              <a:lnSpc>
                <a:spcPct val="115000"/>
              </a:lnSpc>
              <a:spcBef>
                <a:spcPts val="0"/>
              </a:spcBef>
              <a:buSzPct val="100000"/>
            </a:pPr>
            <a:r>
              <a:rPr lang="en" sz="1800"/>
              <a:t>A roulette procedure, considering the heuristic information measure of a node will be employed to select the initial node of each ant.</a:t>
            </a:r>
          </a:p>
          <a:p>
            <a:pPr marL="457200" lvl="0" indent="-342900" rtl="0">
              <a:lnSpc>
                <a:spcPct val="115000"/>
              </a:lnSpc>
              <a:spcBef>
                <a:spcPts val="0"/>
              </a:spcBef>
              <a:buSzPct val="100000"/>
            </a:pPr>
            <a:r>
              <a:rPr lang="en" sz="1800"/>
              <a:t>ACO returns the best solution, for a given set of input.</a:t>
            </a:r>
          </a:p>
          <a:p>
            <a:pPr marL="0" lvl="0" indent="0">
              <a:spcBef>
                <a:spcPts val="0"/>
              </a:spcBef>
              <a:buNone/>
            </a:pP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311700" y="188175"/>
            <a:ext cx="8520600" cy="4742100"/>
          </a:xfrm>
          <a:prstGeom prst="rect">
            <a:avLst/>
          </a:prstGeom>
        </p:spPr>
        <p:txBody>
          <a:bodyPr lIns="68575" tIns="68575" rIns="68575" bIns="68575" anchor="t" anchorCtr="0">
            <a:noAutofit/>
          </a:bodyPr>
          <a:lstStyle/>
          <a:p>
            <a:pPr lvl="0">
              <a:spcBef>
                <a:spcPts val="0"/>
              </a:spcBef>
              <a:buNone/>
            </a:pPr>
            <a:r>
              <a:rPr lang="en"/>
              <a:t>NRP model parameters:</a:t>
            </a:r>
          </a:p>
          <a:p>
            <a:pPr marL="711200" lvl="0" indent="-101600">
              <a:spcBef>
                <a:spcPts val="0"/>
              </a:spcBef>
              <a:buNone/>
            </a:pPr>
            <a:r>
              <a:rPr lang="en"/>
              <a:t>Number of Requirements = 30</a:t>
            </a:r>
          </a:p>
          <a:p>
            <a:pPr marL="711200" lvl="0" indent="-101600">
              <a:spcBef>
                <a:spcPts val="0"/>
              </a:spcBef>
              <a:buNone/>
            </a:pPr>
            <a:r>
              <a:rPr lang="en"/>
              <a:t>Number of Clients = 20</a:t>
            </a:r>
          </a:p>
          <a:p>
            <a:pPr marL="711200" lvl="0" indent="-101600" rtl="0">
              <a:spcBef>
                <a:spcPts val="0"/>
              </a:spcBef>
              <a:buNone/>
            </a:pPr>
            <a:r>
              <a:rPr lang="en"/>
              <a:t>Budget = 1000</a:t>
            </a:r>
          </a:p>
          <a:p>
            <a:pPr marL="711200" lvl="0" indent="-101600" rtl="0">
              <a:spcBef>
                <a:spcPts val="0"/>
              </a:spcBef>
              <a:buNone/>
            </a:pPr>
            <a:r>
              <a:rPr lang="en"/>
              <a:t>Objectives: </a:t>
            </a:r>
          </a:p>
          <a:p>
            <a:pPr marL="1168400" lvl="0" indent="-101600" rtl="0">
              <a:spcBef>
                <a:spcPts val="0"/>
              </a:spcBef>
              <a:buNone/>
            </a:pPr>
            <a:r>
              <a:rPr lang="en"/>
              <a:t>1. Minimize Cost </a:t>
            </a:r>
          </a:p>
          <a:p>
            <a:pPr marL="1168400" lvl="0" indent="-101600">
              <a:spcBef>
                <a:spcPts val="0"/>
              </a:spcBef>
              <a:buNone/>
            </a:pPr>
            <a:r>
              <a:rPr lang="en"/>
              <a:t>2. Maximize Customer Satisfaction</a:t>
            </a:r>
          </a:p>
          <a:p>
            <a:pPr lvl="0">
              <a:spcBef>
                <a:spcPts val="0"/>
              </a:spcBef>
              <a:buNone/>
            </a:pPr>
            <a:r>
              <a:rPr lang="en"/>
              <a:t>Optimizers:</a:t>
            </a:r>
          </a:p>
          <a:p>
            <a:pPr lvl="0">
              <a:spcBef>
                <a:spcPts val="0"/>
              </a:spcBef>
              <a:buNone/>
            </a:pPr>
            <a:r>
              <a:rPr lang="en"/>
              <a:t>		Genetic Algorithm</a:t>
            </a:r>
          </a:p>
          <a:p>
            <a:pPr lvl="0">
              <a:spcBef>
                <a:spcPts val="0"/>
              </a:spcBef>
              <a:buNone/>
            </a:pPr>
            <a:r>
              <a:rPr lang="en"/>
              <a:t>		Differential Evolution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311700" y="175625"/>
            <a:ext cx="8520600" cy="602100"/>
          </a:xfrm>
          <a:prstGeom prst="rect">
            <a:avLst/>
          </a:prstGeom>
        </p:spPr>
        <p:txBody>
          <a:bodyPr lIns="68575" tIns="68575" rIns="68575" bIns="68575" anchor="ctr" anchorCtr="0">
            <a:noAutofit/>
          </a:bodyPr>
          <a:lstStyle/>
          <a:p>
            <a:pPr lvl="0">
              <a:spcBef>
                <a:spcPts val="0"/>
              </a:spcBef>
              <a:buNone/>
            </a:pPr>
            <a:r>
              <a:rPr lang="en" sz="2400"/>
              <a:t>Genetic Algorithm</a:t>
            </a:r>
          </a:p>
        </p:txBody>
      </p:sp>
      <p:sp>
        <p:nvSpPr>
          <p:cNvPr id="146" name="Shape 146"/>
          <p:cNvSpPr txBox="1">
            <a:spLocks noGrp="1"/>
          </p:cNvSpPr>
          <p:nvPr>
            <p:ph type="body" idx="1"/>
          </p:nvPr>
        </p:nvSpPr>
        <p:spPr>
          <a:xfrm>
            <a:off x="311700" y="715075"/>
            <a:ext cx="8520600" cy="4353300"/>
          </a:xfrm>
          <a:prstGeom prst="rect">
            <a:avLst/>
          </a:prstGeom>
        </p:spPr>
        <p:txBody>
          <a:bodyPr lIns="68575" tIns="68575" rIns="68575" bIns="68575" anchor="t" anchorCtr="0">
            <a:noAutofit/>
          </a:bodyPr>
          <a:lstStyle/>
          <a:p>
            <a:pPr lvl="0">
              <a:spcBef>
                <a:spcPts val="0"/>
              </a:spcBef>
              <a:buNone/>
            </a:pPr>
            <a:r>
              <a:rPr lang="en" sz="1800"/>
              <a:t>Population Size : 300</a:t>
            </a:r>
          </a:p>
          <a:p>
            <a:pPr lvl="0">
              <a:spcBef>
                <a:spcPts val="0"/>
              </a:spcBef>
              <a:buNone/>
            </a:pPr>
            <a:r>
              <a:rPr lang="en" sz="1800"/>
              <a:t>Generations : 10</a:t>
            </a:r>
          </a:p>
          <a:p>
            <a:pPr lvl="0">
              <a:spcBef>
                <a:spcPts val="0"/>
              </a:spcBef>
              <a:buNone/>
            </a:pPr>
            <a:r>
              <a:rPr lang="en" sz="1800"/>
              <a:t>Mutation Rate: </a:t>
            </a:r>
            <a:r>
              <a:rPr lang="en" sz="1800" b="1"/>
              <a:t>0.3 </a:t>
            </a:r>
          </a:p>
          <a:p>
            <a:pPr lvl="0">
              <a:spcBef>
                <a:spcPts val="0"/>
              </a:spcBef>
              <a:buNone/>
            </a:pPr>
            <a:r>
              <a:rPr lang="en" sz="1800"/>
              <a:t>Domination Method: Continuous Domination (CDOM)</a:t>
            </a:r>
          </a:p>
          <a:p>
            <a:pPr lvl="0">
              <a:spcBef>
                <a:spcPts val="0"/>
              </a:spcBef>
              <a:buClr>
                <a:schemeClr val="dk1"/>
              </a:buClr>
              <a:buSzPct val="61111"/>
              <a:buFont typeface="Arial"/>
              <a:buNone/>
            </a:pPr>
            <a:r>
              <a:rPr lang="en" sz="1800"/>
              <a:t>Crossover Method: </a:t>
            </a:r>
          </a:p>
          <a:p>
            <a:pPr marL="914400" lvl="0" indent="-69850">
              <a:spcBef>
                <a:spcPts val="0"/>
              </a:spcBef>
              <a:buClr>
                <a:schemeClr val="dk1"/>
              </a:buClr>
              <a:buSzPct val="61111"/>
              <a:buFont typeface="Arial"/>
              <a:buNone/>
            </a:pPr>
            <a:r>
              <a:rPr lang="en" sz="1800"/>
              <a:t>1. Single Point crossover - First half of one and later half of other</a:t>
            </a:r>
          </a:p>
          <a:p>
            <a:pPr lvl="0">
              <a:spcBef>
                <a:spcPts val="0"/>
              </a:spcBef>
              <a:buNone/>
            </a:pPr>
            <a:r>
              <a:rPr lang="en" sz="1800"/>
              <a:t>Problem with GA: Almost all the generated children were invalid.</a:t>
            </a:r>
          </a:p>
          <a:p>
            <a:pPr marL="152400" lvl="0" indent="0" rtl="0">
              <a:spcBef>
                <a:spcPts val="0"/>
              </a:spcBef>
              <a:buNone/>
            </a:pPr>
            <a:r>
              <a:rPr lang="en" sz="1800"/>
              <a:t>		Counter Steps: </a:t>
            </a:r>
          </a:p>
          <a:p>
            <a:pPr marL="1066800" lvl="0" indent="304800" rtl="0">
              <a:spcBef>
                <a:spcPts val="0"/>
              </a:spcBef>
              <a:buNone/>
            </a:pPr>
            <a:r>
              <a:rPr lang="en" sz="1800"/>
              <a:t>Random crossover - One bit from each parent at random</a:t>
            </a:r>
          </a:p>
          <a:p>
            <a:pPr marL="1066800" lvl="0" indent="304800" rtl="0">
              <a:spcBef>
                <a:spcPts val="0"/>
              </a:spcBef>
              <a:buNone/>
            </a:pPr>
            <a:r>
              <a:rPr lang="en" sz="1800"/>
              <a:t>	Result:- Reduced the number but not significantly.</a:t>
            </a:r>
          </a:p>
          <a:p>
            <a:pPr marL="1066800" lvl="0" indent="304800" rtl="0">
              <a:spcBef>
                <a:spcPts val="0"/>
              </a:spcBef>
              <a:buNone/>
            </a:pPr>
            <a:r>
              <a:rPr lang="en" sz="1800"/>
              <a:t>Changing Mutation Rate to </a:t>
            </a:r>
            <a:r>
              <a:rPr lang="en" sz="1800" b="1"/>
              <a:t>0.01</a:t>
            </a:r>
            <a:r>
              <a:rPr lang="en" sz="1800"/>
              <a:t>:</a:t>
            </a:r>
          </a:p>
          <a:p>
            <a:pPr marL="1066800" lvl="0" indent="304800" rtl="0">
              <a:spcBef>
                <a:spcPts val="0"/>
              </a:spcBef>
              <a:buNone/>
            </a:pPr>
            <a:r>
              <a:rPr lang="en" sz="1800"/>
              <a:t>	Result:- Reduced frequency of invalid children to half.</a:t>
            </a:r>
          </a:p>
        </p:txBody>
      </p:sp>
    </p:spTree>
  </p:cSld>
  <p:clrMapOvr>
    <a:masterClrMapping/>
  </p:clrMapOvr>
</p:sld>
</file>

<file path=ppt/theme/theme1.xml><?xml version="1.0" encoding="utf-8"?>
<a:theme xmlns:a="http://schemas.openxmlformats.org/drawingml/2006/main" name="NCSUsimple">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790</TotalTime>
  <Words>553</Words>
  <Application>Microsoft Office PowerPoint</Application>
  <PresentationFormat>On-screen Show (16:9)</PresentationFormat>
  <Paragraphs>106</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NCSUsimple</vt:lpstr>
      <vt:lpstr>The Next Release Problem</vt:lpstr>
      <vt:lpstr>Background</vt:lpstr>
      <vt:lpstr>The Problem</vt:lpstr>
      <vt:lpstr>Ant Colony Optimizer</vt:lpstr>
      <vt:lpstr>The Algorithm</vt:lpstr>
      <vt:lpstr>The Mandatory Gif</vt:lpstr>
      <vt:lpstr>More on the Algorithm </vt:lpstr>
      <vt:lpstr>PowerPoint Presentation</vt:lpstr>
      <vt:lpstr>Genetic Algorithm</vt:lpstr>
      <vt:lpstr>GA plot</vt:lpstr>
      <vt:lpstr>Differential Evolution</vt:lpstr>
      <vt:lpstr>More on G.A</vt:lpstr>
      <vt:lpstr>The Results</vt:lpstr>
      <vt:lpstr>The Results</vt:lpstr>
      <vt:lpstr>The Results - Genetic Algorithm</vt:lpstr>
      <vt:lpstr>The Results - Differential Evolution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Next Release Problem</dc:title>
  <cp:lastModifiedBy>Pritesh Ranjan</cp:lastModifiedBy>
  <cp:revision>2</cp:revision>
  <dcterms:modified xsi:type="dcterms:W3CDTF">2016-12-08T04:28:33Z</dcterms:modified>
</cp:coreProperties>
</file>