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1" r:id="rId3"/>
    <p:sldId id="272" r:id="rId4"/>
    <p:sldId id="274" r:id="rId5"/>
    <p:sldId id="27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2EC3207-5504-452C-86C4-0360466218F3}">
          <p14:sldIdLst>
            <p14:sldId id="262"/>
            <p14:sldId id="265"/>
            <p14:sldId id="267"/>
            <p14:sldId id="266"/>
            <p14:sldId id="270"/>
            <p14:sldId id="268"/>
            <p14:sldId id="269"/>
            <p14:sldId id="25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a 1" initials="D1" lastIdx="1" clrIdx="0">
    <p:extLst>
      <p:ext uri="{19B8F6BF-5375-455C-9EA6-DF929625EA0E}">
        <p15:presenceInfo xmlns:p15="http://schemas.microsoft.com/office/powerpoint/2012/main" xmlns="" userId="Data 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9D3"/>
    <a:srgbClr val="FEFEFE"/>
    <a:srgbClr val="F7DF06"/>
    <a:srgbClr val="4FFA21"/>
    <a:srgbClr val="FF0C02"/>
    <a:srgbClr val="4EFFF4"/>
    <a:srgbClr val="FF0000"/>
    <a:srgbClr val="383838"/>
    <a:srgbClr val="EFA63A"/>
    <a:srgbClr val="F99F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74" autoAdjust="0"/>
    <p:restoredTop sz="94660"/>
  </p:normalViewPr>
  <p:slideViewPr>
    <p:cSldViewPr snapToGrid="0">
      <p:cViewPr>
        <p:scale>
          <a:sx n="75" d="100"/>
          <a:sy n="75" d="100"/>
        </p:scale>
        <p:origin x="-304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776"/>
            <a:ext cx="12192000" cy="68564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59429"/>
            <a:ext cx="9144000" cy="1811794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paparan</a:t>
            </a:r>
            <a:r>
              <a:rPr lang="en-ID" dirty="0"/>
              <a:t>/</a:t>
            </a:r>
            <a:r>
              <a:rPr lang="en-ID" dirty="0" err="1"/>
              <a:t>topik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4789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Tulis</a:t>
            </a:r>
            <a:r>
              <a:rPr lang="en-US" dirty="0"/>
              <a:t> sub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paparan</a:t>
            </a:r>
            <a:r>
              <a:rPr lang="en-US" dirty="0"/>
              <a:t>/ 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400" y="65194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2">
                    <a:lumMod val="50000"/>
                  </a:schemeClr>
                </a:solidFill>
              </a:rPr>
              <a:t>Divisi</a:t>
            </a:r>
            <a:r>
              <a:rPr lang="en-ID" sz="1600" baseline="0" dirty="0">
                <a:solidFill>
                  <a:schemeClr val="bg2">
                    <a:lumMod val="50000"/>
                  </a:schemeClr>
                </a:solidFill>
              </a:rPr>
              <a:t> Data &amp; Analytics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74300" y="629481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en-US" sz="1600" b="0" dirty="0" err="1">
                <a:solidFill>
                  <a:schemeClr val="bg2">
                    <a:lumMod val="50000"/>
                  </a:schemeClr>
                </a:solidFill>
              </a:rPr>
              <a:t>Oktober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xmlns="" val="19680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93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4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/>
              <a:t>JUDUL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5332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85400" y="64559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</a:rPr>
              <a:t>Divisi</a:t>
            </a:r>
            <a:r>
              <a:rPr lang="en-ID" sz="1600" baseline="0" dirty="0">
                <a:solidFill>
                  <a:schemeClr val="bg1"/>
                </a:solidFill>
              </a:rPr>
              <a:t> Data &amp; Analytics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94922" y="6110149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b="1" dirty="0">
                <a:solidFill>
                  <a:srgbClr val="F5881F"/>
                </a:solidFill>
              </a:rPr>
              <a:t>DD/MM/YYYY</a:t>
            </a:r>
            <a:endParaRPr lang="en-US" b="1" dirty="0">
              <a:solidFill>
                <a:srgbClr val="F588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6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800" y="901700"/>
            <a:ext cx="10515600" cy="5275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699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Untuk Table dan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62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1200"/>
            <a:ext cx="10661650" cy="3851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89463"/>
            <a:ext cx="10661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sz="2800" dirty="0"/>
              <a:t>TULIS JUDUL DISINI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531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uk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000125"/>
            <a:ext cx="5181600" cy="4351338"/>
          </a:xfrm>
        </p:spPr>
        <p:txBody>
          <a:bodyPr/>
          <a:lstStyle>
            <a:lvl1pPr>
              <a:buClr>
                <a:srgbClr val="F5881F"/>
              </a:buClr>
              <a:defRPr/>
            </a:lvl1pPr>
            <a:lvl2pPr>
              <a:buClr>
                <a:srgbClr val="F5881F"/>
              </a:buClr>
              <a:defRPr/>
            </a:lvl2pPr>
            <a:lvl3pPr>
              <a:buClr>
                <a:srgbClr val="F5881F"/>
              </a:buClr>
              <a:defRPr/>
            </a:lvl3pPr>
            <a:lvl4pPr>
              <a:buClr>
                <a:srgbClr val="F5881F"/>
              </a:buClr>
              <a:defRPr/>
            </a:lvl4pPr>
            <a:lvl5pPr>
              <a:buClr>
                <a:srgbClr val="F5881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000125"/>
            <a:ext cx="5181600" cy="4351338"/>
          </a:xfrm>
        </p:spPr>
        <p:txBody>
          <a:bodyPr/>
          <a:lstStyle>
            <a:lvl1pPr>
              <a:buClr>
                <a:schemeClr val="bg2">
                  <a:lumMod val="25000"/>
                </a:schemeClr>
              </a:buClr>
              <a:defRPr/>
            </a:lvl1pPr>
            <a:lvl2pPr>
              <a:buClr>
                <a:schemeClr val="bg2">
                  <a:lumMod val="25000"/>
                </a:schemeClr>
              </a:buClr>
              <a:defRPr/>
            </a:lvl2pPr>
            <a:lvl3pPr>
              <a:buClr>
                <a:schemeClr val="bg2">
                  <a:lumMod val="25000"/>
                </a:schemeClr>
              </a:buClr>
              <a:defRPr/>
            </a:lvl3pPr>
            <a:lvl4pPr>
              <a:buClr>
                <a:schemeClr val="bg2">
                  <a:lumMod val="25000"/>
                </a:schemeClr>
              </a:buClr>
              <a:defRPr/>
            </a:lvl4pPr>
            <a:lvl5pPr>
              <a:buClr>
                <a:schemeClr val="bg2">
                  <a:lumMod val="2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28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ipan Judul Teng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30012" y="2095499"/>
            <a:ext cx="9144000" cy="1744663"/>
          </a:xfrm>
        </p:spPr>
        <p:txBody>
          <a:bodyPr anchor="b">
            <a:normAutofit/>
          </a:bodyPr>
          <a:lstStyle>
            <a:lvl1pPr algn="ctr">
              <a:defRPr sz="6600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ID" dirty="0" err="1"/>
              <a:t>Gunakan</a:t>
            </a:r>
            <a:r>
              <a:rPr lang="en-ID" dirty="0"/>
              <a:t> slide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separator </a:t>
            </a:r>
            <a:r>
              <a:rPr lang="en-ID" dirty="0" err="1"/>
              <a:t>antar</a:t>
            </a:r>
            <a:r>
              <a:rPr lang="en-ID" dirty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9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F5881F"/>
              </a:buClr>
              <a:defRPr sz="3200"/>
            </a:lvl1pPr>
            <a:lvl2pPr>
              <a:buClr>
                <a:srgbClr val="F5881F"/>
              </a:buClr>
              <a:defRPr sz="2800"/>
            </a:lvl2pPr>
            <a:lvl3pPr>
              <a:buClr>
                <a:srgbClr val="F5881F"/>
              </a:buClr>
              <a:defRPr sz="2400"/>
            </a:lvl3pPr>
            <a:lvl4pPr>
              <a:buClr>
                <a:srgbClr val="F5881F"/>
              </a:buClr>
              <a:defRPr sz="2000"/>
            </a:lvl4pPr>
            <a:lvl5pPr>
              <a:buClr>
                <a:srgbClr val="F5881F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987425"/>
            <a:ext cx="421322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0"/>
            <a:ext cx="4213225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4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7300" y="8509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700" y="850900"/>
            <a:ext cx="4124325" cy="5018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5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6195"/>
            <a:ext cx="12192000" cy="68518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861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F5881F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84F9C-D9B7-4A95-AE28-8595381C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2" y="2468328"/>
            <a:ext cx="6220691" cy="1811794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ANALISIS </a:t>
            </a:r>
            <a:r>
              <a:rPr lang="en-US" sz="4000" dirty="0" smtClean="0">
                <a:solidFill>
                  <a:schemeClr val="tx1"/>
                </a:solidFill>
              </a:rPr>
              <a:t>LOKASI LAPORAN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PENERTIBAN PKL</a:t>
            </a:r>
            <a:br>
              <a:rPr lang="en-US" sz="32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KAWASAN PASAR TANAH </a:t>
            </a:r>
            <a:r>
              <a:rPr lang="en-US" sz="3200" b="0" dirty="0" smtClean="0">
                <a:solidFill>
                  <a:schemeClr val="tx1"/>
                </a:solidFill>
              </a:rPr>
              <a:t>ABANG</a:t>
            </a:r>
            <a:endParaRPr lang="en-US" sz="3600" b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E608B1-1C09-483D-9140-7B86E51CDE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81891" y="1098685"/>
            <a:ext cx="5430981" cy="40800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2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Kemacetan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1" y="977900"/>
            <a:ext cx="10486167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Konstruksi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Jalan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642" y="964141"/>
            <a:ext cx="959485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03066" y="4758267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Kendaraan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Berhenti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/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Ngetem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789" y="962025"/>
            <a:ext cx="9582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374466" y="5638800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Lubang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Jalan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012" y="976853"/>
            <a:ext cx="95377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03066" y="4351867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190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60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ANALISIS LOKASI LAPORAN PENERTIBAN PKL KAWASAN PASAR TANAH ABANG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Fox</cp:lastModifiedBy>
  <cp:revision>2020</cp:revision>
  <dcterms:created xsi:type="dcterms:W3CDTF">2017-08-22T10:03:42Z</dcterms:created>
  <dcterms:modified xsi:type="dcterms:W3CDTF">2017-10-31T09:57:56Z</dcterms:modified>
</cp:coreProperties>
</file>