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1" r:id="rId3"/>
    <p:sldId id="272" r:id="rId4"/>
    <p:sldId id="274" r:id="rId5"/>
    <p:sldId id="273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A2EC3207-5504-452C-86C4-0360466218F3}">
          <p14:sldIdLst>
            <p14:sldId id="262"/>
            <p14:sldId id="265"/>
            <p14:sldId id="267"/>
            <p14:sldId id="266"/>
            <p14:sldId id="270"/>
            <p14:sldId id="268"/>
            <p14:sldId id="269"/>
            <p14:sldId id="257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ta 1" initials="D1" lastIdx="1" clrIdx="0">
    <p:extLst>
      <p:ext uri="{19B8F6BF-5375-455C-9EA6-DF929625EA0E}">
        <p15:presenceInfo xmlns:p15="http://schemas.microsoft.com/office/powerpoint/2012/main" xmlns="" userId="Data 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A9D3"/>
    <a:srgbClr val="FEFEFE"/>
    <a:srgbClr val="F7DF06"/>
    <a:srgbClr val="4FFA21"/>
    <a:srgbClr val="FF0C02"/>
    <a:srgbClr val="4EFFF4"/>
    <a:srgbClr val="FF0000"/>
    <a:srgbClr val="383838"/>
    <a:srgbClr val="EFA63A"/>
    <a:srgbClr val="F99F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74" autoAdjust="0"/>
    <p:restoredTop sz="94660"/>
  </p:normalViewPr>
  <p:slideViewPr>
    <p:cSldViewPr snapToGrid="0">
      <p:cViewPr>
        <p:scale>
          <a:sx n="75" d="100"/>
          <a:sy n="75" d="100"/>
        </p:scale>
        <p:origin x="-304" y="-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776"/>
            <a:ext cx="12192000" cy="685644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959429"/>
            <a:ext cx="9144000" cy="1811794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ID" dirty="0" err="1"/>
              <a:t>Tulis</a:t>
            </a:r>
            <a:r>
              <a:rPr lang="en-ID" dirty="0"/>
              <a:t> </a:t>
            </a:r>
            <a:r>
              <a:rPr lang="en-ID" dirty="0" err="1"/>
              <a:t>judul</a:t>
            </a:r>
            <a:r>
              <a:rPr lang="en-ID" dirty="0"/>
              <a:t> </a:t>
            </a:r>
            <a:r>
              <a:rPr lang="en-ID" dirty="0" err="1"/>
              <a:t>paparan</a:t>
            </a:r>
            <a:r>
              <a:rPr lang="en-ID" dirty="0"/>
              <a:t>/</a:t>
            </a:r>
            <a:r>
              <a:rPr lang="en-ID" dirty="0" err="1"/>
              <a:t>topik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kotak</a:t>
            </a:r>
            <a:r>
              <a:rPr lang="en-ID" dirty="0"/>
              <a:t> </a:t>
            </a:r>
            <a:r>
              <a:rPr lang="en-ID" dirty="0" err="1"/>
              <a:t>ini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94789"/>
            <a:ext cx="9144000" cy="4492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Tulis</a:t>
            </a:r>
            <a:r>
              <a:rPr lang="en-US" dirty="0"/>
              <a:t> sub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paparan</a:t>
            </a:r>
            <a:r>
              <a:rPr lang="en-US" dirty="0"/>
              <a:t>/ sub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185400" y="6519446"/>
            <a:ext cx="210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>
                <a:solidFill>
                  <a:schemeClr val="bg2">
                    <a:lumMod val="50000"/>
                  </a:schemeClr>
                </a:solidFill>
              </a:rPr>
              <a:t>Divisi</a:t>
            </a:r>
            <a:r>
              <a:rPr lang="en-ID" sz="1600" baseline="0" dirty="0">
                <a:solidFill>
                  <a:schemeClr val="bg2">
                    <a:lumMod val="50000"/>
                  </a:schemeClr>
                </a:solidFill>
              </a:rPr>
              <a:t> Data &amp; Analytics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74300" y="6294815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30 </a:t>
            </a:r>
            <a:r>
              <a:rPr lang="en-US" sz="1600" b="0" dirty="0" err="1">
                <a:solidFill>
                  <a:schemeClr val="bg2">
                    <a:lumMod val="50000"/>
                  </a:schemeClr>
                </a:solidFill>
              </a:rPr>
              <a:t>Oktober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xmlns="" val="196800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204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393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204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946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2126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9600" b="1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ID" dirty="0"/>
              <a:t>JUDUL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85332"/>
            <a:ext cx="9144000" cy="4492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0185400" y="6455946"/>
            <a:ext cx="210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>
                <a:solidFill>
                  <a:schemeClr val="bg1"/>
                </a:solidFill>
              </a:rPr>
              <a:t>Divisi</a:t>
            </a:r>
            <a:r>
              <a:rPr lang="en-ID" sz="1600" baseline="0" dirty="0">
                <a:solidFill>
                  <a:schemeClr val="bg1"/>
                </a:solidFill>
              </a:rPr>
              <a:t> Data &amp; Analytics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294922" y="6110149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b="1" dirty="0">
                <a:solidFill>
                  <a:srgbClr val="F5881F"/>
                </a:solidFill>
              </a:rPr>
              <a:t>DD/MM/YYYY</a:t>
            </a:r>
            <a:endParaRPr lang="en-US" b="1" dirty="0">
              <a:solidFill>
                <a:srgbClr val="F588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962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8800" y="263525"/>
            <a:ext cx="10515600" cy="447675"/>
          </a:xfrm>
        </p:spPr>
        <p:txBody>
          <a:bodyPr>
            <a:noAutofit/>
          </a:bodyPr>
          <a:lstStyle>
            <a:lvl1pPr>
              <a:defRPr sz="2800" b="1" baseline="0">
                <a:solidFill>
                  <a:srgbClr val="F5881F"/>
                </a:solidFill>
                <a:latin typeface="+mn-lt"/>
              </a:defRPr>
            </a:lvl1pPr>
          </a:lstStyle>
          <a:p>
            <a:r>
              <a:rPr lang="en-ID" dirty="0" err="1"/>
              <a:t>Tulis</a:t>
            </a:r>
            <a:r>
              <a:rPr lang="en-ID" dirty="0"/>
              <a:t> </a:t>
            </a:r>
            <a:r>
              <a:rPr lang="en-ID" dirty="0" err="1"/>
              <a:t>judul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insight/</a:t>
            </a:r>
            <a:r>
              <a:rPr lang="en-ID" dirty="0" err="1"/>
              <a:t>temuan</a:t>
            </a:r>
            <a:r>
              <a:rPr lang="en-ID" dirty="0"/>
              <a:t> yang </a:t>
            </a:r>
            <a:r>
              <a:rPr lang="en-ID" dirty="0" err="1"/>
              <a:t>mau</a:t>
            </a:r>
            <a:r>
              <a:rPr lang="en-ID" dirty="0"/>
              <a:t> </a:t>
            </a:r>
            <a:r>
              <a:rPr lang="en-ID" dirty="0" err="1"/>
              <a:t>diinfokan</a:t>
            </a:r>
            <a:r>
              <a:rPr lang="en-ID" dirty="0"/>
              <a:t> di </a:t>
            </a:r>
            <a:r>
              <a:rPr lang="en-ID" dirty="0" err="1"/>
              <a:t>sini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8800" y="901700"/>
            <a:ext cx="10515600" cy="52752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Masukkan </a:t>
            </a:r>
            <a:r>
              <a:rPr lang="en-US" dirty="0" err="1"/>
              <a:t>poin-poinnya</a:t>
            </a:r>
            <a:r>
              <a:rPr lang="en-US" dirty="0"/>
              <a:t> </a:t>
            </a:r>
            <a:r>
              <a:rPr lang="en-US" dirty="0" err="1"/>
              <a:t>disini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06995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Untuk Table dan Gam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212622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261382"/>
            <a:ext cx="566950" cy="373618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84200" y="263525"/>
            <a:ext cx="10515600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ID" dirty="0" err="1"/>
              <a:t>Tulis</a:t>
            </a:r>
            <a:r>
              <a:rPr lang="en-ID" dirty="0"/>
              <a:t> </a:t>
            </a:r>
            <a:r>
              <a:rPr lang="en-ID" dirty="0" err="1"/>
              <a:t>judul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insight/</a:t>
            </a:r>
            <a:r>
              <a:rPr lang="en-ID" dirty="0" err="1"/>
              <a:t>temuan</a:t>
            </a:r>
            <a:r>
              <a:rPr lang="en-ID" dirty="0"/>
              <a:t> yang </a:t>
            </a:r>
            <a:r>
              <a:rPr lang="en-ID" dirty="0" err="1"/>
              <a:t>mau</a:t>
            </a:r>
            <a:r>
              <a:rPr lang="en-ID" dirty="0"/>
              <a:t> </a:t>
            </a:r>
            <a:r>
              <a:rPr lang="en-ID" dirty="0" err="1"/>
              <a:t>diinfokan</a:t>
            </a:r>
            <a:r>
              <a:rPr lang="en-ID" dirty="0"/>
              <a:t> di </a:t>
            </a:r>
            <a:r>
              <a:rPr lang="en-ID" dirty="0" err="1"/>
              <a:t>sini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" hasCustomPrompt="1"/>
          </p:nvPr>
        </p:nvSpPr>
        <p:spPr>
          <a:xfrm>
            <a:off x="584200" y="888822"/>
            <a:ext cx="10515600" cy="5042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Masukkan </a:t>
            </a:r>
            <a:r>
              <a:rPr lang="en-US" dirty="0" err="1"/>
              <a:t>poin-poinnya</a:t>
            </a:r>
            <a:r>
              <a:rPr lang="en-US" dirty="0"/>
              <a:t> </a:t>
            </a:r>
            <a:r>
              <a:rPr lang="en-US" dirty="0" err="1"/>
              <a:t>disini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76284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11200"/>
            <a:ext cx="10661650" cy="38512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589463"/>
            <a:ext cx="106616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8936BB-9119-4634-84BC-E84BF1D915FE}" type="datetimeFigureOut">
              <a:rPr lang="en-US" smtClean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D6A95-5A7F-4917-8A08-2B1173C835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558800" y="263525"/>
            <a:ext cx="10515600" cy="4476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rgbClr val="F5881F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ID" sz="2800" dirty="0"/>
              <a:t>TULIS JUDUL DISINI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45310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uk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800" y="1000125"/>
            <a:ext cx="5181600" cy="4351338"/>
          </a:xfrm>
        </p:spPr>
        <p:txBody>
          <a:bodyPr/>
          <a:lstStyle>
            <a:lvl1pPr>
              <a:buClr>
                <a:srgbClr val="F5881F"/>
              </a:buClr>
              <a:defRPr/>
            </a:lvl1pPr>
            <a:lvl2pPr>
              <a:buClr>
                <a:srgbClr val="F5881F"/>
              </a:buClr>
              <a:defRPr/>
            </a:lvl2pPr>
            <a:lvl3pPr>
              <a:buClr>
                <a:srgbClr val="F5881F"/>
              </a:buClr>
              <a:defRPr/>
            </a:lvl3pPr>
            <a:lvl4pPr>
              <a:buClr>
                <a:srgbClr val="F5881F"/>
              </a:buClr>
              <a:defRPr/>
            </a:lvl4pPr>
            <a:lvl5pPr>
              <a:buClr>
                <a:srgbClr val="F5881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000125"/>
            <a:ext cx="5181600" cy="4351338"/>
          </a:xfrm>
        </p:spPr>
        <p:txBody>
          <a:bodyPr/>
          <a:lstStyle>
            <a:lvl1pPr>
              <a:buClr>
                <a:schemeClr val="bg2">
                  <a:lumMod val="25000"/>
                </a:schemeClr>
              </a:buClr>
              <a:defRPr/>
            </a:lvl1pPr>
            <a:lvl2pPr>
              <a:buClr>
                <a:schemeClr val="bg2">
                  <a:lumMod val="25000"/>
                </a:schemeClr>
              </a:buClr>
              <a:defRPr/>
            </a:lvl2pPr>
            <a:lvl3pPr>
              <a:buClr>
                <a:schemeClr val="bg2">
                  <a:lumMod val="25000"/>
                </a:schemeClr>
              </a:buClr>
              <a:defRPr/>
            </a:lvl3pPr>
            <a:lvl4pPr>
              <a:buClr>
                <a:schemeClr val="bg2">
                  <a:lumMod val="25000"/>
                </a:schemeClr>
              </a:buClr>
              <a:defRPr/>
            </a:lvl4pPr>
            <a:lvl5pPr>
              <a:buClr>
                <a:schemeClr val="bg2">
                  <a:lumMod val="25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8936BB-9119-4634-84BC-E84BF1D915FE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D6A95-5A7F-4917-8A08-2B1173C835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58800" y="263525"/>
            <a:ext cx="10515600" cy="447675"/>
          </a:xfrm>
        </p:spPr>
        <p:txBody>
          <a:bodyPr>
            <a:noAutofit/>
          </a:bodyPr>
          <a:lstStyle>
            <a:lvl1pPr>
              <a:defRPr sz="2800" b="1" baseline="0">
                <a:solidFill>
                  <a:srgbClr val="F5881F"/>
                </a:solidFill>
                <a:latin typeface="+mn-lt"/>
              </a:defRPr>
            </a:lvl1pPr>
          </a:lstStyle>
          <a:p>
            <a:r>
              <a:rPr lang="en-ID" dirty="0"/>
              <a:t>TULIS JUDUL DISINI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728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ipan Judul Teng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204024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30012" y="2095499"/>
            <a:ext cx="9144000" cy="1744663"/>
          </a:xfrm>
        </p:spPr>
        <p:txBody>
          <a:bodyPr anchor="b">
            <a:normAutofit/>
          </a:bodyPr>
          <a:lstStyle>
            <a:lvl1pPr algn="ctr">
              <a:defRPr sz="6600" b="1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r>
              <a:rPr lang="en-ID" dirty="0" err="1"/>
              <a:t>Gunakan</a:t>
            </a:r>
            <a:r>
              <a:rPr lang="en-ID" dirty="0"/>
              <a:t> slide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separator </a:t>
            </a:r>
            <a:r>
              <a:rPr lang="en-ID" dirty="0" err="1"/>
              <a:t>antar</a:t>
            </a:r>
            <a:r>
              <a:rPr lang="en-ID" dirty="0"/>
              <a:t>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795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buClr>
                <a:srgbClr val="F5881F"/>
              </a:buClr>
              <a:defRPr sz="3200"/>
            </a:lvl1pPr>
            <a:lvl2pPr>
              <a:buClr>
                <a:srgbClr val="F5881F"/>
              </a:buClr>
              <a:defRPr sz="2800"/>
            </a:lvl2pPr>
            <a:lvl3pPr>
              <a:buClr>
                <a:srgbClr val="F5881F"/>
              </a:buClr>
              <a:defRPr sz="2400"/>
            </a:lvl3pPr>
            <a:lvl4pPr>
              <a:buClr>
                <a:srgbClr val="F5881F"/>
              </a:buClr>
              <a:defRPr sz="2000"/>
            </a:lvl4pPr>
            <a:lvl5pPr>
              <a:buClr>
                <a:srgbClr val="F5881F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987425"/>
            <a:ext cx="4213225" cy="48815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8936BB-9119-4634-84BC-E84BF1D915FE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D6A95-5A7F-4917-8A08-2B1173C835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558800" y="0"/>
            <a:ext cx="4213225" cy="987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rgbClr val="F5881F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ID" dirty="0"/>
              <a:t>TULIS JUDUL DISINI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48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67300" y="85090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7700" y="850900"/>
            <a:ext cx="4124325" cy="5018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8936BB-9119-4634-84BC-E84BF1D915FE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D6A95-5A7F-4917-8A08-2B1173C835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558800" y="263525"/>
            <a:ext cx="10515600" cy="4476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rgbClr val="F5881F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ID"/>
              <a:t>TULIS JUDUL DISINI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757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6195"/>
            <a:ext cx="12192000" cy="68518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4200" y="263525"/>
            <a:ext cx="10515600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200" y="888822"/>
            <a:ext cx="10515600" cy="5042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261382"/>
            <a:ext cx="566950" cy="37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861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50" r:id="rId3"/>
    <p:sldLayoutId id="2147483660" r:id="rId4"/>
    <p:sldLayoutId id="2147483651" r:id="rId5"/>
    <p:sldLayoutId id="2147483652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F5881F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C84F9C-D9B7-4A95-AE28-8595381C2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982" y="2468328"/>
            <a:ext cx="6220691" cy="1811794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solidFill>
                  <a:schemeClr val="tx1"/>
                </a:solidFill>
              </a:rPr>
              <a:t>ANALISIS </a:t>
            </a:r>
            <a:r>
              <a:rPr lang="en-US" sz="4000" dirty="0" smtClean="0">
                <a:solidFill>
                  <a:schemeClr val="tx1"/>
                </a:solidFill>
              </a:rPr>
              <a:t>LOKASI LAPORAN</a:t>
            </a: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3200" b="0" dirty="0">
                <a:solidFill>
                  <a:schemeClr val="tx1"/>
                </a:solidFill>
              </a:rPr>
              <a:t>PENERTIBAN PKL</a:t>
            </a:r>
            <a:br>
              <a:rPr lang="en-US" sz="3200" b="0" dirty="0">
                <a:solidFill>
                  <a:schemeClr val="tx1"/>
                </a:solidFill>
              </a:rPr>
            </a:br>
            <a:r>
              <a:rPr lang="en-US" sz="3200" b="0" dirty="0">
                <a:solidFill>
                  <a:schemeClr val="tx1"/>
                </a:solidFill>
              </a:rPr>
              <a:t>KAWASAN PASAR TANAH </a:t>
            </a:r>
            <a:r>
              <a:rPr lang="en-US" sz="3200" b="0" dirty="0" smtClean="0">
                <a:solidFill>
                  <a:schemeClr val="tx1"/>
                </a:solidFill>
              </a:rPr>
              <a:t>ABANG</a:t>
            </a:r>
            <a:endParaRPr lang="en-US" sz="3600" b="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CE608B1-1C09-483D-9140-7B86E51CDE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81891" y="1098685"/>
            <a:ext cx="5430981" cy="408002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226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9575920D-6349-457B-8283-EDD6930374F6}"/>
              </a:ext>
            </a:extLst>
          </p:cNvPr>
          <p:cNvSpPr txBox="1">
            <a:spLocks/>
          </p:cNvSpPr>
          <p:nvPr/>
        </p:nvSpPr>
        <p:spPr>
          <a:xfrm>
            <a:off x="736600" y="415925"/>
            <a:ext cx="10515600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Laporan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Kemacetan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Kawasan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Tanah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Abang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Bulan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Oktober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2017 via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Waze</a:t>
            </a:r>
            <a:endParaRPr kumimoji="0" lang="id-ID" sz="2400" b="1" i="0" u="none" strike="noStrike" kern="1200" cap="none" spc="0" normalizeH="0" baseline="0" noProof="0" dirty="0">
              <a:ln>
                <a:noFill/>
              </a:ln>
              <a:solidFill>
                <a:srgbClr val="F5881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061" y="977900"/>
            <a:ext cx="10486167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2167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9575920D-6349-457B-8283-EDD6930374F6}"/>
              </a:ext>
            </a:extLst>
          </p:cNvPr>
          <p:cNvSpPr txBox="1">
            <a:spLocks/>
          </p:cNvSpPr>
          <p:nvPr/>
        </p:nvSpPr>
        <p:spPr>
          <a:xfrm>
            <a:off x="736600" y="415925"/>
            <a:ext cx="10515600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Laporan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Konstruksi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Jalan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Kawasan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Tanah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Abang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Bulan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Oktober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2017 via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Waze</a:t>
            </a:r>
            <a:endParaRPr kumimoji="0" lang="id-ID" sz="2400" b="1" i="0" u="none" strike="noStrike" kern="1200" cap="none" spc="0" normalizeH="0" baseline="0" noProof="0" dirty="0">
              <a:ln>
                <a:noFill/>
              </a:ln>
              <a:solidFill>
                <a:srgbClr val="F5881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3642" y="964141"/>
            <a:ext cx="9594850" cy="555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603066" y="4758267"/>
            <a:ext cx="1542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Catatan</a:t>
            </a:r>
            <a:r>
              <a:rPr lang="en-US" sz="1400" b="1" dirty="0" smtClean="0"/>
              <a:t>:</a:t>
            </a:r>
          </a:p>
          <a:p>
            <a:r>
              <a:rPr lang="en-US" sz="1400" b="1" dirty="0" smtClean="0"/>
              <a:t>Line X = Longitude</a:t>
            </a:r>
          </a:p>
          <a:p>
            <a:r>
              <a:rPr lang="en-US" sz="1400" b="1" dirty="0" smtClean="0"/>
              <a:t>Line Y = Latitude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xmlns="" val="32167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9575920D-6349-457B-8283-EDD6930374F6}"/>
              </a:ext>
            </a:extLst>
          </p:cNvPr>
          <p:cNvSpPr txBox="1">
            <a:spLocks/>
          </p:cNvSpPr>
          <p:nvPr/>
        </p:nvSpPr>
        <p:spPr>
          <a:xfrm>
            <a:off x="736600" y="415925"/>
            <a:ext cx="10515600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Laporan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Kendaraan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Berhenti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/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Ngetem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Kawasan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Tanah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Abang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Bulan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Oktober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2017 via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Waze</a:t>
            </a:r>
            <a:endParaRPr kumimoji="0" lang="id-ID" sz="2400" b="1" i="0" u="none" strike="noStrike" kern="1200" cap="none" spc="0" normalizeH="0" baseline="0" noProof="0" dirty="0">
              <a:ln>
                <a:noFill/>
              </a:ln>
              <a:solidFill>
                <a:srgbClr val="F5881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0789" y="962025"/>
            <a:ext cx="95821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374466" y="5638800"/>
            <a:ext cx="1542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Catatan</a:t>
            </a:r>
            <a:r>
              <a:rPr lang="en-US" sz="1400" b="1" dirty="0" smtClean="0"/>
              <a:t>:</a:t>
            </a:r>
          </a:p>
          <a:p>
            <a:r>
              <a:rPr lang="en-US" sz="1400" b="1" dirty="0" smtClean="0"/>
              <a:t>Line X = Longitude</a:t>
            </a:r>
          </a:p>
          <a:p>
            <a:r>
              <a:rPr lang="en-US" sz="1400" b="1" dirty="0" smtClean="0"/>
              <a:t>Line Y = Latitude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xmlns="" val="32167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9575920D-6349-457B-8283-EDD6930374F6}"/>
              </a:ext>
            </a:extLst>
          </p:cNvPr>
          <p:cNvSpPr txBox="1">
            <a:spLocks/>
          </p:cNvSpPr>
          <p:nvPr/>
        </p:nvSpPr>
        <p:spPr>
          <a:xfrm>
            <a:off x="736600" y="415925"/>
            <a:ext cx="10515600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Laporan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Lubang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Jalan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Kawasan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Tanah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Abang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Bulan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Oktober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2017 via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Waze</a:t>
            </a:r>
            <a:endParaRPr kumimoji="0" lang="id-ID" sz="2400" b="1" i="0" u="none" strike="noStrike" kern="1200" cap="none" spc="0" normalizeH="0" baseline="0" noProof="0" dirty="0">
              <a:ln>
                <a:noFill/>
              </a:ln>
              <a:solidFill>
                <a:srgbClr val="F5881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012" y="976853"/>
            <a:ext cx="9537700" cy="553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7603066" y="4351867"/>
            <a:ext cx="1542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Catatan</a:t>
            </a:r>
            <a:r>
              <a:rPr lang="en-US" sz="1400" b="1" dirty="0" smtClean="0"/>
              <a:t>:</a:t>
            </a:r>
          </a:p>
          <a:p>
            <a:r>
              <a:rPr lang="en-US" sz="1400" b="1" dirty="0" smtClean="0"/>
              <a:t>Line X = Longitude</a:t>
            </a:r>
          </a:p>
          <a:p>
            <a:r>
              <a:rPr lang="en-US" sz="1400" b="1" dirty="0" smtClean="0"/>
              <a:t>Line Y = Latitude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xmlns="" val="32167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1900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10202</TotalTime>
  <Words>60</Words>
  <Application>Microsoft Office PowerPoint</Application>
  <PresentationFormat>Custom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ANALISIS LOKASI LAPORAN PENERTIBAN PKL KAWASAN PASAR TANAH ABANG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Fox</cp:lastModifiedBy>
  <cp:revision>2020</cp:revision>
  <dcterms:created xsi:type="dcterms:W3CDTF">2017-08-22T10:03:42Z</dcterms:created>
  <dcterms:modified xsi:type="dcterms:W3CDTF">2017-10-31T15:14:11Z</dcterms:modified>
</cp:coreProperties>
</file>