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301" r:id="rId3"/>
    <p:sldId id="347" r:id="rId4"/>
    <p:sldId id="350" r:id="rId5"/>
    <p:sldId id="353" r:id="rId6"/>
    <p:sldId id="354" r:id="rId7"/>
    <p:sldId id="352" r:id="rId8"/>
    <p:sldId id="348" r:id="rId9"/>
    <p:sldId id="338" r:id="rId10"/>
    <p:sldId id="351" r:id="rId11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4871" cy="501015"/>
          </a:xfrm>
          <a:prstGeom prst="rect">
            <a:avLst/>
          </a:prstGeom>
        </p:spPr>
        <p:txBody>
          <a:bodyPr vert="horz" lIns="96595" tIns="48298" rIns="96595" bIns="4829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9" y="2"/>
            <a:ext cx="2984871" cy="501015"/>
          </a:xfrm>
          <a:prstGeom prst="rect">
            <a:avLst/>
          </a:prstGeom>
        </p:spPr>
        <p:txBody>
          <a:bodyPr vert="horz" lIns="96595" tIns="48298" rIns="96595" bIns="48298" rtlCol="0"/>
          <a:lstStyle>
            <a:lvl1pPr algn="r">
              <a:defRPr sz="1300"/>
            </a:lvl1pPr>
          </a:lstStyle>
          <a:p>
            <a:fld id="{694AA7EA-1662-4614-A68E-299B4E9DE350}" type="datetime7">
              <a:rPr lang="en-US" smtClean="0"/>
              <a:t>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17548"/>
            <a:ext cx="2984871" cy="501015"/>
          </a:xfrm>
          <a:prstGeom prst="rect">
            <a:avLst/>
          </a:prstGeom>
        </p:spPr>
        <p:txBody>
          <a:bodyPr vert="horz" lIns="96595" tIns="48298" rIns="96595" bIns="4829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9" y="9517548"/>
            <a:ext cx="2984871" cy="501015"/>
          </a:xfrm>
          <a:prstGeom prst="rect">
            <a:avLst/>
          </a:prstGeom>
        </p:spPr>
        <p:txBody>
          <a:bodyPr vert="horz" lIns="96595" tIns="48298" rIns="96595" bIns="48298" rtlCol="0" anchor="b"/>
          <a:lstStyle>
            <a:lvl1pPr algn="r">
              <a:defRPr sz="1300"/>
            </a:lvl1pPr>
          </a:lstStyle>
          <a:p>
            <a:fld id="{14DAC0D3-E8C0-401C-8B2D-B43A184E8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406" cy="501302"/>
          </a:xfrm>
          <a:prstGeom prst="rect">
            <a:avLst/>
          </a:prstGeom>
        </p:spPr>
        <p:txBody>
          <a:bodyPr vert="horz" lIns="84971" tIns="42486" rIns="84971" bIns="4248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209" y="1"/>
            <a:ext cx="2984405" cy="501302"/>
          </a:xfrm>
          <a:prstGeom prst="rect">
            <a:avLst/>
          </a:prstGeom>
        </p:spPr>
        <p:txBody>
          <a:bodyPr vert="horz" lIns="84971" tIns="42486" rIns="84971" bIns="42486" rtlCol="0"/>
          <a:lstStyle>
            <a:lvl1pPr algn="r">
              <a:defRPr sz="1100"/>
            </a:lvl1pPr>
          </a:lstStyle>
          <a:p>
            <a:fld id="{D6C6A7F8-7F87-4386-B6C5-81143CA40E2E}" type="datetime7">
              <a:rPr lang="en-US" smtClean="0"/>
              <a:t>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1738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971" tIns="42486" rIns="84971" bIns="424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53" y="4760217"/>
            <a:ext cx="5511461" cy="4508849"/>
          </a:xfrm>
          <a:prstGeom prst="rect">
            <a:avLst/>
          </a:prstGeom>
        </p:spPr>
        <p:txBody>
          <a:bodyPr vert="horz" lIns="84971" tIns="42486" rIns="84971" bIns="424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72"/>
            <a:ext cx="2984406" cy="501302"/>
          </a:xfrm>
          <a:prstGeom prst="rect">
            <a:avLst/>
          </a:prstGeom>
        </p:spPr>
        <p:txBody>
          <a:bodyPr vert="horz" lIns="84971" tIns="42486" rIns="84971" bIns="4248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209" y="9517572"/>
            <a:ext cx="2984405" cy="501302"/>
          </a:xfrm>
          <a:prstGeom prst="rect">
            <a:avLst/>
          </a:prstGeom>
        </p:spPr>
        <p:txBody>
          <a:bodyPr vert="horz" lIns="84971" tIns="42486" rIns="84971" bIns="42486" rtlCol="0" anchor="b"/>
          <a:lstStyle>
            <a:lvl1pPr algn="r">
              <a:defRPr sz="1100"/>
            </a:lvl1pPr>
          </a:lstStyle>
          <a:p>
            <a:fld id="{5695339C-710E-4973-8E65-DAD99BCC9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6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EE7-EACE-4EA9-A1C2-50D6D1A19F75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780F-BE31-4F7D-BFF4-2B8EC588ACD0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92C-5C7D-4CA0-8E00-F6C3879C0F9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3EE7-EACE-4EA9-A1C2-50D6D1A19F75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067A-70BC-4D08-9C9A-6F560C4EA337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676-8D87-4267-B5B7-0C423387A3AF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AB35-DEA7-47DD-B2A3-35C53676E5C5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F866-1159-4C22-9161-361CEE4A8FE2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0DC8-80AC-4B56-BEF7-745210C6E87A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D887-4E64-40A4-A1E9-75E61D4A1644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5A18-B66E-420C-81A7-011F026B50ED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067A-70BC-4D08-9C9A-6F560C4EA337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0FDB-7DA3-46B9-B559-C7B74BF1499C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780F-BE31-4F7D-BFF4-2B8EC588ACD0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392C-5C7D-4CA0-8E00-F6C3879C0F9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676-8D87-4267-B5B7-0C423387A3AF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AB35-DEA7-47DD-B2A3-35C53676E5C5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3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F866-1159-4C22-9161-361CEE4A8FE2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0DC8-80AC-4B56-BEF7-745210C6E87A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D887-4E64-40A4-A1E9-75E61D4A1644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5A18-B66E-420C-81A7-011F026B50ED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0FDB-7DA3-46B9-B559-C7B74BF1499C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F2E4-0174-4FAE-BFA4-5D7712B594C6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ABAF2E4-0174-4FAE-BFA4-5D7712B594C6}" type="datetime1">
              <a:rPr lang="en-US" smtClean="0"/>
              <a:t>11/1/2017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3A5978-EDAC-42F1-A12E-521F7E6B20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085184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 Narrow" panose="020B0606020202030204" pitchFamily="34" charset="0"/>
              </a:rPr>
              <a:t>Rabu</a:t>
            </a:r>
            <a:r>
              <a:rPr lang="en-US" sz="2800" b="1" dirty="0">
                <a:latin typeface="Arial Narrow" panose="020B0606020202030204" pitchFamily="34" charset="0"/>
              </a:rPr>
              <a:t>, 01 November 2017</a:t>
            </a:r>
          </a:p>
          <a:p>
            <a:pPr algn="ctr"/>
            <a:r>
              <a:rPr lang="en-US" sz="2800" b="1" dirty="0" err="1">
                <a:latin typeface="Arial Narrow" panose="020B0606020202030204" pitchFamily="34" charset="0"/>
              </a:rPr>
              <a:t>Ruang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Rapat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Dinas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Perhubungan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Provinsi</a:t>
            </a:r>
            <a:r>
              <a:rPr lang="en-US" sz="2800" b="1" dirty="0">
                <a:latin typeface="Arial Narrow" panose="020B0606020202030204" pitchFamily="34" charset="0"/>
              </a:rPr>
              <a:t> DKI Jakarta</a:t>
            </a:r>
          </a:p>
        </p:txBody>
      </p:sp>
      <p:pic>
        <p:nvPicPr>
          <p:cNvPr id="4098" name="Picture 2" descr="Hasil gambar untuk lambang dki jakar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37" y="2132856"/>
            <a:ext cx="2520280" cy="27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060" y="54868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RENCANA PENATAAN PKL LIAR DI JL. JATIBARU RAYA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KEL. KAMPUNG BALI, KEC. TANAH ABANG</a:t>
            </a:r>
          </a:p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KOTA ADMINISTRASI JAKARTA PUSAT</a:t>
            </a:r>
          </a:p>
        </p:txBody>
      </p:sp>
    </p:spTree>
    <p:extLst>
      <p:ext uri="{BB962C8B-B14F-4D97-AF65-F5344CB8AC3E}">
        <p14:creationId xmlns:p14="http://schemas.microsoft.com/office/powerpoint/2010/main" val="13733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8380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SKENARIO JIKA TUTUP 2 JALUR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587857"/>
            <a:ext cx="8352928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Flyover s/d </a:t>
            </a:r>
            <a:r>
              <a:rPr lang="en-US" dirty="0" err="1"/>
              <a:t>Belokan</a:t>
            </a:r>
            <a:r>
              <a:rPr lang="en-US" dirty="0"/>
              <a:t> Blok G yang </a:t>
            </a:r>
            <a:r>
              <a:rPr lang="en-US" dirty="0" err="1"/>
              <a:t>dapan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marL="361950">
              <a:spcAft>
                <a:spcPts val="1200"/>
              </a:spcAft>
            </a:pPr>
            <a:r>
              <a:rPr lang="en-US" dirty="0"/>
              <a:t>400 meter (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Timur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400 meter (</a:t>
            </a:r>
            <a:r>
              <a:rPr lang="en-US" dirty="0" err="1"/>
              <a:t>Sisi</a:t>
            </a:r>
            <a:r>
              <a:rPr lang="en-US" dirty="0"/>
              <a:t> Barat)</a:t>
            </a:r>
          </a:p>
          <a:p>
            <a:pPr marL="361950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 err="1"/>
              <a:t>Penataan</a:t>
            </a:r>
            <a:r>
              <a:rPr lang="en-US" b="1" dirty="0"/>
              <a:t> PKL </a:t>
            </a:r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Badan</a:t>
            </a:r>
            <a:r>
              <a:rPr lang="en-US" b="1" dirty="0"/>
              <a:t> </a:t>
            </a:r>
            <a:r>
              <a:rPr lang="en-US" b="1" dirty="0" err="1"/>
              <a:t>Jalan</a:t>
            </a:r>
            <a:r>
              <a:rPr lang="en-US" b="1" dirty="0"/>
              <a:t> </a:t>
            </a:r>
            <a:r>
              <a:rPr lang="en-US" b="1" dirty="0" err="1"/>
              <a:t>Jatibaru</a:t>
            </a:r>
            <a:endParaRPr lang="en-US" b="1" dirty="0"/>
          </a:p>
          <a:p>
            <a:pPr marL="361950">
              <a:spcAft>
                <a:spcPts val="600"/>
              </a:spcAft>
            </a:pP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4,5 meter,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lapak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</a:p>
          <a:p>
            <a:pPr marL="717550" indent="-355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1,5 meter </a:t>
            </a:r>
            <a:r>
              <a:rPr lang="en-US" dirty="0" err="1"/>
              <a:t>untuk</a:t>
            </a:r>
            <a:r>
              <a:rPr lang="en-US" dirty="0"/>
              <a:t> PKL,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250 PKL (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)</a:t>
            </a:r>
          </a:p>
          <a:p>
            <a:pPr marL="717550" indent="-355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1,5 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orang</a:t>
            </a:r>
          </a:p>
          <a:p>
            <a:pPr marL="717550" indent="-355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1,5 meter </a:t>
            </a:r>
            <a:r>
              <a:rPr lang="en-US" dirty="0" err="1"/>
              <a:t>untuk</a:t>
            </a:r>
            <a:r>
              <a:rPr lang="en-US" dirty="0"/>
              <a:t> PKL,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250 PKL (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</a:t>
            </a:r>
          </a:p>
          <a:p>
            <a:pPr marL="361950" indent="-3619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Penataan</a:t>
            </a:r>
            <a:r>
              <a:rPr lang="en-US" dirty="0"/>
              <a:t> PKL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Jatibaru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b="1" dirty="0" err="1"/>
              <a:t>Timur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Barat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lapak</a:t>
            </a:r>
            <a:r>
              <a:rPr lang="en-US" dirty="0"/>
              <a:t> 1,5 m x 1,5 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1.000 PKL</a:t>
            </a:r>
          </a:p>
          <a:p>
            <a:pPr marL="361950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PKL mobile,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berdagang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06.00 s/d 18.00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harinya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33265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Menindaklanjuti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Wakil </a:t>
            </a:r>
            <a:r>
              <a:rPr lang="en-US" dirty="0" err="1"/>
              <a:t>Gubernur</a:t>
            </a:r>
            <a:r>
              <a:rPr lang="en-US" dirty="0"/>
              <a:t> Prov. DKI Jakarta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Senin</a:t>
            </a:r>
            <a:r>
              <a:rPr lang="en-US" dirty="0"/>
              <a:t>, 30 </a:t>
            </a:r>
            <a:r>
              <a:rPr lang="en-US" dirty="0" err="1"/>
              <a:t>Oktober</a:t>
            </a:r>
            <a:r>
              <a:rPr lang="en-US" dirty="0"/>
              <a:t> 2017,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2,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5781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899592" y="2132856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2625286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9592" y="3521260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99592" y="2636912"/>
            <a:ext cx="74888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592" y="3212976"/>
            <a:ext cx="74888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9592" y="2924944"/>
            <a:ext cx="74888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7744" y="219557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TROTOAR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99592" y="3652215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9592" y="4548189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9592" y="5013176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9752" y="45811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TROTOAR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2562947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70334" y="2863274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3151306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835696" y="5085184"/>
            <a:ext cx="30963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STASIUN TANAH ABANG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9592" y="3655607"/>
            <a:ext cx="74888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9592" y="4231671"/>
            <a:ext cx="748883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9592" y="3943639"/>
            <a:ext cx="74888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9512" y="3581642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70334" y="3881969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4170001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592" y="1988840"/>
            <a:ext cx="748883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722" y="1556792"/>
            <a:ext cx="745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400 meter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5536" y="33265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RENCANA PENATAAN PKL LIAR SKENARIO 2 (TUTUP 2 JALUR)</a:t>
            </a:r>
          </a:p>
          <a:p>
            <a:pPr algn="ctr"/>
            <a:r>
              <a:rPr lang="en-US" b="1" dirty="0"/>
              <a:t>TUTUP JALAN SISI TIMUR DAN SISI BARAT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7864" y="2590782"/>
            <a:ext cx="229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 PKL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47864" y="3169180"/>
            <a:ext cx="229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 PKL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5816" y="2881198"/>
            <a:ext cx="29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Orang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7864" y="3590268"/>
            <a:ext cx="229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 PKL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47864" y="4168666"/>
            <a:ext cx="229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 PKL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15816" y="3880684"/>
            <a:ext cx="29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Orang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6296" y="155679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arah</a:t>
            </a:r>
            <a:r>
              <a:rPr lang="en-US" sz="1200" dirty="0"/>
              <a:t> </a:t>
            </a:r>
            <a:r>
              <a:rPr lang="en-US" sz="1200" dirty="0" err="1"/>
              <a:t>Belokan</a:t>
            </a:r>
            <a:r>
              <a:rPr lang="en-US" sz="1200" dirty="0"/>
              <a:t> Blok 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5536" y="163983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Dari </a:t>
            </a:r>
            <a:r>
              <a:rPr lang="en-US" sz="1200" dirty="0" err="1"/>
              <a:t>arah</a:t>
            </a:r>
            <a:r>
              <a:rPr lang="en-US" sz="1200" dirty="0"/>
              <a:t> Fly Over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3526886"/>
            <a:ext cx="7488832" cy="1231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5059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6473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SKENARIO JIKA TUTUP 2 JALUR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700529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Bali,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276 PKL.</a:t>
            </a:r>
          </a:p>
        </p:txBody>
      </p:sp>
      <p:pic>
        <p:nvPicPr>
          <p:cNvPr id="1026" name="Picture 2" descr="C:\Users\Lenovo\Desktop\TA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2" y="1484784"/>
            <a:ext cx="5008040" cy="44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TA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08983"/>
            <a:ext cx="50059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4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6473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SKENARIO JIKA TUTUP 2 JALUR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700529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Bali,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276 PKL.</a:t>
            </a:r>
          </a:p>
        </p:txBody>
      </p:sp>
      <p:pic>
        <p:nvPicPr>
          <p:cNvPr id="2050" name="Picture 2" descr="C:\Users\Lenovo\Desktop\TA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458552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esktop\TA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75252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899592" y="2132856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2625286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9592" y="3521260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99592" y="2636912"/>
            <a:ext cx="4032448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138 PKL (1,5 X 1,5) = 207 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592" y="3212976"/>
            <a:ext cx="4032448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138 PKL (1,5 X 1,5) = 207 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9592" y="2924944"/>
            <a:ext cx="40324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7744" y="219557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TROTOAR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99592" y="3652215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9592" y="4548189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9592" y="5013176"/>
            <a:ext cx="74888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9752" y="45811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TROTOAR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2562947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70334" y="2863274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3151306"/>
            <a:ext cx="75721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/>
              <a:t>1,5 m </a:t>
            </a:r>
            <a:r>
              <a:rPr lang="en-US" dirty="0"/>
              <a:t>{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835696" y="5085184"/>
            <a:ext cx="309634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STASIUN TANAH ABANG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9592" y="3652215"/>
            <a:ext cx="7488832" cy="867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Dijadikan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parkir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kendaraan</a:t>
            </a:r>
            <a:r>
              <a:rPr lang="en-US" dirty="0">
                <a:solidFill>
                  <a:schemeClr val="tx1"/>
                </a:solidFill>
              </a:rPr>
              <a:t> R2 / R4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592" y="1988840"/>
            <a:ext cx="7488832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722" y="1556792"/>
            <a:ext cx="745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400 meter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5536" y="33265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RENCANA PENATAAN PKL LIAR SKENARIO 2 (TUTUP 2 JALUR)</a:t>
            </a:r>
          </a:p>
          <a:p>
            <a:pPr algn="ctr"/>
            <a:r>
              <a:rPr lang="en-US" b="1" dirty="0"/>
              <a:t>TUTUP JALAN SISI TIMUR DAN SISI BARAT</a:t>
            </a:r>
          </a:p>
          <a:p>
            <a:pPr algn="ctr"/>
            <a:r>
              <a:rPr lang="en-US" b="1" dirty="0"/>
              <a:t>JUMLAH PEDAGANG SEBANYAK 276 PKL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6296" y="155679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arah</a:t>
            </a:r>
            <a:r>
              <a:rPr lang="en-US" sz="1200" dirty="0"/>
              <a:t> </a:t>
            </a:r>
            <a:r>
              <a:rPr lang="en-US" sz="1200" dirty="0" err="1"/>
              <a:t>Belokan</a:t>
            </a:r>
            <a:r>
              <a:rPr lang="en-US" sz="1200" dirty="0"/>
              <a:t> Blok 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5536" y="163983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Dari </a:t>
            </a:r>
            <a:r>
              <a:rPr lang="en-US" sz="1200" dirty="0" err="1"/>
              <a:t>arah</a:t>
            </a:r>
            <a:r>
              <a:rPr lang="en-US" sz="1200" dirty="0"/>
              <a:t> Fly Over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3526886"/>
            <a:ext cx="7488832" cy="1231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sz="200" dirty="0"/>
          </a:p>
        </p:txBody>
      </p:sp>
      <p:sp>
        <p:nvSpPr>
          <p:cNvPr id="38" name="Rectangle 37"/>
          <p:cNvSpPr/>
          <p:nvPr/>
        </p:nvSpPr>
        <p:spPr>
          <a:xfrm>
            <a:off x="4932040" y="2636912"/>
            <a:ext cx="3456384" cy="867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Dijadikan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parkir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kendaraan</a:t>
            </a:r>
            <a:r>
              <a:rPr lang="en-US" dirty="0">
                <a:solidFill>
                  <a:schemeClr val="tx1"/>
                </a:solidFill>
              </a:rPr>
              <a:t> R2 / R4</a:t>
            </a:r>
          </a:p>
        </p:txBody>
      </p:sp>
    </p:spTree>
    <p:extLst>
      <p:ext uri="{BB962C8B-B14F-4D97-AF65-F5344CB8AC3E}">
        <p14:creationId xmlns:p14="http://schemas.microsoft.com/office/powerpoint/2010/main" val="115755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404664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Pendataan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: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Bali, 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err="1"/>
              <a:t>Sudin</a:t>
            </a:r>
            <a:r>
              <a:rPr lang="en-US" dirty="0"/>
              <a:t> KUKMP Jakarta </a:t>
            </a:r>
            <a:r>
              <a:rPr lang="en-US" dirty="0" err="1"/>
              <a:t>Pusat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err="1"/>
              <a:t>Kecamatan</a:t>
            </a:r>
            <a:r>
              <a:rPr lang="en-US" dirty="0"/>
              <a:t> Tanah </a:t>
            </a:r>
            <a:r>
              <a:rPr lang="en-US" dirty="0" err="1"/>
              <a:t>Abang</a:t>
            </a:r>
            <a:r>
              <a:rPr lang="en-US" dirty="0"/>
              <a:t>. 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Bali s/d </a:t>
            </a:r>
            <a:r>
              <a:rPr lang="en-US" dirty="0" err="1"/>
              <a:t>pagi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PKL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276 PKL.</a:t>
            </a:r>
          </a:p>
          <a:p>
            <a:endParaRPr lang="en-US" dirty="0"/>
          </a:p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penataan</a:t>
            </a:r>
            <a:r>
              <a:rPr lang="en-US" dirty="0"/>
              <a:t> PKL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342900" indent="-342900">
              <a:buAutoNum type="arabicPeriod"/>
            </a:pP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Kecamatan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lapangan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Sosialisasi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Data PKL</a:t>
            </a:r>
          </a:p>
          <a:p>
            <a:pPr marL="342900" indent="-342900">
              <a:buAutoNum type="arabicPeriod"/>
            </a:pP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lapak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cat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Lurah</a:t>
            </a:r>
            <a:r>
              <a:rPr lang="en-US" dirty="0"/>
              <a:t> </a:t>
            </a:r>
            <a:r>
              <a:rPr lang="en-US" dirty="0" err="1"/>
              <a:t>Kampung</a:t>
            </a:r>
            <a:r>
              <a:rPr lang="en-US" dirty="0"/>
              <a:t> Bali</a:t>
            </a:r>
          </a:p>
          <a:p>
            <a:pPr marL="342900" indent="-342900">
              <a:buAutoNum type="arabicPeriod"/>
            </a:pPr>
            <a:r>
              <a:rPr lang="en-US" dirty="0"/>
              <a:t>Zoning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PKL</a:t>
            </a:r>
          </a:p>
          <a:p>
            <a:pPr marL="342900" indent="-342900"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endParaRPr lang="en-US" dirty="0"/>
          </a:p>
          <a:p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JIKA PKL SUDAH DITATA BERDAGANG DIATAS BADAN JALAN, MAKA TROTOAR HARUS STERIL DARI PKL</a:t>
            </a:r>
          </a:p>
        </p:txBody>
      </p:sp>
    </p:spTree>
    <p:extLst>
      <p:ext uri="{BB962C8B-B14F-4D97-AF65-F5344CB8AC3E}">
        <p14:creationId xmlns:p14="http://schemas.microsoft.com/office/powerpoint/2010/main" val="11316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ownloads\20171028_1032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1" y="1052736"/>
            <a:ext cx="40964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novo\Downloads\20171028_1039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41477"/>
            <a:ext cx="4176464" cy="23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3265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KONDISI EKSISTING LOKASI RENCANA PENATAAN PKL</a:t>
            </a:r>
          </a:p>
        </p:txBody>
      </p:sp>
      <p:pic>
        <p:nvPicPr>
          <p:cNvPr id="3076" name="Picture 4" descr="C:\Users\Lenovo\Downloads\20171028_10404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1" y="3804515"/>
            <a:ext cx="4068945" cy="22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Lenovo\Downloads\20171028_10401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04515"/>
            <a:ext cx="4176464" cy="23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1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2492896"/>
            <a:ext cx="7632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Terima</a:t>
            </a:r>
            <a:r>
              <a:rPr lang="en-US" sz="7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</a:t>
            </a:r>
            <a:r>
              <a:rPr lang="en-US" sz="7200" b="1" cap="all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kasih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36055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474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Verdana</vt:lpstr>
      <vt:lpstr>Wingdings</vt:lpstr>
      <vt:lpstr>Wingdings 2</vt:lpstr>
      <vt:lpstr>Office Theme</vt:lpstr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Manajemen</cp:lastModifiedBy>
  <cp:revision>122</cp:revision>
  <cp:lastPrinted>2017-11-01T05:18:08Z</cp:lastPrinted>
  <dcterms:created xsi:type="dcterms:W3CDTF">2015-11-17T03:19:40Z</dcterms:created>
  <dcterms:modified xsi:type="dcterms:W3CDTF">2017-11-01T08:04:27Z</dcterms:modified>
</cp:coreProperties>
</file>