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2802" y="-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77B8-69AE-4548-A74F-7D99754759BB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717-2848-4985-AE20-9F92284A33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Optimisasi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Otomatisasi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PKWT </a:t>
            </a:r>
            <a:r>
              <a:rPr lang="en-US" dirty="0" err="1" smtClean="0"/>
              <a:t>Dishub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err="1" smtClean="0"/>
              <a:t>Penempatan</a:t>
            </a:r>
            <a:r>
              <a:rPr lang="en-US" dirty="0" smtClean="0"/>
              <a:t> PKWT </a:t>
            </a:r>
            <a:r>
              <a:rPr lang="en-US" dirty="0" err="1" smtClean="0"/>
              <a:t>Dishub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Manual</a:t>
            </a:r>
          </a:p>
          <a:p>
            <a:pPr lvl="1"/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PKWT</a:t>
            </a:r>
          </a:p>
          <a:p>
            <a:pPr lvl="1"/>
            <a:r>
              <a:rPr lang="en-US" dirty="0" smtClean="0"/>
              <a:t>Wilayah Jakarta yang </a:t>
            </a:r>
            <a:r>
              <a:rPr lang="en-US" dirty="0" err="1" smtClean="0"/>
              <a:t>luas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Laporan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emacetan</a:t>
            </a:r>
            <a:r>
              <a:rPr lang="en-US" dirty="0" smtClean="0"/>
              <a:t> </a:t>
            </a:r>
            <a:r>
              <a:rPr lang="en-US" dirty="0" err="1" smtClean="0"/>
              <a:t>Waze</a:t>
            </a:r>
            <a:r>
              <a:rPr lang="en-US" dirty="0" smtClean="0"/>
              <a:t> (Raw)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insightsnya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waze_ra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6948197" cy="385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Kemacetan</a:t>
            </a:r>
            <a:r>
              <a:rPr lang="en-US" dirty="0" smtClean="0"/>
              <a:t> </a:t>
            </a:r>
            <a:r>
              <a:rPr lang="en-US" dirty="0" err="1" smtClean="0"/>
              <a:t>Waze</a:t>
            </a:r>
            <a:endParaRPr lang="en-US" dirty="0" smtClean="0"/>
          </a:p>
          <a:p>
            <a:r>
              <a:rPr lang="en-US" dirty="0" smtClean="0"/>
              <a:t>Data Science (Machine Learning)</a:t>
            </a:r>
          </a:p>
          <a:p>
            <a:r>
              <a:rPr lang="en-US" dirty="0" smtClean="0"/>
              <a:t>Streams Technology</a:t>
            </a:r>
          </a:p>
          <a:p>
            <a:endParaRPr lang="en-US" dirty="0"/>
          </a:p>
          <a:p>
            <a:r>
              <a:rPr lang="en-US" dirty="0" err="1" smtClean="0"/>
              <a:t>Solusi</a:t>
            </a:r>
            <a:endParaRPr lang="en-US" dirty="0" smtClean="0"/>
          </a:p>
          <a:p>
            <a:pPr lvl="1"/>
            <a:r>
              <a:rPr lang="en-US" dirty="0" err="1" smtClean="0"/>
              <a:t>Deteksi</a:t>
            </a:r>
            <a:r>
              <a:rPr lang="en-US" dirty="0"/>
              <a:t> </a:t>
            </a:r>
            <a:r>
              <a:rPr lang="en-US" dirty="0" smtClean="0"/>
              <a:t>hotspot </a:t>
            </a:r>
            <a:r>
              <a:rPr lang="en-US" dirty="0" err="1" smtClean="0"/>
              <a:t>kemacetan</a:t>
            </a:r>
            <a:endParaRPr lang="en-US" dirty="0" smtClean="0"/>
          </a:p>
          <a:p>
            <a:pPr lvl="1"/>
            <a:r>
              <a:rPr lang="en-US" dirty="0" err="1" smtClean="0"/>
              <a:t>Kalkulasi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hotspot </a:t>
            </a:r>
            <a:r>
              <a:rPr lang="en-US" dirty="0" err="1" smtClean="0"/>
              <a:t>kemacetan</a:t>
            </a:r>
            <a:endParaRPr lang="en-US" dirty="0" smtClean="0"/>
          </a:p>
          <a:p>
            <a:pPr lvl="1"/>
            <a:r>
              <a:rPr lang="en-US" dirty="0" err="1" smtClean="0"/>
              <a:t>Pemeringkatan</a:t>
            </a:r>
            <a:r>
              <a:rPr lang="en-US" dirty="0" smtClean="0"/>
              <a:t> hotspot </a:t>
            </a:r>
            <a:r>
              <a:rPr lang="en-US" dirty="0" err="1" smtClean="0"/>
              <a:t>kemacetan</a:t>
            </a:r>
            <a:endParaRPr lang="en-US" dirty="0" smtClean="0"/>
          </a:p>
          <a:p>
            <a:pPr lvl="1"/>
            <a:r>
              <a:rPr lang="en-US" dirty="0" smtClean="0"/>
              <a:t>Real-time (per-</a:t>
            </a:r>
            <a:r>
              <a:rPr lang="en-US" dirty="0" err="1" smtClean="0"/>
              <a:t>semenit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Kemacetan</a:t>
            </a:r>
            <a:r>
              <a:rPr lang="en-US" dirty="0" smtClean="0"/>
              <a:t> </a:t>
            </a:r>
            <a:r>
              <a:rPr lang="en-US" dirty="0" err="1" smtClean="0"/>
              <a:t>Waze</a:t>
            </a:r>
            <a:endParaRPr lang="en-US" dirty="0" smtClean="0"/>
          </a:p>
          <a:p>
            <a:r>
              <a:rPr lang="en-US" dirty="0" smtClean="0"/>
              <a:t>Data Science (Machine Learning)</a:t>
            </a:r>
          </a:p>
          <a:p>
            <a:r>
              <a:rPr lang="en-US" dirty="0" smtClean="0"/>
              <a:t>Streams Technology</a:t>
            </a:r>
          </a:p>
          <a:p>
            <a:endParaRPr lang="en-US" dirty="0"/>
          </a:p>
          <a:p>
            <a:r>
              <a:rPr lang="en-US" dirty="0" err="1" smtClean="0"/>
              <a:t>Solusi</a:t>
            </a:r>
            <a:endParaRPr lang="en-US" dirty="0" smtClean="0"/>
          </a:p>
          <a:p>
            <a:pPr lvl="1"/>
            <a:r>
              <a:rPr lang="en-US" dirty="0" err="1" smtClean="0"/>
              <a:t>Deteksi</a:t>
            </a:r>
            <a:r>
              <a:rPr lang="en-US" dirty="0"/>
              <a:t> </a:t>
            </a:r>
            <a:r>
              <a:rPr lang="en-US" dirty="0" smtClean="0"/>
              <a:t>hotspot </a:t>
            </a:r>
            <a:r>
              <a:rPr lang="en-US" dirty="0" err="1" smtClean="0"/>
              <a:t>kemacetan</a:t>
            </a:r>
            <a:endParaRPr lang="en-US" dirty="0" smtClean="0"/>
          </a:p>
          <a:p>
            <a:pPr lvl="1"/>
            <a:r>
              <a:rPr lang="en-US" dirty="0" err="1" smtClean="0"/>
              <a:t>Kalkulasi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hotspot </a:t>
            </a:r>
            <a:r>
              <a:rPr lang="en-US" dirty="0" err="1" smtClean="0"/>
              <a:t>kemacetan</a:t>
            </a:r>
            <a:endParaRPr lang="en-US" dirty="0" smtClean="0"/>
          </a:p>
          <a:p>
            <a:pPr lvl="1"/>
            <a:r>
              <a:rPr lang="en-US" dirty="0" err="1" smtClean="0"/>
              <a:t>Pemeringkatan</a:t>
            </a:r>
            <a:r>
              <a:rPr lang="en-US" dirty="0" smtClean="0"/>
              <a:t> hotspot </a:t>
            </a:r>
            <a:r>
              <a:rPr lang="en-US" dirty="0" err="1" smtClean="0"/>
              <a:t>kemacetan</a:t>
            </a:r>
            <a:endParaRPr lang="en-US" dirty="0" smtClean="0"/>
          </a:p>
          <a:p>
            <a:pPr lvl="1"/>
            <a:r>
              <a:rPr lang="en-US" dirty="0" smtClean="0"/>
              <a:t>Real-time (per-</a:t>
            </a:r>
            <a:r>
              <a:rPr lang="en-US" dirty="0" err="1" smtClean="0"/>
              <a:t>semenit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62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Metodologi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95400"/>
            <a:ext cx="894701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62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Metodologi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0640"/>
            <a:ext cx="9144000" cy="478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94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Optimisasi dan Otomatisasi Penempatan PKWT Dishub</vt:lpstr>
      <vt:lpstr>Problem</vt:lpstr>
      <vt:lpstr>Problem</vt:lpstr>
      <vt:lpstr>Teknologi Pendukung dan Solusi</vt:lpstr>
      <vt:lpstr>Teknologi Pendukung dan Solusi</vt:lpstr>
      <vt:lpstr>Metodologi</vt:lpstr>
      <vt:lpstr>Metodologi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Fox</dc:creator>
  <cp:lastModifiedBy>Fox</cp:lastModifiedBy>
  <cp:revision>35</cp:revision>
  <dcterms:created xsi:type="dcterms:W3CDTF">2017-10-09T13:41:36Z</dcterms:created>
  <dcterms:modified xsi:type="dcterms:W3CDTF">2017-10-09T15:14:33Z</dcterms:modified>
</cp:coreProperties>
</file>