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EB4F2-1BDB-4A39-9E61-798305A52BFB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9C94-C524-476B-969C-5A151F623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1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9E6494-ADA5-49B5-884A-7E06C76F58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F1670F-968F-432A-B28E-E6C855C5033D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6488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Rounded MT Bold" pitchFamily="34" charset="0"/>
              </a:rPr>
              <a:t>Smart</a:t>
            </a:r>
            <a:r>
              <a:rPr lang="en-IN" sz="4000" dirty="0" smtClean="0"/>
              <a:t> Transportation System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107504" y="85308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Algerian" pitchFamily="82" charset="0"/>
              </a:rPr>
              <a:t>By - (ANAN)</a:t>
            </a:r>
            <a:endParaRPr lang="en-IN" dirty="0">
              <a:latin typeface="Algerian" pitchFamily="82" charset="0"/>
            </a:endParaRPr>
          </a:p>
          <a:p>
            <a:r>
              <a:rPr lang="en-IN" dirty="0"/>
              <a:t>                                                                                 </a:t>
            </a:r>
            <a:r>
              <a:rPr lang="en-IN" dirty="0" err="1">
                <a:latin typeface="Algerian" pitchFamily="82" charset="0"/>
              </a:rPr>
              <a:t>Dachepalli</a:t>
            </a:r>
            <a:r>
              <a:rPr lang="en-IN" dirty="0">
                <a:latin typeface="Algerian" pitchFamily="82" charset="0"/>
              </a:rPr>
              <a:t> Naveen</a:t>
            </a:r>
          </a:p>
          <a:p>
            <a:r>
              <a:rPr lang="en-IN" dirty="0"/>
              <a:t>                                                                                 </a:t>
            </a:r>
            <a:r>
              <a:rPr lang="en-IN" dirty="0" err="1">
                <a:latin typeface="Algerian" pitchFamily="82" charset="0"/>
              </a:rPr>
              <a:t>Vasana</a:t>
            </a:r>
            <a:r>
              <a:rPr lang="en-IN" dirty="0">
                <a:latin typeface="Algerian" pitchFamily="82" charset="0"/>
              </a:rPr>
              <a:t> </a:t>
            </a:r>
            <a:r>
              <a:rPr lang="en-IN" dirty="0" err="1">
                <a:latin typeface="Algerian" pitchFamily="82" charset="0"/>
              </a:rPr>
              <a:t>Achyuth</a:t>
            </a:r>
            <a:endParaRPr lang="en-IN" dirty="0">
              <a:latin typeface="Algerian" pitchFamily="82" charset="0"/>
            </a:endParaRPr>
          </a:p>
          <a:p>
            <a:r>
              <a:rPr lang="en-IN" dirty="0">
                <a:latin typeface="Algerian" pitchFamily="82" charset="0"/>
              </a:rPr>
              <a:t>                                                                                 </a:t>
            </a:r>
            <a:r>
              <a:rPr lang="en-IN" dirty="0" err="1">
                <a:latin typeface="Algerian" pitchFamily="82" charset="0"/>
              </a:rPr>
              <a:t>Avadhanam</a:t>
            </a:r>
            <a:r>
              <a:rPr lang="en-IN" dirty="0">
                <a:latin typeface="Algerian" pitchFamily="82" charset="0"/>
              </a:rPr>
              <a:t> </a:t>
            </a:r>
            <a:r>
              <a:rPr lang="en-IN" dirty="0" err="1">
                <a:latin typeface="Algerian" pitchFamily="82" charset="0"/>
              </a:rPr>
              <a:t>Neeraj</a:t>
            </a:r>
            <a:r>
              <a:rPr lang="en-IN" dirty="0">
                <a:latin typeface="Algerian" pitchFamily="82" charset="0"/>
              </a:rPr>
              <a:t> Mani </a:t>
            </a:r>
            <a:r>
              <a:rPr lang="en-IN" dirty="0" err="1">
                <a:latin typeface="Algerian" pitchFamily="82" charset="0"/>
              </a:rPr>
              <a:t>Sai</a:t>
            </a:r>
            <a:endParaRPr lang="en-IN" dirty="0">
              <a:latin typeface="Algerian" pitchFamily="82" charset="0"/>
            </a:endParaRPr>
          </a:p>
          <a:p>
            <a:r>
              <a:rPr lang="en-IN" dirty="0">
                <a:latin typeface="Algerian" pitchFamily="82" charset="0"/>
              </a:rPr>
              <a:t>                                                                                 </a:t>
            </a:r>
            <a:r>
              <a:rPr lang="en-IN" dirty="0" err="1">
                <a:latin typeface="Algerian" pitchFamily="82" charset="0"/>
              </a:rPr>
              <a:t>Potnuru</a:t>
            </a:r>
            <a:r>
              <a:rPr lang="en-IN" dirty="0">
                <a:latin typeface="Algerian" pitchFamily="82" charset="0"/>
              </a:rPr>
              <a:t> Anil Kumar</a:t>
            </a:r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2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111"/>
            <a:ext cx="4507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Serial Monitor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55441"/>
            <a:ext cx="8503565" cy="50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22967"/>
            <a:ext cx="3363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IBM Cloud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74846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3395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NODE RED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" y="1340768"/>
            <a:ext cx="878757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378" y="44624"/>
            <a:ext cx="4098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MIT Inventor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82047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48" y="382928"/>
            <a:ext cx="877931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862884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20304" y="0"/>
            <a:ext cx="2406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Output 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923330"/>
            <a:ext cx="5184576" cy="58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8460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Conclusion :-</a:t>
            </a:r>
            <a:endParaRPr lang="en-IN" dirty="0"/>
          </a:p>
          <a:p>
            <a:r>
              <a:rPr lang="en-IN" sz="2000" dirty="0"/>
              <a:t>In this project we are getting GPS </a:t>
            </a:r>
            <a:r>
              <a:rPr lang="en-IN" sz="2000" dirty="0" smtClean="0"/>
              <a:t>location </a:t>
            </a:r>
            <a:r>
              <a:rPr lang="en-IN" sz="2000" dirty="0"/>
              <a:t>through </a:t>
            </a:r>
            <a:r>
              <a:rPr lang="en-IN" sz="2000" dirty="0" err="1"/>
              <a:t>app.Here</a:t>
            </a:r>
            <a:r>
              <a:rPr lang="en-IN" sz="2000" dirty="0"/>
              <a:t> GPS module send signals through transmitter to GPS satellite and get the location through </a:t>
            </a:r>
            <a:r>
              <a:rPr lang="en-IN" sz="2000" dirty="0" smtClean="0"/>
              <a:t>receiver </a:t>
            </a:r>
            <a:r>
              <a:rPr lang="en-IN" sz="2000" dirty="0"/>
              <a:t>and it communicates with Node MCU through UART protocol and this </a:t>
            </a:r>
            <a:r>
              <a:rPr lang="en-IN" sz="2000" dirty="0" smtClean="0"/>
              <a:t>received </a:t>
            </a:r>
            <a:r>
              <a:rPr lang="en-IN" sz="2000" dirty="0"/>
              <a:t>data is loaded into the cloud and </a:t>
            </a:r>
            <a:r>
              <a:rPr lang="en-IN" sz="2000" dirty="0" err="1"/>
              <a:t>app.By</a:t>
            </a:r>
            <a:r>
              <a:rPr lang="en-IN" sz="2000" dirty="0"/>
              <a:t> this are getting the live updates of our location and we can manipulate this data and used for many purposes.</a:t>
            </a:r>
          </a:p>
          <a:p>
            <a:r>
              <a:rPr lang="en-IN" b="1" u="sng" dirty="0"/>
              <a:t>Future Scope :-</a:t>
            </a:r>
            <a:endParaRPr lang="en-IN" dirty="0"/>
          </a:p>
          <a:p>
            <a:r>
              <a:rPr lang="en-IN" sz="2000" dirty="0"/>
              <a:t>This project has a huge future scope that we can implement Multimodal dynamic </a:t>
            </a:r>
            <a:r>
              <a:rPr lang="en-IN" sz="2000" dirty="0" err="1"/>
              <a:t>routing,Scheduling,Inteligent</a:t>
            </a:r>
            <a:r>
              <a:rPr lang="en-IN" sz="2000" dirty="0"/>
              <a:t> mobility information services for </a:t>
            </a:r>
            <a:r>
              <a:rPr lang="en-IN" sz="2000" dirty="0" err="1"/>
              <a:t>citizens,Innovative</a:t>
            </a:r>
            <a:r>
              <a:rPr lang="en-IN" sz="2000" dirty="0"/>
              <a:t> transportation solutions many.</a:t>
            </a:r>
          </a:p>
        </p:txBody>
      </p:sp>
    </p:spTree>
    <p:extLst>
      <p:ext uri="{BB962C8B-B14F-4D97-AF65-F5344CB8AC3E}">
        <p14:creationId xmlns:p14="http://schemas.microsoft.com/office/powerpoint/2010/main" val="7259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76673"/>
            <a:ext cx="7416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Algerian" pitchFamily="82" charset="0"/>
              </a:rPr>
              <a:t>Abstract:-</a:t>
            </a:r>
            <a:r>
              <a:rPr lang="en-IN" sz="2400" dirty="0"/>
              <a:t> As a population was increasing </a:t>
            </a:r>
            <a:r>
              <a:rPr lang="en-IN" sz="2400" dirty="0" err="1"/>
              <a:t>daily,there</a:t>
            </a:r>
            <a:r>
              <a:rPr lang="en-IN" sz="2400" dirty="0"/>
              <a:t> is a drastic change in utilizing and managing the basic goods and </a:t>
            </a:r>
            <a:r>
              <a:rPr lang="en-IN" sz="2400" dirty="0" err="1"/>
              <a:t>facilities.One</a:t>
            </a:r>
            <a:r>
              <a:rPr lang="en-IN" sz="2400" dirty="0"/>
              <a:t> of the problem we are facing is </a:t>
            </a:r>
            <a:r>
              <a:rPr lang="en-IN" sz="2400" b="1" dirty="0"/>
              <a:t>Transportation</a:t>
            </a:r>
            <a:r>
              <a:rPr lang="en-IN" sz="2400" dirty="0"/>
              <a:t> </a:t>
            </a:r>
            <a:r>
              <a:rPr lang="en-IN" sz="2400" dirty="0" err="1"/>
              <a:t>issues.We</a:t>
            </a:r>
            <a:r>
              <a:rPr lang="en-IN" sz="2400" dirty="0"/>
              <a:t> are solving this by our project which is aiming to track </a:t>
            </a:r>
            <a:r>
              <a:rPr lang="en-IN" sz="2400" dirty="0" err="1"/>
              <a:t>ur</a:t>
            </a:r>
            <a:r>
              <a:rPr lang="en-IN" sz="2400" dirty="0"/>
              <a:t> GPS(Global Positioning System) </a:t>
            </a:r>
            <a:r>
              <a:rPr lang="en-IN" sz="2400" dirty="0" err="1"/>
              <a:t>location,by</a:t>
            </a:r>
            <a:r>
              <a:rPr lang="en-IN" sz="2400" dirty="0"/>
              <a:t> we are able to get traffic related </a:t>
            </a:r>
            <a:r>
              <a:rPr lang="en-IN" sz="2400" dirty="0" err="1"/>
              <a:t>information,tracking</a:t>
            </a:r>
            <a:r>
              <a:rPr lang="en-IN" sz="2400" dirty="0"/>
              <a:t> </a:t>
            </a:r>
            <a:r>
              <a:rPr lang="en-IN" sz="2400" dirty="0" err="1"/>
              <a:t>ur</a:t>
            </a:r>
            <a:r>
              <a:rPr lang="en-IN" sz="2400" dirty="0"/>
              <a:t> </a:t>
            </a:r>
            <a:r>
              <a:rPr lang="en-IN" sz="2400" dirty="0" err="1"/>
              <a:t>loctaion,getting</a:t>
            </a:r>
            <a:r>
              <a:rPr lang="en-IN" sz="2400" dirty="0"/>
              <a:t> latitude and longitude </a:t>
            </a:r>
            <a:r>
              <a:rPr lang="en-IN" sz="2400" dirty="0" err="1"/>
              <a:t>position,track</a:t>
            </a:r>
            <a:r>
              <a:rPr lang="en-IN" sz="2400" dirty="0"/>
              <a:t> the vehicles etc..</a:t>
            </a:r>
          </a:p>
          <a:p>
            <a:r>
              <a:rPr lang="en-IN" sz="2400" dirty="0"/>
              <a:t>There will be a smart device through which we can get the GPS location and this data is sent to cloud and where this data is access through the node red </a:t>
            </a:r>
            <a:r>
              <a:rPr lang="en-IN" sz="2400" dirty="0" err="1"/>
              <a:t>UI.The</a:t>
            </a:r>
            <a:r>
              <a:rPr lang="en-IN" sz="2400" dirty="0"/>
              <a:t> data which is in Node red UI is read into app which we can be created using MIT app inventor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22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3569" y="620688"/>
            <a:ext cx="2672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 line: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691" y="128240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smart tracking  system using GPS module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23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464" y="1124744"/>
            <a:ext cx="60667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Human mobility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Travel behaviour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Network economics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Traffic prediction and flow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Live vehicle tracking</a:t>
            </a: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77464" y="116632"/>
            <a:ext cx="84439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Area’s Of Interested </a:t>
            </a:r>
            <a:r>
              <a:rPr lang="en-IN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r>
              <a:rPr lang="en-IN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ut </a:t>
            </a:r>
            <a:r>
              <a:rPr lang="en-IN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</a:t>
            </a:r>
            <a:r>
              <a:rPr lang="en-IN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ot </a:t>
            </a:r>
            <a:r>
              <a:rPr lang="en-IN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</a:t>
            </a:r>
            <a:r>
              <a:rPr lang="en-IN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imited </a:t>
            </a:r>
            <a:r>
              <a:rPr lang="en-IN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r>
              <a:rPr lang="en-IN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</a:t>
            </a:r>
            <a:endParaRPr lang="en-IN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7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228" y="332656"/>
            <a:ext cx="3959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HARD WARE: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GPS module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31917" y="214156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NODE MCU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143545" y="2996952"/>
            <a:ext cx="3731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SOFT WARE: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124" y="3959478"/>
            <a:ext cx="191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Ardunio</a:t>
            </a:r>
            <a:r>
              <a:rPr lang="en-IN" sz="2800" dirty="0" smtClean="0"/>
              <a:t> IDE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124" y="4482698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NODE RED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038" y="5016174"/>
            <a:ext cx="268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MIT app inventor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44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307" y="116632"/>
            <a:ext cx="4495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Block Diagram: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908720"/>
            <a:ext cx="782630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0071" y="22967"/>
            <a:ext cx="3717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GPS Module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31768" y="836712"/>
            <a:ext cx="4056655" cy="5715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err="1" smtClean="0"/>
              <a:t>PinDescription</a:t>
            </a:r>
            <a:r>
              <a:rPr lang="en-IN" sz="2000" b="1" dirty="0" smtClean="0"/>
              <a:t>: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/>
              <a:t>VCC:</a:t>
            </a:r>
            <a:r>
              <a:rPr lang="en-IN" sz="2000" dirty="0"/>
              <a:t> Power Supply 3.3 – 6 V</a:t>
            </a:r>
            <a:br>
              <a:rPr lang="en-IN" sz="2000" dirty="0"/>
            </a:br>
            <a:r>
              <a:rPr lang="en-IN" sz="2000" b="1" dirty="0" err="1" smtClean="0"/>
              <a:t>GND:</a:t>
            </a:r>
            <a:r>
              <a:rPr lang="en-IN" sz="2000" dirty="0" err="1" smtClean="0"/>
              <a:t>Ground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/>
              <a:t>TX: </a:t>
            </a:r>
            <a:r>
              <a:rPr lang="en-IN" sz="2000" dirty="0"/>
              <a:t>Transmit data serially which gives information about location, time etc.</a:t>
            </a:r>
            <a:br>
              <a:rPr lang="en-IN" sz="2000" dirty="0"/>
            </a:br>
            <a:r>
              <a:rPr lang="en-IN" sz="2000" b="1" dirty="0"/>
              <a:t>RX: </a:t>
            </a:r>
            <a:r>
              <a:rPr lang="en-IN" sz="2000" dirty="0"/>
              <a:t>Receive Data serially. It is required when we want to configure GPS </a:t>
            </a:r>
            <a:r>
              <a:rPr lang="en-IN" sz="2000" dirty="0" smtClean="0"/>
              <a:t>module</a:t>
            </a:r>
            <a:br>
              <a:rPr lang="en-IN" sz="2000" dirty="0" smtClean="0"/>
            </a:br>
            <a:r>
              <a:rPr lang="en-IN" sz="2000" b="1" dirty="0" smtClean="0"/>
              <a:t>prototype:</a:t>
            </a:r>
            <a:br>
              <a:rPr lang="en-IN" sz="2000" b="1" dirty="0" smtClean="0"/>
            </a:br>
            <a:r>
              <a:rPr lang="en-IN" sz="2000" b="1" dirty="0" smtClean="0"/>
              <a:t>GGA protocol</a:t>
            </a:r>
            <a:endParaRPr lang="en-IN" sz="2000" b="1" dirty="0"/>
          </a:p>
        </p:txBody>
      </p:sp>
      <p:pic>
        <p:nvPicPr>
          <p:cNvPr id="8" name="Content Placeholder 7" descr="GPS Receiver Modul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4704"/>
            <a:ext cx="3657600" cy="32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91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654" y="404664"/>
            <a:ext cx="3926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Connections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27280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872" y="2564904"/>
            <a:ext cx="85689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Working</a:t>
            </a:r>
            <a:endParaRPr lang="en-US" sz="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198</TotalTime>
  <Words>304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PinDescription: VCC: Power Supply 3.3 – 6 V GND:Ground TX: Transmit data serially which gives information about location, time etc. RX: Receive Data serially. It is required when we want to configure GPS module prototype: GGA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Personal</dc:creator>
  <cp:lastModifiedBy>Personal</cp:lastModifiedBy>
  <cp:revision>12</cp:revision>
  <dcterms:created xsi:type="dcterms:W3CDTF">2019-05-30T08:34:20Z</dcterms:created>
  <dcterms:modified xsi:type="dcterms:W3CDTF">2019-05-31T05:54:30Z</dcterms:modified>
</cp:coreProperties>
</file>