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6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4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2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2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2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3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5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842422" y="3830594"/>
            <a:ext cx="3138615" cy="2347783"/>
          </a:xfrm>
        </p:spPr>
        <p:txBody>
          <a:bodyPr>
            <a:normAutofit/>
          </a:bodyPr>
          <a:lstStyle/>
          <a:p>
            <a:pPr algn="r"/>
            <a:r>
              <a:rPr lang="en-US" altLang="ja-JP" sz="2400" dirty="0"/>
              <a:t>GT3 23</a:t>
            </a:r>
            <a:r>
              <a:rPr lang="ja-JP" altLang="en-US" sz="2400" dirty="0"/>
              <a:t>番 鷲津</a:t>
            </a:r>
            <a:r>
              <a:rPr lang="ja-JP" altLang="en-US" sz="2400" dirty="0" smtClean="0"/>
              <a:t>俊太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</a:t>
            </a:r>
            <a:r>
              <a:rPr kumimoji="1" lang="en-US" altLang="ja-JP" sz="2400" dirty="0" smtClean="0"/>
              <a:t>3</a:t>
            </a:r>
            <a:r>
              <a:rPr lang="ja-JP" altLang="en-US" sz="2400" dirty="0" smtClean="0"/>
              <a:t>  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番  浅尾宗彦</a:t>
            </a:r>
            <a:endParaRPr lang="en-US" altLang="ja-JP" sz="2400" dirty="0"/>
          </a:p>
          <a:p>
            <a:pPr algn="r"/>
            <a:r>
              <a:rPr lang="en-US" altLang="ja-JP" sz="2400" dirty="0" smtClean="0"/>
              <a:t>GT3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番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  森勇介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GT3 10</a:t>
            </a:r>
            <a:r>
              <a:rPr lang="ja-JP" altLang="en-US" sz="2400" dirty="0" smtClean="0"/>
              <a:t>番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瀧口</a:t>
            </a:r>
            <a:r>
              <a:rPr lang="ja-JP" altLang="en-US" sz="2400" dirty="0"/>
              <a:t>昂成</a:t>
            </a:r>
            <a:endParaRPr kumimoji="1" lang="en-US" altLang="ja-JP" sz="2400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1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9576" y="1780333"/>
            <a:ext cx="8482377" cy="34163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200" dirty="0" smtClean="0"/>
              <a:t>迫りくる敵の攻撃や罠を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華麗に避け、逃げるボスを倒せ！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2" y="3271381"/>
            <a:ext cx="5943859" cy="334342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コンセプト</a:t>
            </a:r>
            <a:endParaRPr lang="ja-JP" altLang="en-US" sz="6000" b="1" cap="none" spc="0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概要</a:t>
            </a:r>
            <a:endParaRPr lang="ja-JP" altLang="en-US" sz="6000" b="1" cap="none" spc="0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861752"/>
            <a:ext cx="9905999" cy="46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 smtClean="0"/>
              <a:t>ジャンル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２Ｄアクション</a:t>
            </a:r>
            <a:endParaRPr lang="en-US" altLang="ja-JP" dirty="0" smtClean="0"/>
          </a:p>
          <a:p>
            <a:r>
              <a:rPr lang="ja-JP" altLang="en-US" sz="3600" dirty="0" smtClean="0"/>
              <a:t>ターゲット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１０代～３０代の男性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アクション好き</a:t>
            </a:r>
            <a:endParaRPr lang="en-US" altLang="ja-JP" dirty="0" smtClean="0"/>
          </a:p>
          <a:p>
            <a:r>
              <a:rPr lang="ja-JP" altLang="en-US" sz="3600" dirty="0" smtClean="0"/>
              <a:t>プラットフォーム</a:t>
            </a:r>
            <a:endParaRPr lang="en-US" altLang="ja-JP" sz="3600" dirty="0" smtClean="0"/>
          </a:p>
          <a:p>
            <a:pPr lvl="1"/>
            <a:r>
              <a:rPr lang="ja-JP" altLang="en-US" dirty="0"/>
              <a:t>スマートフォン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ゲーム画面</a:t>
            </a:r>
            <a:endParaRPr lang="ja-JP" altLang="en-US" sz="6000" b="1" cap="none" spc="0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9576" y="196035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25" y="1798938"/>
            <a:ext cx="7643070" cy="47769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カギ線コネクタ 6"/>
          <p:cNvCxnSpPr/>
          <p:nvPr/>
        </p:nvCxnSpPr>
        <p:spPr>
          <a:xfrm>
            <a:off x="3006811" y="5684108"/>
            <a:ext cx="1194486" cy="642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システム</a:t>
            </a:r>
            <a:endParaRPr lang="ja-JP" altLang="en-US" sz="6000" b="1" cap="none" spc="0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スキル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87" y="3005576"/>
            <a:ext cx="1169486" cy="33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TC104033919[[fn=回路]]</Template>
  <TotalTime>1555</TotalTime>
  <Words>58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Tw Cen MT</vt:lpstr>
      <vt:lpstr>Arial</vt:lpstr>
      <vt:lpstr>Trebuchet MS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避けゲーのあれ</dc:title>
  <dc:creator>浅尾　宗彦</dc:creator>
  <cp:lastModifiedBy>浅尾　宗彦</cp:lastModifiedBy>
  <cp:revision>28</cp:revision>
  <dcterms:created xsi:type="dcterms:W3CDTF">2014-07-10T01:56:17Z</dcterms:created>
  <dcterms:modified xsi:type="dcterms:W3CDTF">2014-07-28T02:56:24Z</dcterms:modified>
</cp:coreProperties>
</file>