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8" r:id="rId1"/>
  </p:sldMasterIdLst>
  <p:sldIdLst>
    <p:sldId id="256" r:id="rId2"/>
    <p:sldId id="257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69"/>
    <a:srgbClr val="A3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1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5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7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4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26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76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5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2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1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2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39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842422" y="3830594"/>
            <a:ext cx="3138615" cy="2347783"/>
          </a:xfrm>
        </p:spPr>
        <p:txBody>
          <a:bodyPr>
            <a:normAutofit/>
          </a:bodyPr>
          <a:lstStyle/>
          <a:p>
            <a:pPr algn="r"/>
            <a:r>
              <a:rPr lang="en-US" altLang="ja-JP" sz="2400" dirty="0"/>
              <a:t>GT3 23</a:t>
            </a:r>
            <a:r>
              <a:rPr lang="ja-JP" altLang="en-US" sz="2400" dirty="0"/>
              <a:t>番 鷲津</a:t>
            </a:r>
            <a:r>
              <a:rPr lang="ja-JP" altLang="en-US" sz="2400" dirty="0" smtClean="0"/>
              <a:t>俊太</a:t>
            </a:r>
            <a:endParaRPr lang="en-US" altLang="ja-JP" sz="2400" dirty="0" smtClean="0"/>
          </a:p>
          <a:p>
            <a:pPr algn="r"/>
            <a:r>
              <a:rPr lang="en-US" altLang="ja-JP" sz="2400" dirty="0" smtClean="0"/>
              <a:t>GT</a:t>
            </a:r>
            <a:r>
              <a:rPr kumimoji="1" lang="en-US" altLang="ja-JP" sz="2400" dirty="0" smtClean="0"/>
              <a:t>3</a:t>
            </a:r>
            <a:r>
              <a:rPr lang="ja-JP" altLang="en-US" sz="2400" dirty="0" smtClean="0"/>
              <a:t>  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番  浅尾宗彦</a:t>
            </a:r>
            <a:endParaRPr lang="en-US" altLang="ja-JP" sz="2400" dirty="0"/>
          </a:p>
          <a:p>
            <a:pPr algn="r"/>
            <a:r>
              <a:rPr lang="en-US" altLang="ja-JP" sz="2400" dirty="0" smtClean="0"/>
              <a:t>GT3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19</a:t>
            </a:r>
            <a:r>
              <a:rPr lang="ja-JP" altLang="en-US" sz="2400" dirty="0" smtClean="0"/>
              <a:t>番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   森勇介</a:t>
            </a:r>
            <a:endParaRPr lang="en-US" altLang="ja-JP" sz="2400" dirty="0" smtClean="0"/>
          </a:p>
          <a:p>
            <a:pPr algn="r"/>
            <a:r>
              <a:rPr lang="en-US" altLang="ja-JP" sz="2400" dirty="0" smtClean="0"/>
              <a:t>GT3 10</a:t>
            </a:r>
            <a:r>
              <a:rPr lang="ja-JP" altLang="en-US" sz="2400" dirty="0" smtClean="0"/>
              <a:t>番</a:t>
            </a:r>
            <a:r>
              <a:rPr lang="en-US" altLang="ja-JP" sz="2400" dirty="0"/>
              <a:t> </a:t>
            </a:r>
            <a:r>
              <a:rPr lang="ja-JP" altLang="en-US" sz="2400" dirty="0" smtClean="0"/>
              <a:t>瀧口</a:t>
            </a:r>
            <a:r>
              <a:rPr lang="ja-JP" altLang="en-US" sz="2400" dirty="0"/>
              <a:t>昂成</a:t>
            </a:r>
            <a:endParaRPr kumimoji="1" lang="en-US" altLang="ja-JP" sz="2400" dirty="0" smtClean="0"/>
          </a:p>
          <a:p>
            <a:pPr algn="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2301" y="3649607"/>
            <a:ext cx="4775640" cy="477564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209" y="-1998791"/>
            <a:ext cx="5554116" cy="5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998" y="1475532"/>
            <a:ext cx="10545827" cy="49824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b="1" dirty="0" smtClean="0">
                <a:solidFill>
                  <a:schemeClr val="bg1"/>
                </a:solidFill>
              </a:rPr>
              <a:t>迫りくる敵の攻撃、罠を華麗に避け、逃げるボスを倒せ！</a:t>
            </a:r>
            <a:endParaRPr kumimoji="1" lang="en-US" altLang="ja-JP" sz="3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9831">
            <a:off x="1145024" y="3511416"/>
            <a:ext cx="5143567" cy="28932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コンセプト</a:t>
            </a:r>
            <a:endParaRPr lang="ja-JP" altLang="en-US" sz="6000" b="1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05" y="3295135"/>
            <a:ext cx="3839784" cy="23518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81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概要</a:t>
            </a:r>
            <a:endParaRPr lang="ja-JP" altLang="en-US" sz="6000" b="1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41412" y="1861752"/>
            <a:ext cx="9905999" cy="46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dirty="0" smtClean="0"/>
              <a:t>ジャンル</a:t>
            </a:r>
            <a:endParaRPr lang="en-US" altLang="ja-JP" sz="3600" dirty="0" smtClean="0"/>
          </a:p>
          <a:p>
            <a:pPr lvl="1"/>
            <a:r>
              <a:rPr lang="ja-JP" altLang="en-US" dirty="0"/>
              <a:t>３</a:t>
            </a:r>
            <a:r>
              <a:rPr lang="ja-JP" altLang="en-US" dirty="0" smtClean="0"/>
              <a:t>Ｄ</a:t>
            </a:r>
            <a:r>
              <a:rPr lang="ja-JP" altLang="en-US" dirty="0" smtClean="0"/>
              <a:t>アクション</a:t>
            </a:r>
            <a:endParaRPr lang="en-US" altLang="ja-JP" dirty="0" smtClean="0"/>
          </a:p>
          <a:p>
            <a:r>
              <a:rPr lang="ja-JP" altLang="en-US" sz="3600" dirty="0" smtClean="0"/>
              <a:t>ターゲット</a:t>
            </a:r>
            <a:endParaRPr lang="en-US" altLang="ja-JP" sz="3600" dirty="0" smtClean="0"/>
          </a:p>
          <a:p>
            <a:pPr lvl="1"/>
            <a:r>
              <a:rPr lang="ja-JP" altLang="en-US" dirty="0" smtClean="0"/>
              <a:t>１０代～３０代の男性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アクション好き</a:t>
            </a:r>
            <a:endParaRPr lang="en-US" altLang="ja-JP" dirty="0" smtClean="0"/>
          </a:p>
          <a:p>
            <a:r>
              <a:rPr lang="ja-JP" altLang="en-US" sz="3600" dirty="0" smtClean="0"/>
              <a:t>プラットフォーム</a:t>
            </a:r>
            <a:endParaRPr lang="en-US" altLang="ja-JP" sz="3600" dirty="0" smtClean="0"/>
          </a:p>
          <a:p>
            <a:pPr lvl="1"/>
            <a:r>
              <a:rPr lang="ja-JP" altLang="en-US" dirty="0"/>
              <a:t>スマートフォン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ゲーム画面</a:t>
            </a:r>
            <a:endParaRPr lang="ja-JP" altLang="en-US" sz="6000" b="1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9576" y="196035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25" y="1798938"/>
            <a:ext cx="7643070" cy="47769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" name="カギ線コネクタ 6"/>
          <p:cNvCxnSpPr/>
          <p:nvPr/>
        </p:nvCxnSpPr>
        <p:spPr>
          <a:xfrm>
            <a:off x="2743200" y="5717059"/>
            <a:ext cx="1458097" cy="609600"/>
          </a:xfrm>
          <a:prstGeom prst="bentConnector3">
            <a:avLst>
              <a:gd name="adj1" fmla="val 50000"/>
            </a:avLst>
          </a:prstGeom>
          <a:ln w="63500">
            <a:solidFill>
              <a:srgbClr val="EAED6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カギ線コネクタ 5"/>
          <p:cNvCxnSpPr/>
          <p:nvPr/>
        </p:nvCxnSpPr>
        <p:spPr>
          <a:xfrm>
            <a:off x="2626425" y="4341341"/>
            <a:ext cx="1394663" cy="792"/>
          </a:xfrm>
          <a:prstGeom prst="bentConnector3">
            <a:avLst>
              <a:gd name="adj1" fmla="val 50000"/>
            </a:avLst>
          </a:prstGeom>
          <a:ln w="63500">
            <a:solidFill>
              <a:srgbClr val="EAED6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996778" y="4079731"/>
            <a:ext cx="162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敵の攻撃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カギ線コネクタ 8"/>
          <p:cNvCxnSpPr/>
          <p:nvPr/>
        </p:nvCxnSpPr>
        <p:spPr>
          <a:xfrm flipV="1">
            <a:off x="2626425" y="3064476"/>
            <a:ext cx="5067716" cy="1276919"/>
          </a:xfrm>
          <a:prstGeom prst="bentConnector3">
            <a:avLst>
              <a:gd name="adj1" fmla="val 12125"/>
            </a:avLst>
          </a:prstGeom>
          <a:ln w="63500">
            <a:solidFill>
              <a:srgbClr val="EAED6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11165" y="5498639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ＨＰ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636372" y="1798938"/>
            <a:ext cx="1143614" cy="3236383"/>
          </a:xfrm>
          <a:prstGeom prst="rect">
            <a:avLst/>
          </a:prstGeom>
          <a:noFill/>
          <a:ln w="63500">
            <a:solidFill>
              <a:srgbClr val="EAED6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カギ線コネクタ 10"/>
          <p:cNvCxnSpPr/>
          <p:nvPr/>
        </p:nvCxnSpPr>
        <p:spPr>
          <a:xfrm>
            <a:off x="9750082" y="1148765"/>
            <a:ext cx="1458097" cy="609600"/>
          </a:xfrm>
          <a:prstGeom prst="bentConnector3">
            <a:avLst>
              <a:gd name="adj1" fmla="val 100300"/>
            </a:avLst>
          </a:prstGeom>
          <a:ln w="63500">
            <a:solidFill>
              <a:srgbClr val="EAED6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537891" y="887155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スキル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システム</a:t>
            </a:r>
            <a:endParaRPr lang="ja-JP" altLang="en-US" sz="6000" b="1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41412" y="1581665"/>
            <a:ext cx="9905999" cy="420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 smtClean="0">
                <a:solidFill>
                  <a:schemeClr val="bg1"/>
                </a:solidFill>
              </a:rPr>
              <a:t>・スキル</a:t>
            </a:r>
            <a:endParaRPr lang="en-US" altLang="ja-JP" sz="3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bg1"/>
                </a:solidFill>
              </a:rPr>
              <a:t>種類はアクティブ、パッシブ系合わせて２０種以上</a:t>
            </a:r>
            <a:endParaRPr lang="en-US" altLang="ja-JP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bg1"/>
                </a:solidFill>
              </a:rPr>
              <a:t>エディット式で数種類のスキルを選ぶことできます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bg1"/>
                </a:solidFill>
              </a:rPr>
              <a:t>スキル例</a:t>
            </a:r>
            <a:endParaRPr lang="en-US" altLang="ja-JP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bg1"/>
                </a:solidFill>
              </a:rPr>
              <a:t>防御</a:t>
            </a:r>
            <a:r>
              <a:rPr lang="en-US" altLang="ja-JP" b="1" dirty="0" smtClean="0">
                <a:solidFill>
                  <a:schemeClr val="bg1"/>
                </a:solidFill>
              </a:rPr>
              <a:t>UP</a:t>
            </a:r>
            <a:r>
              <a:rPr lang="ja-JP" altLang="en-US" b="1" dirty="0" err="1" smtClean="0">
                <a:solidFill>
                  <a:schemeClr val="bg1"/>
                </a:solidFill>
              </a:rPr>
              <a:t>、</a:t>
            </a:r>
            <a:r>
              <a:rPr lang="ja-JP" altLang="en-US" b="1" dirty="0" smtClean="0">
                <a:solidFill>
                  <a:schemeClr val="bg1"/>
                </a:solidFill>
              </a:rPr>
              <a:t>攻撃</a:t>
            </a:r>
            <a:r>
              <a:rPr lang="en-US" altLang="ja-JP" b="1" dirty="0" smtClean="0">
                <a:solidFill>
                  <a:schemeClr val="bg1"/>
                </a:solidFill>
              </a:rPr>
              <a:t>UP</a:t>
            </a:r>
            <a:r>
              <a:rPr lang="ja-JP" altLang="en-US" b="1" dirty="0" err="1" smtClean="0">
                <a:solidFill>
                  <a:schemeClr val="bg1"/>
                </a:solidFill>
              </a:rPr>
              <a:t>、</a:t>
            </a:r>
            <a:r>
              <a:rPr lang="ja-JP" altLang="en-US" b="1" dirty="0" smtClean="0">
                <a:solidFill>
                  <a:schemeClr val="bg1"/>
                </a:solidFill>
              </a:rPr>
              <a:t>移動速度</a:t>
            </a:r>
            <a:r>
              <a:rPr lang="en-US" altLang="ja-JP" b="1" dirty="0" smtClean="0">
                <a:solidFill>
                  <a:schemeClr val="bg1"/>
                </a:solidFill>
              </a:rPr>
              <a:t>UP…</a:t>
            </a:r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43" y="1656597"/>
            <a:ext cx="1458097" cy="42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9576" y="640934"/>
            <a:ext cx="52769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現在できること</a:t>
            </a:r>
            <a:endParaRPr lang="ja-JP" altLang="en-US" sz="6000" b="1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41412" y="1861752"/>
            <a:ext cx="9905999" cy="46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66119" y="2137719"/>
            <a:ext cx="8241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敵の攻撃システム</a:t>
            </a:r>
          </a:p>
          <a:p>
            <a:r>
              <a:rPr lang="ja-JP" altLang="en-US" dirty="0"/>
              <a:t>プレイヤーの動き</a:t>
            </a:r>
          </a:p>
          <a:p>
            <a:r>
              <a:rPr lang="ja-JP" altLang="en-US" dirty="0"/>
              <a:t>各エフェクト</a:t>
            </a:r>
          </a:p>
        </p:txBody>
      </p:sp>
    </p:spTree>
    <p:extLst>
      <p:ext uri="{BB962C8B-B14F-4D97-AF65-F5344CB8AC3E}">
        <p14:creationId xmlns:p14="http://schemas.microsoft.com/office/powerpoint/2010/main" val="24149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2422</TotalTime>
  <Words>104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Tw Cen MT</vt:lpstr>
      <vt:lpstr>Arial</vt:lpstr>
      <vt:lpstr>Trebuchet MS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避けゲーのあれ</dc:title>
  <dc:creator>浅尾　宗彦</dc:creator>
  <cp:lastModifiedBy>浅尾　宗彦</cp:lastModifiedBy>
  <cp:revision>48</cp:revision>
  <dcterms:created xsi:type="dcterms:W3CDTF">2014-07-10T01:56:17Z</dcterms:created>
  <dcterms:modified xsi:type="dcterms:W3CDTF">2014-10-07T05:44:51Z</dcterms:modified>
</cp:coreProperties>
</file>