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1" r:id="rId6"/>
    <p:sldId id="277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57" d="100"/>
          <a:sy n="57" d="100"/>
        </p:scale>
        <p:origin x="-115" y="-7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45690" y="3632452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23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鷲津　俊太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2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浅尾　宗彦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8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河辺　拓也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10</a:t>
            </a:r>
            <a:r>
              <a:rPr lang="ja-JP" altLang="en-US" sz="2000" dirty="0" smtClean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瀧口　昂成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14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>
                <a:solidFill>
                  <a:schemeClr val="bg1"/>
                </a:solidFill>
              </a:rPr>
              <a:t>	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兵藤　慈憂座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ja-JP" sz="2000" dirty="0" smtClean="0">
                <a:solidFill>
                  <a:schemeClr val="bg1"/>
                </a:solidFill>
              </a:rPr>
              <a:t>19</a:t>
            </a:r>
            <a:r>
              <a:rPr lang="ja-JP" altLang="en-US" sz="2000" dirty="0">
                <a:solidFill>
                  <a:schemeClr val="bg1"/>
                </a:solidFill>
              </a:rPr>
              <a:t>番</a:t>
            </a:r>
            <a:r>
              <a:rPr lang="en-US" altLang="ja-JP" sz="2000" dirty="0" smtClean="0">
                <a:solidFill>
                  <a:schemeClr val="bg1"/>
                </a:solidFill>
              </a:rPr>
              <a:t>		</a:t>
            </a:r>
            <a:r>
              <a:rPr lang="ja-JP" altLang="en-US" sz="2000" dirty="0" smtClean="0">
                <a:solidFill>
                  <a:schemeClr val="bg1"/>
                </a:solidFill>
              </a:rPr>
              <a:t>森</a:t>
            </a:r>
            <a:r>
              <a:rPr lang="en-US" altLang="ja-JP" sz="2000" dirty="0" smtClean="0">
                <a:solidFill>
                  <a:schemeClr val="bg1"/>
                </a:solidFill>
              </a:rPr>
              <a:t>	</a:t>
            </a:r>
            <a:r>
              <a:rPr lang="ja-JP" altLang="en-US" sz="2000" dirty="0" smtClean="0">
                <a:solidFill>
                  <a:schemeClr val="bg1"/>
                </a:solidFill>
              </a:rPr>
              <a:t>勇介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2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effectLst/>
              </a:rPr>
              <a:t>Excel </a:t>
            </a:r>
            <a:r>
              <a:rPr lang="en-US" altLang="ja-JP" b="1" dirty="0" smtClean="0">
                <a:effectLst/>
              </a:rPr>
              <a:t>VBA</a:t>
            </a:r>
            <a:r>
              <a:rPr lang="ja-JP" altLang="en-US" b="1" dirty="0" smtClean="0">
                <a:effectLst/>
              </a:rPr>
              <a:t>でソースファイル自動生成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u="sng" dirty="0" smtClean="0"/>
              <a:t>Excel VBA</a:t>
            </a:r>
            <a:r>
              <a:rPr lang="ja-JP" altLang="en-US" u="sng" dirty="0" smtClean="0"/>
              <a:t>とは</a:t>
            </a:r>
            <a:endParaRPr lang="en-US" altLang="ja-JP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で書いておいた処理の通りに自動的に処理してくれる機能。今回はこれで、自動でソースファイルを生成する。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u="sng" dirty="0"/>
              <a:t>利点</a:t>
            </a:r>
            <a:endParaRPr lang="en-US" altLang="ja-JP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エクセルで調整ができるので。「同じ親クラスを持つオブジェクトの追加」「バグの捜索と修正」「親クラスの変更時の修正」が非常に簡単になる。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1" y="1414732"/>
            <a:ext cx="3899140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4332" y="1595062"/>
            <a:ext cx="10972800" cy="499816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</a:p>
          <a:p>
            <a:pPr lvl="1"/>
            <a:r>
              <a:rPr kumimoji="1" lang="en-US" altLang="ja-JP" dirty="0" smtClean="0"/>
              <a:t>PC</a:t>
            </a:r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Unity</a:t>
            </a:r>
          </a:p>
          <a:p>
            <a:pPr lvl="1"/>
            <a:r>
              <a:rPr lang="en-US" altLang="ja-JP" dirty="0" smtClean="0"/>
              <a:t>Photoshop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252824" y="1570009"/>
            <a:ext cx="1794293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タイトル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357668" y="1570009"/>
            <a:ext cx="1742536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ステージ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選択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0273124" y="1584762"/>
            <a:ext cx="1718916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プレイ</a:t>
            </a:r>
            <a:endParaRPr kumimoji="1" lang="ja-JP" altLang="en-US" sz="3600" dirty="0"/>
          </a:p>
        </p:txBody>
      </p:sp>
      <p:sp>
        <p:nvSpPr>
          <p:cNvPr id="7" name="正方形/長方形 6"/>
          <p:cNvSpPr/>
          <p:nvPr/>
        </p:nvSpPr>
        <p:spPr>
          <a:xfrm>
            <a:off x="9780295" y="4800867"/>
            <a:ext cx="2236301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オーバー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7599872" y="4808243"/>
            <a:ext cx="2180423" cy="1903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479769" y="1570009"/>
            <a:ext cx="1573357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スキル選択</a:t>
            </a:r>
            <a:endParaRPr kumimoji="1" lang="ja-JP" altLang="en-US" sz="36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053126" y="2528939"/>
            <a:ext cx="244553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132582" y="3487870"/>
            <a:ext cx="1" cy="13129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9251147" y="2926806"/>
            <a:ext cx="1320373" cy="244249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7621231" y="4800867"/>
            <a:ext cx="4370809" cy="1903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13"/>
          <p:cNvCxnSpPr>
            <a:stCxn id="13" idx="1"/>
            <a:endCxn id="5" idx="2"/>
          </p:cNvCxnSpPr>
          <p:nvPr/>
        </p:nvCxnSpPr>
        <p:spPr>
          <a:xfrm rot="10800000">
            <a:off x="7228937" y="3502622"/>
            <a:ext cx="392295" cy="22497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4252823" y="4771361"/>
            <a:ext cx="2501659" cy="19326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オプション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924020" y="3502622"/>
            <a:ext cx="0" cy="12982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047117" y="2145880"/>
            <a:ext cx="310551" cy="7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087147" y="2168797"/>
            <a:ext cx="39262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084233" y="2786633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047117" y="2805354"/>
            <a:ext cx="364874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画面説明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チームと</a:t>
            </a:r>
            <a:r>
              <a:rPr lang="ja-JP" altLang="en-US" dirty="0" smtClean="0"/>
              <a:t>しての目標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chemeClr val="tx1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324867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uGUI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err="1" smtClean="0"/>
              <a:t>めも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uGUI</a:t>
            </a:r>
            <a:r>
              <a:rPr kumimoji="1" lang="ja-JP" altLang="en-US" dirty="0" smtClean="0"/>
              <a:t>なんぞや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各選択シーン（</a:t>
            </a:r>
            <a:r>
              <a:rPr kumimoji="1" lang="en-US" altLang="ja-JP" dirty="0" smtClean="0"/>
              <a:t>VBA</a:t>
            </a:r>
            <a:r>
              <a:rPr kumimoji="1" lang="ja-JP" altLang="en-US" dirty="0" smtClean="0"/>
              <a:t>との絡み？（並べ替え、位置、大きさ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操作性（タッチで移動</a:t>
            </a:r>
            <a:r>
              <a:rPr lang="en-US" altLang="ja-JP" dirty="0" smtClean="0"/>
              <a:t>or</a:t>
            </a:r>
            <a:r>
              <a:rPr lang="ja-JP" altLang="en-US" dirty="0" smtClean="0"/>
              <a:t>仮装スティック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使った部分（</a:t>
            </a:r>
            <a:r>
              <a:rPr kumimoji="1" lang="en-US" altLang="ja-JP" dirty="0" smtClean="0"/>
              <a:t>HP,</a:t>
            </a:r>
            <a:r>
              <a:rPr kumimoji="1" lang="ja-JP" altLang="en-US" dirty="0" smtClean="0"/>
              <a:t>ボス方向、スキルボタン（クールタイム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 smtClean="0"/>
              <a:t>基本：なんでその配置になったか。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dirty="0" smtClean="0"/>
              <a:t>なんでその大きさになったか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なんでその数になったか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ja-JP" altLang="en-US" smtClean="0"/>
              <a:t>なんでそう言う表現をしたか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60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使いやすい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分かりやすい</a:t>
            </a:r>
            <a:r>
              <a:rPr kumimoji="1" lang="en-US" altLang="ja-JP" dirty="0" smtClean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エフェクト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lang="ja-JP" altLang="en-US" dirty="0" smtClean="0"/>
              <a:t>デザイン　ポーズ画面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1081</TotalTime>
  <Words>255</Words>
  <Application>Microsoft Office PowerPoint</Application>
  <PresentationFormat>ユーザー設定</PresentationFormat>
  <Paragraphs>62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松風</vt:lpstr>
      <vt:lpstr>PowerPoint プレゼンテーション</vt:lpstr>
      <vt:lpstr>ゲーム概要</vt:lpstr>
      <vt:lpstr>画面説明</vt:lpstr>
      <vt:lpstr>チームとしての目標</vt:lpstr>
      <vt:lpstr>uGUI</vt:lpstr>
      <vt:lpstr>使いやすいUI、分かりやすいUI</vt:lpstr>
      <vt:lpstr>エフェクト</vt:lpstr>
      <vt:lpstr>AI</vt:lpstr>
      <vt:lpstr>MAPデザイン　ポーズ画面</vt:lpstr>
      <vt:lpstr>Excel VBAでソースファイル自動生成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46</cp:revision>
  <dcterms:created xsi:type="dcterms:W3CDTF">2014-11-18T01:46:47Z</dcterms:created>
  <dcterms:modified xsi:type="dcterms:W3CDTF">2015-01-19T08:12:06Z</dcterms:modified>
</cp:coreProperties>
</file>