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3" r:id="rId1"/>
  </p:sldMasterIdLst>
  <p:sldIdLst>
    <p:sldId id="256" r:id="rId2"/>
    <p:sldId id="266" r:id="rId3"/>
    <p:sldId id="264" r:id="rId4"/>
    <p:sldId id="262" r:id="rId5"/>
    <p:sldId id="263" r:id="rId6"/>
    <p:sldId id="261" r:id="rId7"/>
    <p:sldId id="267" r:id="rId8"/>
    <p:sldId id="265"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autoAdjust="0"/>
  </p:normalViewPr>
  <p:slideViewPr>
    <p:cSldViewPr snapToGrid="0">
      <p:cViewPr varScale="1">
        <p:scale>
          <a:sx n="78" d="100"/>
          <a:sy n="78" d="100"/>
        </p:scale>
        <p:origin x="-420"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Ref idx="1003">
        <a:schemeClr val="bg2"/>
      </p:bgRef>
    </p:bg>
    <p:spTree>
      <p:nvGrpSpPr>
        <p:cNvPr id="1" name=""/>
        <p:cNvGrpSpPr/>
        <p:nvPr/>
      </p:nvGrpSpPr>
      <p:grpSpPr>
        <a:xfrm>
          <a:off x="0" y="0"/>
          <a:ext cx="0" cy="0"/>
          <a:chOff x="0" y="0"/>
          <a:chExt cx="0" cy="0"/>
        </a:xfrm>
      </p:grpSpPr>
      <p:grpSp>
        <p:nvGrpSpPr>
          <p:cNvPr id="3" name="グループ化 2"/>
          <p:cNvGrpSpPr/>
          <p:nvPr/>
        </p:nvGrpSpPr>
        <p:grpSpPr>
          <a:xfrm>
            <a:off x="-4614" y="0"/>
            <a:ext cx="12196615" cy="6858000"/>
            <a:chOff x="-3461" y="0"/>
            <a:chExt cx="9147461" cy="6858000"/>
          </a:xfrm>
        </p:grpSpPr>
        <p:sp>
          <p:nvSpPr>
            <p:cNvPr id="10" name="フリーフォーム 9"/>
            <p:cNvSpPr>
              <a:spLocks/>
            </p:cNvSpPr>
            <p:nvPr/>
          </p:nvSpPr>
          <p:spPr bwMode="auto">
            <a:xfrm>
              <a:off x="-3461" y="587486"/>
              <a:ext cx="3890704" cy="1840390"/>
            </a:xfrm>
            <a:custGeom>
              <a:avLst/>
              <a:gdLst/>
              <a:ahLst/>
              <a:cxnLst>
                <a:cxn ang="0">
                  <a:pos x="641" y="55"/>
                </a:cxn>
                <a:cxn ang="0">
                  <a:pos x="664" y="50"/>
                </a:cxn>
                <a:cxn ang="0">
                  <a:pos x="660" y="46"/>
                </a:cxn>
                <a:cxn ang="0">
                  <a:pos x="495" y="54"/>
                </a:cxn>
                <a:cxn ang="0">
                  <a:pos x="378" y="42"/>
                </a:cxn>
                <a:cxn ang="0">
                  <a:pos x="365" y="29"/>
                </a:cxn>
                <a:cxn ang="0">
                  <a:pos x="357" y="17"/>
                </a:cxn>
                <a:cxn ang="0">
                  <a:pos x="328" y="6"/>
                </a:cxn>
                <a:cxn ang="0">
                  <a:pos x="307" y="0"/>
                </a:cxn>
                <a:cxn ang="0">
                  <a:pos x="298" y="11"/>
                </a:cxn>
                <a:cxn ang="0">
                  <a:pos x="278" y="27"/>
                </a:cxn>
                <a:cxn ang="0">
                  <a:pos x="278" y="44"/>
                </a:cxn>
                <a:cxn ang="0">
                  <a:pos x="271" y="59"/>
                </a:cxn>
                <a:cxn ang="0">
                  <a:pos x="280" y="71"/>
                </a:cxn>
                <a:cxn ang="0">
                  <a:pos x="282" y="96"/>
                </a:cxn>
                <a:cxn ang="0">
                  <a:pos x="271" y="111"/>
                </a:cxn>
                <a:cxn ang="0">
                  <a:pos x="236" y="125"/>
                </a:cxn>
                <a:cxn ang="0">
                  <a:pos x="221" y="134"/>
                </a:cxn>
                <a:cxn ang="0">
                  <a:pos x="202" y="144"/>
                </a:cxn>
                <a:cxn ang="0">
                  <a:pos x="142" y="169"/>
                </a:cxn>
                <a:cxn ang="0">
                  <a:pos x="119" y="186"/>
                </a:cxn>
                <a:cxn ang="0">
                  <a:pos x="69" y="211"/>
                </a:cxn>
                <a:cxn ang="0">
                  <a:pos x="31" y="230"/>
                </a:cxn>
                <a:cxn ang="0">
                  <a:pos x="4" y="297"/>
                </a:cxn>
                <a:cxn ang="0">
                  <a:pos x="10" y="269"/>
                </a:cxn>
                <a:cxn ang="0">
                  <a:pos x="50" y="242"/>
                </a:cxn>
                <a:cxn ang="0">
                  <a:pos x="96" y="224"/>
                </a:cxn>
                <a:cxn ang="0">
                  <a:pos x="169" y="190"/>
                </a:cxn>
                <a:cxn ang="0">
                  <a:pos x="209" y="171"/>
                </a:cxn>
                <a:cxn ang="0">
                  <a:pos x="244" y="163"/>
                </a:cxn>
                <a:cxn ang="0">
                  <a:pos x="292" y="153"/>
                </a:cxn>
                <a:cxn ang="0">
                  <a:pos x="313" y="157"/>
                </a:cxn>
                <a:cxn ang="0">
                  <a:pos x="349" y="159"/>
                </a:cxn>
                <a:cxn ang="0">
                  <a:pos x="397" y="130"/>
                </a:cxn>
                <a:cxn ang="0">
                  <a:pos x="440" y="113"/>
                </a:cxn>
                <a:cxn ang="0">
                  <a:pos x="478" y="119"/>
                </a:cxn>
                <a:cxn ang="0">
                  <a:pos x="522" y="111"/>
                </a:cxn>
                <a:cxn ang="0">
                  <a:pos x="587" y="102"/>
                </a:cxn>
                <a:cxn ang="0">
                  <a:pos x="682" y="65"/>
                </a:cxn>
                <a:cxn ang="0">
                  <a:pos x="655" y="65"/>
                </a:cxn>
                <a:cxn ang="0">
                  <a:pos x="676" y="57"/>
                </a:cxn>
                <a:cxn ang="0">
                  <a:pos x="649" y="65"/>
                </a:cxn>
                <a:cxn ang="0">
                  <a:pos x="643" y="63"/>
                </a:cxn>
                <a:cxn ang="0">
                  <a:pos x="685" y="52"/>
                </a:cxn>
                <a:cxn ang="0">
                  <a:pos x="682" y="50"/>
                </a:cxn>
                <a:cxn ang="0">
                  <a:pos x="79" y="219"/>
                </a:cxn>
                <a:cxn ang="0">
                  <a:pos x="84" y="207"/>
                </a:cxn>
                <a:cxn ang="0">
                  <a:pos x="173" y="167"/>
                </a:cxn>
                <a:cxn ang="0">
                  <a:pos x="161" y="182"/>
                </a:cxn>
                <a:cxn ang="0">
                  <a:pos x="148" y="186"/>
                </a:cxn>
                <a:cxn ang="0">
                  <a:pos x="129" y="194"/>
                </a:cxn>
                <a:cxn ang="0">
                  <a:pos x="106" y="205"/>
                </a:cxn>
                <a:cxn ang="0">
                  <a:pos x="130" y="186"/>
                </a:cxn>
                <a:cxn ang="0">
                  <a:pos x="152" y="178"/>
                </a:cxn>
                <a:cxn ang="0">
                  <a:pos x="173" y="167"/>
                </a:cxn>
              </a:cxnLst>
              <a:rect l="0" t="0" r="0" b="0"/>
              <a:pathLst>
                <a:path w="691" h="307">
                  <a:moveTo>
                    <a:pt x="682" y="50"/>
                  </a:moveTo>
                  <a:lnTo>
                    <a:pt x="674" y="54"/>
                  </a:lnTo>
                  <a:lnTo>
                    <a:pt x="662" y="55"/>
                  </a:lnTo>
                  <a:lnTo>
                    <a:pt x="639" y="59"/>
                  </a:lnTo>
                  <a:lnTo>
                    <a:pt x="641" y="55"/>
                  </a:lnTo>
                  <a:lnTo>
                    <a:pt x="647" y="52"/>
                  </a:lnTo>
                  <a:lnTo>
                    <a:pt x="653" y="52"/>
                  </a:lnTo>
                  <a:lnTo>
                    <a:pt x="657" y="50"/>
                  </a:lnTo>
                  <a:lnTo>
                    <a:pt x="660" y="50"/>
                  </a:lnTo>
                  <a:lnTo>
                    <a:pt x="664" y="50"/>
                  </a:lnTo>
                  <a:lnTo>
                    <a:pt x="668" y="46"/>
                  </a:lnTo>
                  <a:lnTo>
                    <a:pt x="670" y="44"/>
                  </a:lnTo>
                  <a:lnTo>
                    <a:pt x="670" y="42"/>
                  </a:lnTo>
                  <a:lnTo>
                    <a:pt x="666" y="44"/>
                  </a:lnTo>
                  <a:lnTo>
                    <a:pt x="660" y="46"/>
                  </a:lnTo>
                  <a:lnTo>
                    <a:pt x="649" y="48"/>
                  </a:lnTo>
                  <a:lnTo>
                    <a:pt x="622" y="52"/>
                  </a:lnTo>
                  <a:lnTo>
                    <a:pt x="561" y="54"/>
                  </a:lnTo>
                  <a:lnTo>
                    <a:pt x="541" y="54"/>
                  </a:lnTo>
                  <a:lnTo>
                    <a:pt x="495" y="54"/>
                  </a:lnTo>
                  <a:lnTo>
                    <a:pt x="463" y="52"/>
                  </a:lnTo>
                  <a:lnTo>
                    <a:pt x="442" y="48"/>
                  </a:lnTo>
                  <a:lnTo>
                    <a:pt x="418" y="48"/>
                  </a:lnTo>
                  <a:lnTo>
                    <a:pt x="401" y="44"/>
                  </a:lnTo>
                  <a:lnTo>
                    <a:pt x="378" y="42"/>
                  </a:lnTo>
                  <a:lnTo>
                    <a:pt x="376" y="40"/>
                  </a:lnTo>
                  <a:lnTo>
                    <a:pt x="376" y="38"/>
                  </a:lnTo>
                  <a:lnTo>
                    <a:pt x="374" y="36"/>
                  </a:lnTo>
                  <a:lnTo>
                    <a:pt x="370" y="32"/>
                  </a:lnTo>
                  <a:lnTo>
                    <a:pt x="365" y="29"/>
                  </a:lnTo>
                  <a:lnTo>
                    <a:pt x="361" y="27"/>
                  </a:lnTo>
                  <a:lnTo>
                    <a:pt x="357" y="25"/>
                  </a:lnTo>
                  <a:lnTo>
                    <a:pt x="355" y="21"/>
                  </a:lnTo>
                  <a:lnTo>
                    <a:pt x="355" y="19"/>
                  </a:lnTo>
                  <a:lnTo>
                    <a:pt x="357" y="17"/>
                  </a:lnTo>
                  <a:lnTo>
                    <a:pt x="355" y="13"/>
                  </a:lnTo>
                  <a:lnTo>
                    <a:pt x="349" y="13"/>
                  </a:lnTo>
                  <a:lnTo>
                    <a:pt x="346" y="17"/>
                  </a:lnTo>
                  <a:lnTo>
                    <a:pt x="336" y="9"/>
                  </a:lnTo>
                  <a:lnTo>
                    <a:pt x="328" y="6"/>
                  </a:lnTo>
                  <a:lnTo>
                    <a:pt x="326" y="4"/>
                  </a:lnTo>
                  <a:lnTo>
                    <a:pt x="322" y="6"/>
                  </a:lnTo>
                  <a:lnTo>
                    <a:pt x="317" y="4"/>
                  </a:lnTo>
                  <a:lnTo>
                    <a:pt x="311" y="4"/>
                  </a:lnTo>
                  <a:lnTo>
                    <a:pt x="307" y="0"/>
                  </a:lnTo>
                  <a:lnTo>
                    <a:pt x="303" y="2"/>
                  </a:lnTo>
                  <a:lnTo>
                    <a:pt x="299" y="4"/>
                  </a:lnTo>
                  <a:lnTo>
                    <a:pt x="299" y="8"/>
                  </a:lnTo>
                  <a:lnTo>
                    <a:pt x="298" y="9"/>
                  </a:lnTo>
                  <a:lnTo>
                    <a:pt x="298" y="11"/>
                  </a:lnTo>
                  <a:lnTo>
                    <a:pt x="292" y="13"/>
                  </a:lnTo>
                  <a:lnTo>
                    <a:pt x="288" y="19"/>
                  </a:lnTo>
                  <a:lnTo>
                    <a:pt x="284" y="23"/>
                  </a:lnTo>
                  <a:lnTo>
                    <a:pt x="278" y="25"/>
                  </a:lnTo>
                  <a:lnTo>
                    <a:pt x="278" y="27"/>
                  </a:lnTo>
                  <a:lnTo>
                    <a:pt x="282" y="29"/>
                  </a:lnTo>
                  <a:lnTo>
                    <a:pt x="282" y="32"/>
                  </a:lnTo>
                  <a:lnTo>
                    <a:pt x="284" y="36"/>
                  </a:lnTo>
                  <a:lnTo>
                    <a:pt x="282" y="38"/>
                  </a:lnTo>
                  <a:lnTo>
                    <a:pt x="278" y="44"/>
                  </a:lnTo>
                  <a:lnTo>
                    <a:pt x="278" y="48"/>
                  </a:lnTo>
                  <a:lnTo>
                    <a:pt x="280" y="52"/>
                  </a:lnTo>
                  <a:lnTo>
                    <a:pt x="278" y="55"/>
                  </a:lnTo>
                  <a:lnTo>
                    <a:pt x="276" y="55"/>
                  </a:lnTo>
                  <a:lnTo>
                    <a:pt x="271" y="59"/>
                  </a:lnTo>
                  <a:lnTo>
                    <a:pt x="271" y="61"/>
                  </a:lnTo>
                  <a:lnTo>
                    <a:pt x="271" y="63"/>
                  </a:lnTo>
                  <a:lnTo>
                    <a:pt x="274" y="65"/>
                  </a:lnTo>
                  <a:lnTo>
                    <a:pt x="276" y="67"/>
                  </a:lnTo>
                  <a:lnTo>
                    <a:pt x="280" y="71"/>
                  </a:lnTo>
                  <a:lnTo>
                    <a:pt x="282" y="77"/>
                  </a:lnTo>
                  <a:lnTo>
                    <a:pt x="280" y="86"/>
                  </a:lnTo>
                  <a:lnTo>
                    <a:pt x="284" y="90"/>
                  </a:lnTo>
                  <a:lnTo>
                    <a:pt x="286" y="92"/>
                  </a:lnTo>
                  <a:lnTo>
                    <a:pt x="282" y="96"/>
                  </a:lnTo>
                  <a:lnTo>
                    <a:pt x="276" y="100"/>
                  </a:lnTo>
                  <a:lnTo>
                    <a:pt x="274" y="103"/>
                  </a:lnTo>
                  <a:lnTo>
                    <a:pt x="278" y="107"/>
                  </a:lnTo>
                  <a:lnTo>
                    <a:pt x="274" y="111"/>
                  </a:lnTo>
                  <a:lnTo>
                    <a:pt x="271" y="111"/>
                  </a:lnTo>
                  <a:lnTo>
                    <a:pt x="267" y="115"/>
                  </a:lnTo>
                  <a:lnTo>
                    <a:pt x="263" y="115"/>
                  </a:lnTo>
                  <a:lnTo>
                    <a:pt x="255" y="121"/>
                  </a:lnTo>
                  <a:lnTo>
                    <a:pt x="246" y="125"/>
                  </a:lnTo>
                  <a:lnTo>
                    <a:pt x="236" y="125"/>
                  </a:lnTo>
                  <a:lnTo>
                    <a:pt x="232" y="127"/>
                  </a:lnTo>
                  <a:lnTo>
                    <a:pt x="228" y="128"/>
                  </a:lnTo>
                  <a:lnTo>
                    <a:pt x="225" y="130"/>
                  </a:lnTo>
                  <a:lnTo>
                    <a:pt x="223" y="130"/>
                  </a:lnTo>
                  <a:lnTo>
                    <a:pt x="221" y="134"/>
                  </a:lnTo>
                  <a:lnTo>
                    <a:pt x="219" y="132"/>
                  </a:lnTo>
                  <a:lnTo>
                    <a:pt x="215" y="134"/>
                  </a:lnTo>
                  <a:lnTo>
                    <a:pt x="211" y="138"/>
                  </a:lnTo>
                  <a:lnTo>
                    <a:pt x="203" y="142"/>
                  </a:lnTo>
                  <a:lnTo>
                    <a:pt x="202" y="144"/>
                  </a:lnTo>
                  <a:lnTo>
                    <a:pt x="188" y="146"/>
                  </a:lnTo>
                  <a:lnTo>
                    <a:pt x="184" y="148"/>
                  </a:lnTo>
                  <a:lnTo>
                    <a:pt x="173" y="151"/>
                  </a:lnTo>
                  <a:lnTo>
                    <a:pt x="152" y="159"/>
                  </a:lnTo>
                  <a:lnTo>
                    <a:pt x="142" y="169"/>
                  </a:lnTo>
                  <a:lnTo>
                    <a:pt x="138" y="171"/>
                  </a:lnTo>
                  <a:lnTo>
                    <a:pt x="136" y="175"/>
                  </a:lnTo>
                  <a:lnTo>
                    <a:pt x="130" y="180"/>
                  </a:lnTo>
                  <a:lnTo>
                    <a:pt x="127" y="182"/>
                  </a:lnTo>
                  <a:lnTo>
                    <a:pt x="119" y="186"/>
                  </a:lnTo>
                  <a:lnTo>
                    <a:pt x="106" y="196"/>
                  </a:lnTo>
                  <a:lnTo>
                    <a:pt x="90" y="201"/>
                  </a:lnTo>
                  <a:lnTo>
                    <a:pt x="84" y="203"/>
                  </a:lnTo>
                  <a:lnTo>
                    <a:pt x="79" y="203"/>
                  </a:lnTo>
                  <a:lnTo>
                    <a:pt x="69" y="211"/>
                  </a:lnTo>
                  <a:lnTo>
                    <a:pt x="61" y="219"/>
                  </a:lnTo>
                  <a:lnTo>
                    <a:pt x="59" y="221"/>
                  </a:lnTo>
                  <a:lnTo>
                    <a:pt x="54" y="223"/>
                  </a:lnTo>
                  <a:lnTo>
                    <a:pt x="46" y="224"/>
                  </a:lnTo>
                  <a:lnTo>
                    <a:pt x="31" y="230"/>
                  </a:lnTo>
                  <a:lnTo>
                    <a:pt x="17" y="232"/>
                  </a:lnTo>
                  <a:lnTo>
                    <a:pt x="8" y="234"/>
                  </a:lnTo>
                  <a:lnTo>
                    <a:pt x="0" y="238"/>
                  </a:lnTo>
                  <a:lnTo>
                    <a:pt x="0" y="307"/>
                  </a:lnTo>
                  <a:lnTo>
                    <a:pt x="4" y="297"/>
                  </a:lnTo>
                  <a:lnTo>
                    <a:pt x="4" y="284"/>
                  </a:lnTo>
                  <a:lnTo>
                    <a:pt x="6" y="278"/>
                  </a:lnTo>
                  <a:lnTo>
                    <a:pt x="8" y="274"/>
                  </a:lnTo>
                  <a:lnTo>
                    <a:pt x="10" y="271"/>
                  </a:lnTo>
                  <a:lnTo>
                    <a:pt x="10" y="269"/>
                  </a:lnTo>
                  <a:lnTo>
                    <a:pt x="13" y="263"/>
                  </a:lnTo>
                  <a:lnTo>
                    <a:pt x="17" y="259"/>
                  </a:lnTo>
                  <a:lnTo>
                    <a:pt x="31" y="249"/>
                  </a:lnTo>
                  <a:lnTo>
                    <a:pt x="40" y="246"/>
                  </a:lnTo>
                  <a:lnTo>
                    <a:pt x="50" y="242"/>
                  </a:lnTo>
                  <a:lnTo>
                    <a:pt x="56" y="240"/>
                  </a:lnTo>
                  <a:lnTo>
                    <a:pt x="61" y="236"/>
                  </a:lnTo>
                  <a:lnTo>
                    <a:pt x="69" y="234"/>
                  </a:lnTo>
                  <a:lnTo>
                    <a:pt x="77" y="230"/>
                  </a:lnTo>
                  <a:lnTo>
                    <a:pt x="96" y="224"/>
                  </a:lnTo>
                  <a:lnTo>
                    <a:pt x="104" y="221"/>
                  </a:lnTo>
                  <a:lnTo>
                    <a:pt x="109" y="219"/>
                  </a:lnTo>
                  <a:lnTo>
                    <a:pt x="117" y="217"/>
                  </a:lnTo>
                  <a:lnTo>
                    <a:pt x="154" y="198"/>
                  </a:lnTo>
                  <a:lnTo>
                    <a:pt x="169" y="190"/>
                  </a:lnTo>
                  <a:lnTo>
                    <a:pt x="182" y="182"/>
                  </a:lnTo>
                  <a:lnTo>
                    <a:pt x="188" y="180"/>
                  </a:lnTo>
                  <a:lnTo>
                    <a:pt x="198" y="176"/>
                  </a:lnTo>
                  <a:lnTo>
                    <a:pt x="205" y="171"/>
                  </a:lnTo>
                  <a:lnTo>
                    <a:pt x="209" y="171"/>
                  </a:lnTo>
                  <a:lnTo>
                    <a:pt x="213" y="167"/>
                  </a:lnTo>
                  <a:lnTo>
                    <a:pt x="217" y="167"/>
                  </a:lnTo>
                  <a:lnTo>
                    <a:pt x="223" y="165"/>
                  </a:lnTo>
                  <a:lnTo>
                    <a:pt x="230" y="165"/>
                  </a:lnTo>
                  <a:lnTo>
                    <a:pt x="244" y="163"/>
                  </a:lnTo>
                  <a:lnTo>
                    <a:pt x="253" y="161"/>
                  </a:lnTo>
                  <a:lnTo>
                    <a:pt x="263" y="161"/>
                  </a:lnTo>
                  <a:lnTo>
                    <a:pt x="267" y="161"/>
                  </a:lnTo>
                  <a:lnTo>
                    <a:pt x="271" y="159"/>
                  </a:lnTo>
                  <a:lnTo>
                    <a:pt x="292" y="153"/>
                  </a:lnTo>
                  <a:lnTo>
                    <a:pt x="301" y="150"/>
                  </a:lnTo>
                  <a:lnTo>
                    <a:pt x="305" y="151"/>
                  </a:lnTo>
                  <a:lnTo>
                    <a:pt x="309" y="151"/>
                  </a:lnTo>
                  <a:lnTo>
                    <a:pt x="309" y="153"/>
                  </a:lnTo>
                  <a:lnTo>
                    <a:pt x="313" y="157"/>
                  </a:lnTo>
                  <a:lnTo>
                    <a:pt x="321" y="157"/>
                  </a:lnTo>
                  <a:lnTo>
                    <a:pt x="332" y="155"/>
                  </a:lnTo>
                  <a:lnTo>
                    <a:pt x="338" y="157"/>
                  </a:lnTo>
                  <a:lnTo>
                    <a:pt x="344" y="157"/>
                  </a:lnTo>
                  <a:lnTo>
                    <a:pt x="349" y="159"/>
                  </a:lnTo>
                  <a:lnTo>
                    <a:pt x="353" y="155"/>
                  </a:lnTo>
                  <a:lnTo>
                    <a:pt x="369" y="150"/>
                  </a:lnTo>
                  <a:lnTo>
                    <a:pt x="378" y="146"/>
                  </a:lnTo>
                  <a:lnTo>
                    <a:pt x="384" y="140"/>
                  </a:lnTo>
                  <a:lnTo>
                    <a:pt x="397" y="130"/>
                  </a:lnTo>
                  <a:lnTo>
                    <a:pt x="411" y="125"/>
                  </a:lnTo>
                  <a:lnTo>
                    <a:pt x="415" y="121"/>
                  </a:lnTo>
                  <a:lnTo>
                    <a:pt x="418" y="117"/>
                  </a:lnTo>
                  <a:lnTo>
                    <a:pt x="430" y="115"/>
                  </a:lnTo>
                  <a:lnTo>
                    <a:pt x="440" y="113"/>
                  </a:lnTo>
                  <a:lnTo>
                    <a:pt x="447" y="115"/>
                  </a:lnTo>
                  <a:lnTo>
                    <a:pt x="455" y="119"/>
                  </a:lnTo>
                  <a:lnTo>
                    <a:pt x="470" y="121"/>
                  </a:lnTo>
                  <a:lnTo>
                    <a:pt x="474" y="121"/>
                  </a:lnTo>
                  <a:lnTo>
                    <a:pt x="478" y="119"/>
                  </a:lnTo>
                  <a:lnTo>
                    <a:pt x="484" y="113"/>
                  </a:lnTo>
                  <a:lnTo>
                    <a:pt x="493" y="113"/>
                  </a:lnTo>
                  <a:lnTo>
                    <a:pt x="509" y="113"/>
                  </a:lnTo>
                  <a:lnTo>
                    <a:pt x="516" y="113"/>
                  </a:lnTo>
                  <a:lnTo>
                    <a:pt x="522" y="111"/>
                  </a:lnTo>
                  <a:lnTo>
                    <a:pt x="526" y="105"/>
                  </a:lnTo>
                  <a:lnTo>
                    <a:pt x="541" y="103"/>
                  </a:lnTo>
                  <a:lnTo>
                    <a:pt x="561" y="102"/>
                  </a:lnTo>
                  <a:lnTo>
                    <a:pt x="574" y="102"/>
                  </a:lnTo>
                  <a:lnTo>
                    <a:pt x="587" y="102"/>
                  </a:lnTo>
                  <a:lnTo>
                    <a:pt x="599" y="98"/>
                  </a:lnTo>
                  <a:lnTo>
                    <a:pt x="626" y="88"/>
                  </a:lnTo>
                  <a:lnTo>
                    <a:pt x="655" y="75"/>
                  </a:lnTo>
                  <a:lnTo>
                    <a:pt x="678" y="69"/>
                  </a:lnTo>
                  <a:lnTo>
                    <a:pt x="682" y="65"/>
                  </a:lnTo>
                  <a:lnTo>
                    <a:pt x="683" y="65"/>
                  </a:lnTo>
                  <a:lnTo>
                    <a:pt x="682" y="65"/>
                  </a:lnTo>
                  <a:lnTo>
                    <a:pt x="655" y="69"/>
                  </a:lnTo>
                  <a:lnTo>
                    <a:pt x="653" y="67"/>
                  </a:lnTo>
                  <a:lnTo>
                    <a:pt x="655" y="65"/>
                  </a:lnTo>
                  <a:lnTo>
                    <a:pt x="658" y="65"/>
                  </a:lnTo>
                  <a:lnTo>
                    <a:pt x="660" y="65"/>
                  </a:lnTo>
                  <a:lnTo>
                    <a:pt x="668" y="65"/>
                  </a:lnTo>
                  <a:lnTo>
                    <a:pt x="672" y="63"/>
                  </a:lnTo>
                  <a:lnTo>
                    <a:pt x="676" y="57"/>
                  </a:lnTo>
                  <a:lnTo>
                    <a:pt x="674" y="57"/>
                  </a:lnTo>
                  <a:lnTo>
                    <a:pt x="666" y="61"/>
                  </a:lnTo>
                  <a:lnTo>
                    <a:pt x="662" y="63"/>
                  </a:lnTo>
                  <a:lnTo>
                    <a:pt x="658" y="63"/>
                  </a:lnTo>
                  <a:lnTo>
                    <a:pt x="649" y="65"/>
                  </a:lnTo>
                  <a:lnTo>
                    <a:pt x="639" y="67"/>
                  </a:lnTo>
                  <a:lnTo>
                    <a:pt x="628" y="69"/>
                  </a:lnTo>
                  <a:lnTo>
                    <a:pt x="628" y="67"/>
                  </a:lnTo>
                  <a:lnTo>
                    <a:pt x="630" y="67"/>
                  </a:lnTo>
                  <a:lnTo>
                    <a:pt x="643" y="63"/>
                  </a:lnTo>
                  <a:lnTo>
                    <a:pt x="647" y="61"/>
                  </a:lnTo>
                  <a:lnTo>
                    <a:pt x="657" y="59"/>
                  </a:lnTo>
                  <a:lnTo>
                    <a:pt x="672" y="55"/>
                  </a:lnTo>
                  <a:lnTo>
                    <a:pt x="680" y="54"/>
                  </a:lnTo>
                  <a:lnTo>
                    <a:pt x="685" y="52"/>
                  </a:lnTo>
                  <a:lnTo>
                    <a:pt x="689" y="48"/>
                  </a:lnTo>
                  <a:lnTo>
                    <a:pt x="691" y="44"/>
                  </a:lnTo>
                  <a:lnTo>
                    <a:pt x="687" y="46"/>
                  </a:lnTo>
                  <a:lnTo>
                    <a:pt x="683" y="50"/>
                  </a:lnTo>
                  <a:lnTo>
                    <a:pt x="682" y="50"/>
                  </a:lnTo>
                  <a:lnTo>
                    <a:pt x="90" y="207"/>
                  </a:lnTo>
                  <a:lnTo>
                    <a:pt x="90" y="209"/>
                  </a:lnTo>
                  <a:lnTo>
                    <a:pt x="88" y="211"/>
                  </a:lnTo>
                  <a:lnTo>
                    <a:pt x="82" y="217"/>
                  </a:lnTo>
                  <a:lnTo>
                    <a:pt x="79" y="219"/>
                  </a:lnTo>
                  <a:lnTo>
                    <a:pt x="75" y="221"/>
                  </a:lnTo>
                  <a:lnTo>
                    <a:pt x="65" y="223"/>
                  </a:lnTo>
                  <a:lnTo>
                    <a:pt x="59" y="223"/>
                  </a:lnTo>
                  <a:lnTo>
                    <a:pt x="77" y="213"/>
                  </a:lnTo>
                  <a:lnTo>
                    <a:pt x="84" y="207"/>
                  </a:lnTo>
                  <a:lnTo>
                    <a:pt x="88" y="205"/>
                  </a:lnTo>
                  <a:lnTo>
                    <a:pt x="90" y="205"/>
                  </a:lnTo>
                  <a:lnTo>
                    <a:pt x="90" y="207"/>
                  </a:lnTo>
                  <a:lnTo>
                    <a:pt x="682" y="50"/>
                  </a:lnTo>
                  <a:lnTo>
                    <a:pt x="173" y="167"/>
                  </a:lnTo>
                  <a:lnTo>
                    <a:pt x="169" y="171"/>
                  </a:lnTo>
                  <a:lnTo>
                    <a:pt x="165" y="173"/>
                  </a:lnTo>
                  <a:lnTo>
                    <a:pt x="163" y="178"/>
                  </a:lnTo>
                  <a:lnTo>
                    <a:pt x="161" y="180"/>
                  </a:lnTo>
                  <a:lnTo>
                    <a:pt x="161" y="182"/>
                  </a:lnTo>
                  <a:lnTo>
                    <a:pt x="157" y="180"/>
                  </a:lnTo>
                  <a:lnTo>
                    <a:pt x="155" y="180"/>
                  </a:lnTo>
                  <a:lnTo>
                    <a:pt x="154" y="182"/>
                  </a:lnTo>
                  <a:lnTo>
                    <a:pt x="152" y="184"/>
                  </a:lnTo>
                  <a:lnTo>
                    <a:pt x="148" y="186"/>
                  </a:lnTo>
                  <a:lnTo>
                    <a:pt x="142" y="190"/>
                  </a:lnTo>
                  <a:lnTo>
                    <a:pt x="138" y="192"/>
                  </a:lnTo>
                  <a:lnTo>
                    <a:pt x="134" y="194"/>
                  </a:lnTo>
                  <a:lnTo>
                    <a:pt x="130" y="194"/>
                  </a:lnTo>
                  <a:lnTo>
                    <a:pt x="129" y="194"/>
                  </a:lnTo>
                  <a:lnTo>
                    <a:pt x="125" y="198"/>
                  </a:lnTo>
                  <a:lnTo>
                    <a:pt x="121" y="199"/>
                  </a:lnTo>
                  <a:lnTo>
                    <a:pt x="113" y="203"/>
                  </a:lnTo>
                  <a:lnTo>
                    <a:pt x="107" y="205"/>
                  </a:lnTo>
                  <a:lnTo>
                    <a:pt x="106" y="205"/>
                  </a:lnTo>
                  <a:lnTo>
                    <a:pt x="106" y="203"/>
                  </a:lnTo>
                  <a:lnTo>
                    <a:pt x="113" y="196"/>
                  </a:lnTo>
                  <a:lnTo>
                    <a:pt x="119" y="192"/>
                  </a:lnTo>
                  <a:lnTo>
                    <a:pt x="125" y="190"/>
                  </a:lnTo>
                  <a:lnTo>
                    <a:pt x="130" y="186"/>
                  </a:lnTo>
                  <a:lnTo>
                    <a:pt x="132" y="186"/>
                  </a:lnTo>
                  <a:lnTo>
                    <a:pt x="132" y="188"/>
                  </a:lnTo>
                  <a:lnTo>
                    <a:pt x="132" y="190"/>
                  </a:lnTo>
                  <a:lnTo>
                    <a:pt x="136" y="186"/>
                  </a:lnTo>
                  <a:lnTo>
                    <a:pt x="152" y="178"/>
                  </a:lnTo>
                  <a:lnTo>
                    <a:pt x="157" y="173"/>
                  </a:lnTo>
                  <a:lnTo>
                    <a:pt x="159" y="173"/>
                  </a:lnTo>
                  <a:lnTo>
                    <a:pt x="165" y="171"/>
                  </a:lnTo>
                  <a:lnTo>
                    <a:pt x="171" y="169"/>
                  </a:lnTo>
                  <a:lnTo>
                    <a:pt x="173" y="167"/>
                  </a:lnTo>
                  <a:lnTo>
                    <a:pt x="682" y="50"/>
                  </a:lnTo>
                  <a:close/>
                </a:path>
              </a:pathLst>
            </a:custGeom>
            <a:gradFill>
              <a:gsLst>
                <a:gs pos="25000">
                  <a:schemeClr val="bg1">
                    <a:alpha val="25000"/>
                  </a:schemeClr>
                </a:gs>
                <a:gs pos="55000">
                  <a:schemeClr val="bg1">
                    <a:alpha val="5000"/>
                  </a:schemeClr>
                </a:gs>
              </a:gsLst>
              <a:lin ang="30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3" name="フリーフォーム 12"/>
            <p:cNvSpPr>
              <a:spLocks/>
            </p:cNvSpPr>
            <p:nvPr/>
          </p:nvSpPr>
          <p:spPr bwMode="auto">
            <a:xfrm>
              <a:off x="3875982" y="0"/>
              <a:ext cx="1903123" cy="977145"/>
            </a:xfrm>
            <a:custGeom>
              <a:avLst/>
              <a:gdLst/>
              <a:ahLst/>
              <a:cxnLst>
                <a:cxn ang="0">
                  <a:pos x="177" y="38"/>
                </a:cxn>
                <a:cxn ang="0">
                  <a:pos x="146" y="54"/>
                </a:cxn>
                <a:cxn ang="0">
                  <a:pos x="27" y="117"/>
                </a:cxn>
                <a:cxn ang="0">
                  <a:pos x="58" y="104"/>
                </a:cxn>
                <a:cxn ang="0">
                  <a:pos x="87" y="88"/>
                </a:cxn>
                <a:cxn ang="0">
                  <a:pos x="87" y="92"/>
                </a:cxn>
                <a:cxn ang="0">
                  <a:pos x="42" y="121"/>
                </a:cxn>
                <a:cxn ang="0">
                  <a:pos x="17" y="134"/>
                </a:cxn>
                <a:cxn ang="0">
                  <a:pos x="6" y="144"/>
                </a:cxn>
                <a:cxn ang="0">
                  <a:pos x="21" y="136"/>
                </a:cxn>
                <a:cxn ang="0">
                  <a:pos x="42" y="130"/>
                </a:cxn>
                <a:cxn ang="0">
                  <a:pos x="50" y="123"/>
                </a:cxn>
                <a:cxn ang="0">
                  <a:pos x="65" y="117"/>
                </a:cxn>
                <a:cxn ang="0">
                  <a:pos x="85" y="106"/>
                </a:cxn>
                <a:cxn ang="0">
                  <a:pos x="96" y="100"/>
                </a:cxn>
                <a:cxn ang="0">
                  <a:pos x="125" y="86"/>
                </a:cxn>
                <a:cxn ang="0">
                  <a:pos x="142" y="81"/>
                </a:cxn>
                <a:cxn ang="0">
                  <a:pos x="192" y="52"/>
                </a:cxn>
                <a:cxn ang="0">
                  <a:pos x="244" y="27"/>
                </a:cxn>
                <a:cxn ang="0">
                  <a:pos x="246" y="33"/>
                </a:cxn>
                <a:cxn ang="0">
                  <a:pos x="208" y="50"/>
                </a:cxn>
                <a:cxn ang="0">
                  <a:pos x="167" y="69"/>
                </a:cxn>
                <a:cxn ang="0">
                  <a:pos x="146" y="84"/>
                </a:cxn>
                <a:cxn ang="0">
                  <a:pos x="135" y="88"/>
                </a:cxn>
                <a:cxn ang="0">
                  <a:pos x="125" y="96"/>
                </a:cxn>
                <a:cxn ang="0">
                  <a:pos x="131" y="84"/>
                </a:cxn>
                <a:cxn ang="0">
                  <a:pos x="113" y="100"/>
                </a:cxn>
                <a:cxn ang="0">
                  <a:pos x="108" y="98"/>
                </a:cxn>
                <a:cxn ang="0">
                  <a:pos x="104" y="104"/>
                </a:cxn>
                <a:cxn ang="0">
                  <a:pos x="96" y="117"/>
                </a:cxn>
                <a:cxn ang="0">
                  <a:pos x="69" y="132"/>
                </a:cxn>
                <a:cxn ang="0">
                  <a:pos x="42" y="146"/>
                </a:cxn>
                <a:cxn ang="0">
                  <a:pos x="0" y="163"/>
                </a:cxn>
                <a:cxn ang="0">
                  <a:pos x="67" y="140"/>
                </a:cxn>
                <a:cxn ang="0">
                  <a:pos x="98" y="127"/>
                </a:cxn>
                <a:cxn ang="0">
                  <a:pos x="160" y="88"/>
                </a:cxn>
                <a:cxn ang="0">
                  <a:pos x="208" y="65"/>
                </a:cxn>
                <a:cxn ang="0">
                  <a:pos x="259" y="40"/>
                </a:cxn>
                <a:cxn ang="0">
                  <a:pos x="271" y="33"/>
                </a:cxn>
                <a:cxn ang="0">
                  <a:pos x="282" y="29"/>
                </a:cxn>
                <a:cxn ang="0">
                  <a:pos x="302" y="21"/>
                </a:cxn>
                <a:cxn ang="0">
                  <a:pos x="317" y="11"/>
                </a:cxn>
                <a:cxn ang="0">
                  <a:pos x="329" y="6"/>
                </a:cxn>
                <a:cxn ang="0">
                  <a:pos x="108" y="82"/>
                </a:cxn>
                <a:cxn ang="0">
                  <a:pos x="104" y="82"/>
                </a:cxn>
                <a:cxn ang="0">
                  <a:pos x="110" y="81"/>
                </a:cxn>
                <a:cxn ang="0">
                  <a:pos x="133" y="71"/>
                </a:cxn>
                <a:cxn ang="0">
                  <a:pos x="115" y="79"/>
                </a:cxn>
                <a:cxn ang="0">
                  <a:pos x="125" y="71"/>
                </a:cxn>
                <a:cxn ang="0">
                  <a:pos x="261" y="0"/>
                </a:cxn>
                <a:cxn ang="0">
                  <a:pos x="261" y="23"/>
                </a:cxn>
                <a:cxn ang="0">
                  <a:pos x="269" y="15"/>
                </a:cxn>
                <a:cxn ang="0">
                  <a:pos x="261" y="0"/>
                </a:cxn>
              </a:cxnLst>
              <a:rect l="0" t="0" r="0" b="0"/>
              <a:pathLst>
                <a:path w="338" h="163">
                  <a:moveTo>
                    <a:pt x="261" y="0"/>
                  </a:moveTo>
                  <a:lnTo>
                    <a:pt x="186" y="31"/>
                  </a:lnTo>
                  <a:lnTo>
                    <a:pt x="179" y="36"/>
                  </a:lnTo>
                  <a:lnTo>
                    <a:pt x="177" y="38"/>
                  </a:lnTo>
                  <a:lnTo>
                    <a:pt x="177" y="36"/>
                  </a:lnTo>
                  <a:lnTo>
                    <a:pt x="175" y="36"/>
                  </a:lnTo>
                  <a:lnTo>
                    <a:pt x="173" y="36"/>
                  </a:lnTo>
                  <a:lnTo>
                    <a:pt x="146" y="54"/>
                  </a:lnTo>
                  <a:lnTo>
                    <a:pt x="102" y="77"/>
                  </a:lnTo>
                  <a:lnTo>
                    <a:pt x="69" y="94"/>
                  </a:lnTo>
                  <a:lnTo>
                    <a:pt x="42" y="107"/>
                  </a:lnTo>
                  <a:lnTo>
                    <a:pt x="27" y="117"/>
                  </a:lnTo>
                  <a:lnTo>
                    <a:pt x="31" y="117"/>
                  </a:lnTo>
                  <a:lnTo>
                    <a:pt x="41" y="117"/>
                  </a:lnTo>
                  <a:lnTo>
                    <a:pt x="50" y="109"/>
                  </a:lnTo>
                  <a:lnTo>
                    <a:pt x="58" y="104"/>
                  </a:lnTo>
                  <a:lnTo>
                    <a:pt x="73" y="96"/>
                  </a:lnTo>
                  <a:lnTo>
                    <a:pt x="81" y="92"/>
                  </a:lnTo>
                  <a:lnTo>
                    <a:pt x="83" y="90"/>
                  </a:lnTo>
                  <a:lnTo>
                    <a:pt x="87" y="88"/>
                  </a:lnTo>
                  <a:lnTo>
                    <a:pt x="89" y="88"/>
                  </a:lnTo>
                  <a:lnTo>
                    <a:pt x="92" y="86"/>
                  </a:lnTo>
                  <a:lnTo>
                    <a:pt x="90" y="90"/>
                  </a:lnTo>
                  <a:lnTo>
                    <a:pt x="87" y="92"/>
                  </a:lnTo>
                  <a:lnTo>
                    <a:pt x="81" y="96"/>
                  </a:lnTo>
                  <a:lnTo>
                    <a:pt x="71" y="102"/>
                  </a:lnTo>
                  <a:lnTo>
                    <a:pt x="60" y="107"/>
                  </a:lnTo>
                  <a:lnTo>
                    <a:pt x="42" y="121"/>
                  </a:lnTo>
                  <a:lnTo>
                    <a:pt x="39" y="125"/>
                  </a:lnTo>
                  <a:lnTo>
                    <a:pt x="35" y="127"/>
                  </a:lnTo>
                  <a:lnTo>
                    <a:pt x="25" y="129"/>
                  </a:lnTo>
                  <a:lnTo>
                    <a:pt x="17" y="134"/>
                  </a:lnTo>
                  <a:lnTo>
                    <a:pt x="14" y="134"/>
                  </a:lnTo>
                  <a:lnTo>
                    <a:pt x="10" y="136"/>
                  </a:lnTo>
                  <a:lnTo>
                    <a:pt x="6" y="142"/>
                  </a:lnTo>
                  <a:lnTo>
                    <a:pt x="6" y="144"/>
                  </a:lnTo>
                  <a:lnTo>
                    <a:pt x="10" y="140"/>
                  </a:lnTo>
                  <a:lnTo>
                    <a:pt x="14" y="138"/>
                  </a:lnTo>
                  <a:lnTo>
                    <a:pt x="17" y="138"/>
                  </a:lnTo>
                  <a:lnTo>
                    <a:pt x="21" y="136"/>
                  </a:lnTo>
                  <a:lnTo>
                    <a:pt x="25" y="134"/>
                  </a:lnTo>
                  <a:lnTo>
                    <a:pt x="29" y="132"/>
                  </a:lnTo>
                  <a:lnTo>
                    <a:pt x="39" y="130"/>
                  </a:lnTo>
                  <a:lnTo>
                    <a:pt x="42" y="130"/>
                  </a:lnTo>
                  <a:lnTo>
                    <a:pt x="46" y="130"/>
                  </a:lnTo>
                  <a:lnTo>
                    <a:pt x="48" y="129"/>
                  </a:lnTo>
                  <a:lnTo>
                    <a:pt x="50" y="125"/>
                  </a:lnTo>
                  <a:lnTo>
                    <a:pt x="50" y="123"/>
                  </a:lnTo>
                  <a:lnTo>
                    <a:pt x="54" y="123"/>
                  </a:lnTo>
                  <a:lnTo>
                    <a:pt x="60" y="121"/>
                  </a:lnTo>
                  <a:lnTo>
                    <a:pt x="62" y="119"/>
                  </a:lnTo>
                  <a:lnTo>
                    <a:pt x="65" y="117"/>
                  </a:lnTo>
                  <a:lnTo>
                    <a:pt x="75" y="111"/>
                  </a:lnTo>
                  <a:lnTo>
                    <a:pt x="77" y="107"/>
                  </a:lnTo>
                  <a:lnTo>
                    <a:pt x="79" y="107"/>
                  </a:lnTo>
                  <a:lnTo>
                    <a:pt x="85" y="106"/>
                  </a:lnTo>
                  <a:lnTo>
                    <a:pt x="89" y="104"/>
                  </a:lnTo>
                  <a:lnTo>
                    <a:pt x="90" y="102"/>
                  </a:lnTo>
                  <a:lnTo>
                    <a:pt x="92" y="100"/>
                  </a:lnTo>
                  <a:lnTo>
                    <a:pt x="96" y="100"/>
                  </a:lnTo>
                  <a:lnTo>
                    <a:pt x="100" y="98"/>
                  </a:lnTo>
                  <a:lnTo>
                    <a:pt x="104" y="94"/>
                  </a:lnTo>
                  <a:lnTo>
                    <a:pt x="108" y="92"/>
                  </a:lnTo>
                  <a:lnTo>
                    <a:pt x="125" y="86"/>
                  </a:lnTo>
                  <a:lnTo>
                    <a:pt x="131" y="81"/>
                  </a:lnTo>
                  <a:lnTo>
                    <a:pt x="135" y="79"/>
                  </a:lnTo>
                  <a:lnTo>
                    <a:pt x="137" y="79"/>
                  </a:lnTo>
                  <a:lnTo>
                    <a:pt x="142" y="81"/>
                  </a:lnTo>
                  <a:lnTo>
                    <a:pt x="148" y="75"/>
                  </a:lnTo>
                  <a:lnTo>
                    <a:pt x="169" y="63"/>
                  </a:lnTo>
                  <a:lnTo>
                    <a:pt x="183" y="58"/>
                  </a:lnTo>
                  <a:lnTo>
                    <a:pt x="192" y="52"/>
                  </a:lnTo>
                  <a:lnTo>
                    <a:pt x="221" y="38"/>
                  </a:lnTo>
                  <a:lnTo>
                    <a:pt x="231" y="34"/>
                  </a:lnTo>
                  <a:lnTo>
                    <a:pt x="240" y="31"/>
                  </a:lnTo>
                  <a:lnTo>
                    <a:pt x="244" y="27"/>
                  </a:lnTo>
                  <a:lnTo>
                    <a:pt x="246" y="27"/>
                  </a:lnTo>
                  <a:lnTo>
                    <a:pt x="248" y="27"/>
                  </a:lnTo>
                  <a:lnTo>
                    <a:pt x="248" y="31"/>
                  </a:lnTo>
                  <a:lnTo>
                    <a:pt x="246" y="33"/>
                  </a:lnTo>
                  <a:lnTo>
                    <a:pt x="236" y="34"/>
                  </a:lnTo>
                  <a:lnTo>
                    <a:pt x="229" y="40"/>
                  </a:lnTo>
                  <a:lnTo>
                    <a:pt x="217" y="44"/>
                  </a:lnTo>
                  <a:lnTo>
                    <a:pt x="208" y="50"/>
                  </a:lnTo>
                  <a:lnTo>
                    <a:pt x="192" y="56"/>
                  </a:lnTo>
                  <a:lnTo>
                    <a:pt x="183" y="61"/>
                  </a:lnTo>
                  <a:lnTo>
                    <a:pt x="175" y="65"/>
                  </a:lnTo>
                  <a:lnTo>
                    <a:pt x="167" y="69"/>
                  </a:lnTo>
                  <a:lnTo>
                    <a:pt x="154" y="77"/>
                  </a:lnTo>
                  <a:lnTo>
                    <a:pt x="148" y="79"/>
                  </a:lnTo>
                  <a:lnTo>
                    <a:pt x="146" y="82"/>
                  </a:lnTo>
                  <a:lnTo>
                    <a:pt x="146" y="84"/>
                  </a:lnTo>
                  <a:lnTo>
                    <a:pt x="140" y="88"/>
                  </a:lnTo>
                  <a:lnTo>
                    <a:pt x="138" y="86"/>
                  </a:lnTo>
                  <a:lnTo>
                    <a:pt x="133" y="92"/>
                  </a:lnTo>
                  <a:lnTo>
                    <a:pt x="135" y="88"/>
                  </a:lnTo>
                  <a:lnTo>
                    <a:pt x="135" y="86"/>
                  </a:lnTo>
                  <a:lnTo>
                    <a:pt x="133" y="86"/>
                  </a:lnTo>
                  <a:lnTo>
                    <a:pt x="125" y="94"/>
                  </a:lnTo>
                  <a:lnTo>
                    <a:pt x="125" y="96"/>
                  </a:lnTo>
                  <a:lnTo>
                    <a:pt x="121" y="96"/>
                  </a:lnTo>
                  <a:lnTo>
                    <a:pt x="125" y="94"/>
                  </a:lnTo>
                  <a:lnTo>
                    <a:pt x="125" y="88"/>
                  </a:lnTo>
                  <a:lnTo>
                    <a:pt x="131" y="84"/>
                  </a:lnTo>
                  <a:lnTo>
                    <a:pt x="129" y="84"/>
                  </a:lnTo>
                  <a:lnTo>
                    <a:pt x="125" y="86"/>
                  </a:lnTo>
                  <a:lnTo>
                    <a:pt x="121" y="92"/>
                  </a:lnTo>
                  <a:lnTo>
                    <a:pt x="113" y="100"/>
                  </a:lnTo>
                  <a:lnTo>
                    <a:pt x="110" y="104"/>
                  </a:lnTo>
                  <a:lnTo>
                    <a:pt x="115" y="94"/>
                  </a:lnTo>
                  <a:lnTo>
                    <a:pt x="113" y="94"/>
                  </a:lnTo>
                  <a:lnTo>
                    <a:pt x="108" y="98"/>
                  </a:lnTo>
                  <a:lnTo>
                    <a:pt x="104" y="102"/>
                  </a:lnTo>
                  <a:lnTo>
                    <a:pt x="102" y="106"/>
                  </a:lnTo>
                  <a:lnTo>
                    <a:pt x="104" y="106"/>
                  </a:lnTo>
                  <a:lnTo>
                    <a:pt x="104" y="104"/>
                  </a:lnTo>
                  <a:lnTo>
                    <a:pt x="106" y="104"/>
                  </a:lnTo>
                  <a:lnTo>
                    <a:pt x="106" y="107"/>
                  </a:lnTo>
                  <a:lnTo>
                    <a:pt x="102" y="109"/>
                  </a:lnTo>
                  <a:lnTo>
                    <a:pt x="96" y="117"/>
                  </a:lnTo>
                  <a:lnTo>
                    <a:pt x="87" y="123"/>
                  </a:lnTo>
                  <a:lnTo>
                    <a:pt x="81" y="125"/>
                  </a:lnTo>
                  <a:lnTo>
                    <a:pt x="75" y="129"/>
                  </a:lnTo>
                  <a:lnTo>
                    <a:pt x="69" y="132"/>
                  </a:lnTo>
                  <a:lnTo>
                    <a:pt x="62" y="134"/>
                  </a:lnTo>
                  <a:lnTo>
                    <a:pt x="56" y="136"/>
                  </a:lnTo>
                  <a:lnTo>
                    <a:pt x="52" y="140"/>
                  </a:lnTo>
                  <a:lnTo>
                    <a:pt x="42" y="146"/>
                  </a:lnTo>
                  <a:lnTo>
                    <a:pt x="31" y="150"/>
                  </a:lnTo>
                  <a:lnTo>
                    <a:pt x="10" y="159"/>
                  </a:lnTo>
                  <a:lnTo>
                    <a:pt x="4" y="161"/>
                  </a:lnTo>
                  <a:lnTo>
                    <a:pt x="0" y="163"/>
                  </a:lnTo>
                  <a:lnTo>
                    <a:pt x="41" y="152"/>
                  </a:lnTo>
                  <a:lnTo>
                    <a:pt x="50" y="146"/>
                  </a:lnTo>
                  <a:lnTo>
                    <a:pt x="58" y="142"/>
                  </a:lnTo>
                  <a:lnTo>
                    <a:pt x="67" y="140"/>
                  </a:lnTo>
                  <a:lnTo>
                    <a:pt x="75" y="136"/>
                  </a:lnTo>
                  <a:lnTo>
                    <a:pt x="85" y="130"/>
                  </a:lnTo>
                  <a:lnTo>
                    <a:pt x="92" y="129"/>
                  </a:lnTo>
                  <a:lnTo>
                    <a:pt x="98" y="127"/>
                  </a:lnTo>
                  <a:lnTo>
                    <a:pt x="102" y="123"/>
                  </a:lnTo>
                  <a:lnTo>
                    <a:pt x="104" y="121"/>
                  </a:lnTo>
                  <a:lnTo>
                    <a:pt x="137" y="102"/>
                  </a:lnTo>
                  <a:lnTo>
                    <a:pt x="160" y="88"/>
                  </a:lnTo>
                  <a:lnTo>
                    <a:pt x="183" y="79"/>
                  </a:lnTo>
                  <a:lnTo>
                    <a:pt x="192" y="75"/>
                  </a:lnTo>
                  <a:lnTo>
                    <a:pt x="198" y="71"/>
                  </a:lnTo>
                  <a:lnTo>
                    <a:pt x="208" y="65"/>
                  </a:lnTo>
                  <a:lnTo>
                    <a:pt x="215" y="59"/>
                  </a:lnTo>
                  <a:lnTo>
                    <a:pt x="231" y="56"/>
                  </a:lnTo>
                  <a:lnTo>
                    <a:pt x="254" y="44"/>
                  </a:lnTo>
                  <a:lnTo>
                    <a:pt x="259" y="40"/>
                  </a:lnTo>
                  <a:lnTo>
                    <a:pt x="263" y="38"/>
                  </a:lnTo>
                  <a:lnTo>
                    <a:pt x="269" y="38"/>
                  </a:lnTo>
                  <a:lnTo>
                    <a:pt x="271" y="36"/>
                  </a:lnTo>
                  <a:lnTo>
                    <a:pt x="271" y="33"/>
                  </a:lnTo>
                  <a:lnTo>
                    <a:pt x="275" y="31"/>
                  </a:lnTo>
                  <a:lnTo>
                    <a:pt x="279" y="33"/>
                  </a:lnTo>
                  <a:lnTo>
                    <a:pt x="281" y="31"/>
                  </a:lnTo>
                  <a:lnTo>
                    <a:pt x="282" y="29"/>
                  </a:lnTo>
                  <a:lnTo>
                    <a:pt x="284" y="27"/>
                  </a:lnTo>
                  <a:lnTo>
                    <a:pt x="288" y="25"/>
                  </a:lnTo>
                  <a:lnTo>
                    <a:pt x="296" y="23"/>
                  </a:lnTo>
                  <a:lnTo>
                    <a:pt x="302" y="21"/>
                  </a:lnTo>
                  <a:lnTo>
                    <a:pt x="307" y="17"/>
                  </a:lnTo>
                  <a:lnTo>
                    <a:pt x="311" y="15"/>
                  </a:lnTo>
                  <a:lnTo>
                    <a:pt x="313" y="15"/>
                  </a:lnTo>
                  <a:lnTo>
                    <a:pt x="317" y="11"/>
                  </a:lnTo>
                  <a:lnTo>
                    <a:pt x="319" y="10"/>
                  </a:lnTo>
                  <a:lnTo>
                    <a:pt x="321" y="10"/>
                  </a:lnTo>
                  <a:lnTo>
                    <a:pt x="325" y="8"/>
                  </a:lnTo>
                  <a:lnTo>
                    <a:pt x="329" y="6"/>
                  </a:lnTo>
                  <a:lnTo>
                    <a:pt x="334" y="4"/>
                  </a:lnTo>
                  <a:lnTo>
                    <a:pt x="338" y="0"/>
                  </a:lnTo>
                  <a:lnTo>
                    <a:pt x="261" y="0"/>
                  </a:lnTo>
                  <a:lnTo>
                    <a:pt x="108" y="82"/>
                  </a:lnTo>
                  <a:lnTo>
                    <a:pt x="106" y="86"/>
                  </a:lnTo>
                  <a:lnTo>
                    <a:pt x="102" y="88"/>
                  </a:lnTo>
                  <a:lnTo>
                    <a:pt x="100" y="86"/>
                  </a:lnTo>
                  <a:lnTo>
                    <a:pt x="104" y="82"/>
                  </a:lnTo>
                  <a:lnTo>
                    <a:pt x="108" y="81"/>
                  </a:lnTo>
                  <a:lnTo>
                    <a:pt x="110" y="77"/>
                  </a:lnTo>
                  <a:lnTo>
                    <a:pt x="112" y="77"/>
                  </a:lnTo>
                  <a:lnTo>
                    <a:pt x="110" y="81"/>
                  </a:lnTo>
                  <a:lnTo>
                    <a:pt x="108" y="82"/>
                  </a:lnTo>
                  <a:lnTo>
                    <a:pt x="261" y="0"/>
                  </a:lnTo>
                  <a:lnTo>
                    <a:pt x="137" y="65"/>
                  </a:lnTo>
                  <a:lnTo>
                    <a:pt x="133" y="71"/>
                  </a:lnTo>
                  <a:lnTo>
                    <a:pt x="129" y="75"/>
                  </a:lnTo>
                  <a:lnTo>
                    <a:pt x="125" y="77"/>
                  </a:lnTo>
                  <a:lnTo>
                    <a:pt x="117" y="81"/>
                  </a:lnTo>
                  <a:lnTo>
                    <a:pt x="115" y="79"/>
                  </a:lnTo>
                  <a:lnTo>
                    <a:pt x="119" y="77"/>
                  </a:lnTo>
                  <a:lnTo>
                    <a:pt x="121" y="75"/>
                  </a:lnTo>
                  <a:lnTo>
                    <a:pt x="125" y="71"/>
                  </a:lnTo>
                  <a:lnTo>
                    <a:pt x="125" y="71"/>
                  </a:lnTo>
                  <a:lnTo>
                    <a:pt x="131" y="69"/>
                  </a:lnTo>
                  <a:lnTo>
                    <a:pt x="135" y="65"/>
                  </a:lnTo>
                  <a:lnTo>
                    <a:pt x="137" y="65"/>
                  </a:lnTo>
                  <a:lnTo>
                    <a:pt x="261" y="0"/>
                  </a:lnTo>
                  <a:lnTo>
                    <a:pt x="273" y="17"/>
                  </a:lnTo>
                  <a:lnTo>
                    <a:pt x="271" y="19"/>
                  </a:lnTo>
                  <a:lnTo>
                    <a:pt x="267" y="21"/>
                  </a:lnTo>
                  <a:lnTo>
                    <a:pt x="261" y="23"/>
                  </a:lnTo>
                  <a:lnTo>
                    <a:pt x="259" y="23"/>
                  </a:lnTo>
                  <a:lnTo>
                    <a:pt x="261" y="19"/>
                  </a:lnTo>
                  <a:lnTo>
                    <a:pt x="265" y="15"/>
                  </a:lnTo>
                  <a:lnTo>
                    <a:pt x="269" y="15"/>
                  </a:lnTo>
                  <a:lnTo>
                    <a:pt x="273" y="13"/>
                  </a:lnTo>
                  <a:lnTo>
                    <a:pt x="275" y="13"/>
                  </a:lnTo>
                  <a:lnTo>
                    <a:pt x="273" y="17"/>
                  </a:lnTo>
                  <a:lnTo>
                    <a:pt x="261" y="0"/>
                  </a:lnTo>
                  <a:close/>
                </a:path>
              </a:pathLst>
            </a:custGeom>
            <a:gradFill>
              <a:gsLst>
                <a:gs pos="25000">
                  <a:schemeClr val="bg1">
                    <a:alpha val="25000"/>
                  </a:schemeClr>
                </a:gs>
                <a:gs pos="55000">
                  <a:schemeClr val="bg1">
                    <a:alpha val="5000"/>
                  </a:schemeClr>
                </a:gs>
              </a:gsLst>
              <a:lin ang="27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4" name="フリーフォーム 13"/>
            <p:cNvSpPr>
              <a:spLocks/>
            </p:cNvSpPr>
            <p:nvPr/>
          </p:nvSpPr>
          <p:spPr bwMode="auto">
            <a:xfrm>
              <a:off x="45044" y="1900337"/>
              <a:ext cx="8935670" cy="2769577"/>
            </a:xfrm>
            <a:custGeom>
              <a:avLst/>
              <a:gdLst/>
              <a:ahLst/>
              <a:cxnLst>
                <a:cxn ang="0">
                  <a:pos x="750" y="194"/>
                </a:cxn>
                <a:cxn ang="0">
                  <a:pos x="762" y="180"/>
                </a:cxn>
                <a:cxn ang="0">
                  <a:pos x="662" y="199"/>
                </a:cxn>
                <a:cxn ang="0">
                  <a:pos x="674" y="203"/>
                </a:cxn>
                <a:cxn ang="0">
                  <a:pos x="698" y="188"/>
                </a:cxn>
                <a:cxn ang="0">
                  <a:pos x="543" y="230"/>
                </a:cxn>
                <a:cxn ang="0">
                  <a:pos x="762" y="180"/>
                </a:cxn>
                <a:cxn ang="0">
                  <a:pos x="639" y="265"/>
                </a:cxn>
                <a:cxn ang="0">
                  <a:pos x="591" y="219"/>
                </a:cxn>
                <a:cxn ang="0">
                  <a:pos x="602" y="215"/>
                </a:cxn>
                <a:cxn ang="0">
                  <a:pos x="503" y="234"/>
                </a:cxn>
                <a:cxn ang="0">
                  <a:pos x="489" y="242"/>
                </a:cxn>
                <a:cxn ang="0">
                  <a:pos x="445" y="249"/>
                </a:cxn>
                <a:cxn ang="0">
                  <a:pos x="426" y="251"/>
                </a:cxn>
                <a:cxn ang="0">
                  <a:pos x="762" y="180"/>
                </a:cxn>
                <a:cxn ang="0">
                  <a:pos x="343" y="334"/>
                </a:cxn>
                <a:cxn ang="0">
                  <a:pos x="370" y="263"/>
                </a:cxn>
                <a:cxn ang="0">
                  <a:pos x="261" y="291"/>
                </a:cxn>
                <a:cxn ang="0">
                  <a:pos x="272" y="286"/>
                </a:cxn>
                <a:cxn ang="0">
                  <a:pos x="247" y="303"/>
                </a:cxn>
                <a:cxn ang="0">
                  <a:pos x="197" y="318"/>
                </a:cxn>
                <a:cxn ang="0">
                  <a:pos x="205" y="324"/>
                </a:cxn>
                <a:cxn ang="0">
                  <a:pos x="124" y="349"/>
                </a:cxn>
                <a:cxn ang="0">
                  <a:pos x="146" y="343"/>
                </a:cxn>
                <a:cxn ang="0">
                  <a:pos x="88" y="363"/>
                </a:cxn>
                <a:cxn ang="0">
                  <a:pos x="105" y="359"/>
                </a:cxn>
                <a:cxn ang="0">
                  <a:pos x="69" y="370"/>
                </a:cxn>
                <a:cxn ang="0">
                  <a:pos x="80" y="368"/>
                </a:cxn>
                <a:cxn ang="0">
                  <a:pos x="50" y="376"/>
                </a:cxn>
                <a:cxn ang="0">
                  <a:pos x="3" y="389"/>
                </a:cxn>
                <a:cxn ang="0">
                  <a:pos x="2" y="458"/>
                </a:cxn>
                <a:cxn ang="0">
                  <a:pos x="806" y="416"/>
                </a:cxn>
                <a:cxn ang="0">
                  <a:pos x="879" y="230"/>
                </a:cxn>
                <a:cxn ang="0">
                  <a:pos x="890" y="211"/>
                </a:cxn>
                <a:cxn ang="0">
                  <a:pos x="902" y="184"/>
                </a:cxn>
                <a:cxn ang="0">
                  <a:pos x="927" y="147"/>
                </a:cxn>
                <a:cxn ang="0">
                  <a:pos x="992" y="69"/>
                </a:cxn>
                <a:cxn ang="0">
                  <a:pos x="1011" y="57"/>
                </a:cxn>
                <a:cxn ang="0">
                  <a:pos x="1077" y="5"/>
                </a:cxn>
                <a:cxn ang="0">
                  <a:pos x="762" y="180"/>
                </a:cxn>
                <a:cxn ang="0">
                  <a:pos x="977" y="147"/>
                </a:cxn>
                <a:cxn ang="0">
                  <a:pos x="1140" y="136"/>
                </a:cxn>
                <a:cxn ang="0">
                  <a:pos x="762" y="180"/>
                </a:cxn>
                <a:cxn ang="0">
                  <a:pos x="1244" y="103"/>
                </a:cxn>
                <a:cxn ang="0">
                  <a:pos x="1274" y="98"/>
                </a:cxn>
                <a:cxn ang="0">
                  <a:pos x="1294" y="94"/>
                </a:cxn>
                <a:cxn ang="0">
                  <a:pos x="1309" y="103"/>
                </a:cxn>
                <a:cxn ang="0">
                  <a:pos x="1347" y="90"/>
                </a:cxn>
                <a:cxn ang="0">
                  <a:pos x="762" y="180"/>
                </a:cxn>
                <a:cxn ang="0">
                  <a:pos x="1374" y="90"/>
                </a:cxn>
                <a:cxn ang="0">
                  <a:pos x="1409" y="84"/>
                </a:cxn>
                <a:cxn ang="0">
                  <a:pos x="1440" y="84"/>
                </a:cxn>
                <a:cxn ang="0">
                  <a:pos x="1480" y="80"/>
                </a:cxn>
                <a:cxn ang="0">
                  <a:pos x="1480" y="80"/>
                </a:cxn>
                <a:cxn ang="0">
                  <a:pos x="1511" y="78"/>
                </a:cxn>
                <a:cxn ang="0">
                  <a:pos x="1572" y="78"/>
                </a:cxn>
              </a:cxnLst>
              <a:rect l="0" t="0" r="0" b="0"/>
              <a:pathLst>
                <a:path w="1587" h="462">
                  <a:moveTo>
                    <a:pt x="762" y="180"/>
                  </a:moveTo>
                  <a:lnTo>
                    <a:pt x="758" y="178"/>
                  </a:lnTo>
                  <a:lnTo>
                    <a:pt x="752" y="178"/>
                  </a:lnTo>
                  <a:lnTo>
                    <a:pt x="745" y="182"/>
                  </a:lnTo>
                  <a:lnTo>
                    <a:pt x="743" y="184"/>
                  </a:lnTo>
                  <a:lnTo>
                    <a:pt x="743" y="186"/>
                  </a:lnTo>
                  <a:lnTo>
                    <a:pt x="745" y="192"/>
                  </a:lnTo>
                  <a:lnTo>
                    <a:pt x="750" y="194"/>
                  </a:lnTo>
                  <a:lnTo>
                    <a:pt x="760" y="195"/>
                  </a:lnTo>
                  <a:lnTo>
                    <a:pt x="766" y="192"/>
                  </a:lnTo>
                  <a:lnTo>
                    <a:pt x="768" y="190"/>
                  </a:lnTo>
                  <a:lnTo>
                    <a:pt x="770" y="186"/>
                  </a:lnTo>
                  <a:lnTo>
                    <a:pt x="768" y="184"/>
                  </a:lnTo>
                  <a:lnTo>
                    <a:pt x="768" y="182"/>
                  </a:lnTo>
                  <a:lnTo>
                    <a:pt x="764" y="180"/>
                  </a:lnTo>
                  <a:lnTo>
                    <a:pt x="762" y="180"/>
                  </a:lnTo>
                  <a:lnTo>
                    <a:pt x="691" y="190"/>
                  </a:lnTo>
                  <a:lnTo>
                    <a:pt x="679" y="194"/>
                  </a:lnTo>
                  <a:lnTo>
                    <a:pt x="675" y="192"/>
                  </a:lnTo>
                  <a:lnTo>
                    <a:pt x="674" y="194"/>
                  </a:lnTo>
                  <a:lnTo>
                    <a:pt x="672" y="194"/>
                  </a:lnTo>
                  <a:lnTo>
                    <a:pt x="666" y="199"/>
                  </a:lnTo>
                  <a:lnTo>
                    <a:pt x="664" y="199"/>
                  </a:lnTo>
                  <a:lnTo>
                    <a:pt x="662" y="199"/>
                  </a:lnTo>
                  <a:lnTo>
                    <a:pt x="658" y="201"/>
                  </a:lnTo>
                  <a:lnTo>
                    <a:pt x="658" y="205"/>
                  </a:lnTo>
                  <a:lnTo>
                    <a:pt x="662" y="205"/>
                  </a:lnTo>
                  <a:lnTo>
                    <a:pt x="664" y="205"/>
                  </a:lnTo>
                  <a:lnTo>
                    <a:pt x="668" y="203"/>
                  </a:lnTo>
                  <a:lnTo>
                    <a:pt x="670" y="201"/>
                  </a:lnTo>
                  <a:lnTo>
                    <a:pt x="672" y="203"/>
                  </a:lnTo>
                  <a:lnTo>
                    <a:pt x="674" y="203"/>
                  </a:lnTo>
                  <a:lnTo>
                    <a:pt x="675" y="203"/>
                  </a:lnTo>
                  <a:lnTo>
                    <a:pt x="683" y="199"/>
                  </a:lnTo>
                  <a:lnTo>
                    <a:pt x="685" y="201"/>
                  </a:lnTo>
                  <a:lnTo>
                    <a:pt x="693" y="201"/>
                  </a:lnTo>
                  <a:lnTo>
                    <a:pt x="700" y="197"/>
                  </a:lnTo>
                  <a:lnTo>
                    <a:pt x="704" y="194"/>
                  </a:lnTo>
                  <a:lnTo>
                    <a:pt x="702" y="190"/>
                  </a:lnTo>
                  <a:lnTo>
                    <a:pt x="698" y="188"/>
                  </a:lnTo>
                  <a:lnTo>
                    <a:pt x="691" y="190"/>
                  </a:lnTo>
                  <a:lnTo>
                    <a:pt x="762" y="180"/>
                  </a:lnTo>
                  <a:lnTo>
                    <a:pt x="553" y="222"/>
                  </a:lnTo>
                  <a:lnTo>
                    <a:pt x="541" y="222"/>
                  </a:lnTo>
                  <a:lnTo>
                    <a:pt x="537" y="224"/>
                  </a:lnTo>
                  <a:lnTo>
                    <a:pt x="537" y="228"/>
                  </a:lnTo>
                  <a:lnTo>
                    <a:pt x="539" y="230"/>
                  </a:lnTo>
                  <a:lnTo>
                    <a:pt x="543" y="230"/>
                  </a:lnTo>
                  <a:lnTo>
                    <a:pt x="547" y="230"/>
                  </a:lnTo>
                  <a:lnTo>
                    <a:pt x="551" y="228"/>
                  </a:lnTo>
                  <a:lnTo>
                    <a:pt x="556" y="226"/>
                  </a:lnTo>
                  <a:lnTo>
                    <a:pt x="558" y="226"/>
                  </a:lnTo>
                  <a:lnTo>
                    <a:pt x="558" y="224"/>
                  </a:lnTo>
                  <a:lnTo>
                    <a:pt x="556" y="222"/>
                  </a:lnTo>
                  <a:lnTo>
                    <a:pt x="553" y="222"/>
                  </a:lnTo>
                  <a:lnTo>
                    <a:pt x="762" y="180"/>
                  </a:lnTo>
                  <a:lnTo>
                    <a:pt x="639" y="265"/>
                  </a:lnTo>
                  <a:lnTo>
                    <a:pt x="641" y="265"/>
                  </a:lnTo>
                  <a:lnTo>
                    <a:pt x="645" y="265"/>
                  </a:lnTo>
                  <a:lnTo>
                    <a:pt x="649" y="261"/>
                  </a:lnTo>
                  <a:lnTo>
                    <a:pt x="647" y="259"/>
                  </a:lnTo>
                  <a:lnTo>
                    <a:pt x="645" y="259"/>
                  </a:lnTo>
                  <a:lnTo>
                    <a:pt x="641" y="261"/>
                  </a:lnTo>
                  <a:lnTo>
                    <a:pt x="639" y="265"/>
                  </a:lnTo>
                  <a:lnTo>
                    <a:pt x="762" y="180"/>
                  </a:lnTo>
                  <a:lnTo>
                    <a:pt x="593" y="213"/>
                  </a:lnTo>
                  <a:lnTo>
                    <a:pt x="591" y="213"/>
                  </a:lnTo>
                  <a:lnTo>
                    <a:pt x="585" y="213"/>
                  </a:lnTo>
                  <a:lnTo>
                    <a:pt x="581" y="215"/>
                  </a:lnTo>
                  <a:lnTo>
                    <a:pt x="581" y="219"/>
                  </a:lnTo>
                  <a:lnTo>
                    <a:pt x="583" y="220"/>
                  </a:lnTo>
                  <a:lnTo>
                    <a:pt x="591" y="219"/>
                  </a:lnTo>
                  <a:lnTo>
                    <a:pt x="593" y="217"/>
                  </a:lnTo>
                  <a:lnTo>
                    <a:pt x="593" y="215"/>
                  </a:lnTo>
                  <a:lnTo>
                    <a:pt x="593" y="213"/>
                  </a:lnTo>
                  <a:lnTo>
                    <a:pt x="762" y="180"/>
                  </a:lnTo>
                  <a:lnTo>
                    <a:pt x="597" y="215"/>
                  </a:lnTo>
                  <a:lnTo>
                    <a:pt x="595" y="217"/>
                  </a:lnTo>
                  <a:lnTo>
                    <a:pt x="599" y="217"/>
                  </a:lnTo>
                  <a:lnTo>
                    <a:pt x="602" y="215"/>
                  </a:lnTo>
                  <a:lnTo>
                    <a:pt x="602" y="213"/>
                  </a:lnTo>
                  <a:lnTo>
                    <a:pt x="601" y="211"/>
                  </a:lnTo>
                  <a:lnTo>
                    <a:pt x="599" y="211"/>
                  </a:lnTo>
                  <a:lnTo>
                    <a:pt x="597" y="215"/>
                  </a:lnTo>
                  <a:lnTo>
                    <a:pt x="762" y="180"/>
                  </a:lnTo>
                  <a:lnTo>
                    <a:pt x="512" y="234"/>
                  </a:lnTo>
                  <a:lnTo>
                    <a:pt x="505" y="232"/>
                  </a:lnTo>
                  <a:lnTo>
                    <a:pt x="503" y="234"/>
                  </a:lnTo>
                  <a:lnTo>
                    <a:pt x="503" y="236"/>
                  </a:lnTo>
                  <a:lnTo>
                    <a:pt x="510" y="236"/>
                  </a:lnTo>
                  <a:lnTo>
                    <a:pt x="512" y="234"/>
                  </a:lnTo>
                  <a:lnTo>
                    <a:pt x="762" y="180"/>
                  </a:lnTo>
                  <a:lnTo>
                    <a:pt x="501" y="240"/>
                  </a:lnTo>
                  <a:lnTo>
                    <a:pt x="489" y="238"/>
                  </a:lnTo>
                  <a:lnTo>
                    <a:pt x="487" y="240"/>
                  </a:lnTo>
                  <a:lnTo>
                    <a:pt x="489" y="242"/>
                  </a:lnTo>
                  <a:lnTo>
                    <a:pt x="491" y="242"/>
                  </a:lnTo>
                  <a:lnTo>
                    <a:pt x="497" y="242"/>
                  </a:lnTo>
                  <a:lnTo>
                    <a:pt x="499" y="242"/>
                  </a:lnTo>
                  <a:lnTo>
                    <a:pt x="501" y="240"/>
                  </a:lnTo>
                  <a:lnTo>
                    <a:pt x="762" y="180"/>
                  </a:lnTo>
                  <a:lnTo>
                    <a:pt x="439" y="245"/>
                  </a:lnTo>
                  <a:lnTo>
                    <a:pt x="439" y="247"/>
                  </a:lnTo>
                  <a:lnTo>
                    <a:pt x="445" y="249"/>
                  </a:lnTo>
                  <a:lnTo>
                    <a:pt x="449" y="247"/>
                  </a:lnTo>
                  <a:lnTo>
                    <a:pt x="453" y="245"/>
                  </a:lnTo>
                  <a:lnTo>
                    <a:pt x="451" y="243"/>
                  </a:lnTo>
                  <a:lnTo>
                    <a:pt x="447" y="242"/>
                  </a:lnTo>
                  <a:lnTo>
                    <a:pt x="443" y="243"/>
                  </a:lnTo>
                  <a:lnTo>
                    <a:pt x="439" y="245"/>
                  </a:lnTo>
                  <a:lnTo>
                    <a:pt x="762" y="180"/>
                  </a:lnTo>
                  <a:lnTo>
                    <a:pt x="426" y="251"/>
                  </a:lnTo>
                  <a:lnTo>
                    <a:pt x="426" y="253"/>
                  </a:lnTo>
                  <a:lnTo>
                    <a:pt x="430" y="253"/>
                  </a:lnTo>
                  <a:lnTo>
                    <a:pt x="434" y="253"/>
                  </a:lnTo>
                  <a:lnTo>
                    <a:pt x="432" y="249"/>
                  </a:lnTo>
                  <a:lnTo>
                    <a:pt x="430" y="247"/>
                  </a:lnTo>
                  <a:lnTo>
                    <a:pt x="426" y="247"/>
                  </a:lnTo>
                  <a:lnTo>
                    <a:pt x="426" y="251"/>
                  </a:lnTo>
                  <a:lnTo>
                    <a:pt x="762" y="180"/>
                  </a:lnTo>
                  <a:lnTo>
                    <a:pt x="338" y="334"/>
                  </a:lnTo>
                  <a:lnTo>
                    <a:pt x="336" y="336"/>
                  </a:lnTo>
                  <a:lnTo>
                    <a:pt x="336" y="338"/>
                  </a:lnTo>
                  <a:lnTo>
                    <a:pt x="338" y="339"/>
                  </a:lnTo>
                  <a:lnTo>
                    <a:pt x="343" y="339"/>
                  </a:lnTo>
                  <a:lnTo>
                    <a:pt x="343" y="338"/>
                  </a:lnTo>
                  <a:lnTo>
                    <a:pt x="343" y="336"/>
                  </a:lnTo>
                  <a:lnTo>
                    <a:pt x="343" y="334"/>
                  </a:lnTo>
                  <a:lnTo>
                    <a:pt x="338" y="334"/>
                  </a:lnTo>
                  <a:lnTo>
                    <a:pt x="762" y="180"/>
                  </a:lnTo>
                  <a:lnTo>
                    <a:pt x="364" y="265"/>
                  </a:lnTo>
                  <a:lnTo>
                    <a:pt x="364" y="267"/>
                  </a:lnTo>
                  <a:lnTo>
                    <a:pt x="366" y="267"/>
                  </a:lnTo>
                  <a:lnTo>
                    <a:pt x="368" y="267"/>
                  </a:lnTo>
                  <a:lnTo>
                    <a:pt x="370" y="265"/>
                  </a:lnTo>
                  <a:lnTo>
                    <a:pt x="370" y="263"/>
                  </a:lnTo>
                  <a:lnTo>
                    <a:pt x="368" y="261"/>
                  </a:lnTo>
                  <a:lnTo>
                    <a:pt x="364" y="265"/>
                  </a:lnTo>
                  <a:lnTo>
                    <a:pt x="762" y="180"/>
                  </a:lnTo>
                  <a:lnTo>
                    <a:pt x="272" y="286"/>
                  </a:lnTo>
                  <a:lnTo>
                    <a:pt x="268" y="286"/>
                  </a:lnTo>
                  <a:lnTo>
                    <a:pt x="263" y="288"/>
                  </a:lnTo>
                  <a:lnTo>
                    <a:pt x="261" y="290"/>
                  </a:lnTo>
                  <a:lnTo>
                    <a:pt x="261" y="291"/>
                  </a:lnTo>
                  <a:lnTo>
                    <a:pt x="261" y="295"/>
                  </a:lnTo>
                  <a:lnTo>
                    <a:pt x="263" y="293"/>
                  </a:lnTo>
                  <a:lnTo>
                    <a:pt x="268" y="293"/>
                  </a:lnTo>
                  <a:lnTo>
                    <a:pt x="272" y="293"/>
                  </a:lnTo>
                  <a:lnTo>
                    <a:pt x="276" y="291"/>
                  </a:lnTo>
                  <a:lnTo>
                    <a:pt x="276" y="290"/>
                  </a:lnTo>
                  <a:lnTo>
                    <a:pt x="276" y="288"/>
                  </a:lnTo>
                  <a:lnTo>
                    <a:pt x="272" y="286"/>
                  </a:lnTo>
                  <a:lnTo>
                    <a:pt x="762" y="180"/>
                  </a:lnTo>
                  <a:lnTo>
                    <a:pt x="253" y="297"/>
                  </a:lnTo>
                  <a:lnTo>
                    <a:pt x="247" y="299"/>
                  </a:lnTo>
                  <a:lnTo>
                    <a:pt x="242" y="299"/>
                  </a:lnTo>
                  <a:lnTo>
                    <a:pt x="240" y="301"/>
                  </a:lnTo>
                  <a:lnTo>
                    <a:pt x="238" y="303"/>
                  </a:lnTo>
                  <a:lnTo>
                    <a:pt x="242" y="303"/>
                  </a:lnTo>
                  <a:lnTo>
                    <a:pt x="247" y="303"/>
                  </a:lnTo>
                  <a:lnTo>
                    <a:pt x="251" y="305"/>
                  </a:lnTo>
                  <a:lnTo>
                    <a:pt x="255" y="303"/>
                  </a:lnTo>
                  <a:lnTo>
                    <a:pt x="259" y="297"/>
                  </a:lnTo>
                  <a:lnTo>
                    <a:pt x="257" y="295"/>
                  </a:lnTo>
                  <a:lnTo>
                    <a:pt x="253" y="297"/>
                  </a:lnTo>
                  <a:lnTo>
                    <a:pt x="762" y="180"/>
                  </a:lnTo>
                  <a:lnTo>
                    <a:pt x="201" y="320"/>
                  </a:lnTo>
                  <a:lnTo>
                    <a:pt x="197" y="318"/>
                  </a:lnTo>
                  <a:lnTo>
                    <a:pt x="195" y="320"/>
                  </a:lnTo>
                  <a:lnTo>
                    <a:pt x="188" y="324"/>
                  </a:lnTo>
                  <a:lnTo>
                    <a:pt x="188" y="326"/>
                  </a:lnTo>
                  <a:lnTo>
                    <a:pt x="192" y="326"/>
                  </a:lnTo>
                  <a:lnTo>
                    <a:pt x="195" y="326"/>
                  </a:lnTo>
                  <a:lnTo>
                    <a:pt x="199" y="324"/>
                  </a:lnTo>
                  <a:lnTo>
                    <a:pt x="203" y="324"/>
                  </a:lnTo>
                  <a:lnTo>
                    <a:pt x="205" y="324"/>
                  </a:lnTo>
                  <a:lnTo>
                    <a:pt x="205" y="320"/>
                  </a:lnTo>
                  <a:lnTo>
                    <a:pt x="201" y="320"/>
                  </a:lnTo>
                  <a:lnTo>
                    <a:pt x="762" y="180"/>
                  </a:lnTo>
                  <a:lnTo>
                    <a:pt x="136" y="341"/>
                  </a:lnTo>
                  <a:lnTo>
                    <a:pt x="128" y="345"/>
                  </a:lnTo>
                  <a:lnTo>
                    <a:pt x="122" y="347"/>
                  </a:lnTo>
                  <a:lnTo>
                    <a:pt x="122" y="349"/>
                  </a:lnTo>
                  <a:lnTo>
                    <a:pt x="124" y="349"/>
                  </a:lnTo>
                  <a:lnTo>
                    <a:pt x="128" y="351"/>
                  </a:lnTo>
                  <a:lnTo>
                    <a:pt x="132" y="349"/>
                  </a:lnTo>
                  <a:lnTo>
                    <a:pt x="136" y="349"/>
                  </a:lnTo>
                  <a:lnTo>
                    <a:pt x="140" y="349"/>
                  </a:lnTo>
                  <a:lnTo>
                    <a:pt x="144" y="349"/>
                  </a:lnTo>
                  <a:lnTo>
                    <a:pt x="146" y="347"/>
                  </a:lnTo>
                  <a:lnTo>
                    <a:pt x="146" y="345"/>
                  </a:lnTo>
                  <a:lnTo>
                    <a:pt x="146" y="343"/>
                  </a:lnTo>
                  <a:lnTo>
                    <a:pt x="144" y="341"/>
                  </a:lnTo>
                  <a:lnTo>
                    <a:pt x="136" y="341"/>
                  </a:lnTo>
                  <a:lnTo>
                    <a:pt x="762" y="180"/>
                  </a:lnTo>
                  <a:lnTo>
                    <a:pt x="105" y="357"/>
                  </a:lnTo>
                  <a:lnTo>
                    <a:pt x="101" y="359"/>
                  </a:lnTo>
                  <a:lnTo>
                    <a:pt x="98" y="359"/>
                  </a:lnTo>
                  <a:lnTo>
                    <a:pt x="92" y="361"/>
                  </a:lnTo>
                  <a:lnTo>
                    <a:pt x="88" y="363"/>
                  </a:lnTo>
                  <a:lnTo>
                    <a:pt x="86" y="364"/>
                  </a:lnTo>
                  <a:lnTo>
                    <a:pt x="88" y="364"/>
                  </a:lnTo>
                  <a:lnTo>
                    <a:pt x="90" y="366"/>
                  </a:lnTo>
                  <a:lnTo>
                    <a:pt x="94" y="364"/>
                  </a:lnTo>
                  <a:lnTo>
                    <a:pt x="98" y="363"/>
                  </a:lnTo>
                  <a:lnTo>
                    <a:pt x="98" y="361"/>
                  </a:lnTo>
                  <a:lnTo>
                    <a:pt x="101" y="361"/>
                  </a:lnTo>
                  <a:lnTo>
                    <a:pt x="105" y="359"/>
                  </a:lnTo>
                  <a:lnTo>
                    <a:pt x="111" y="355"/>
                  </a:lnTo>
                  <a:lnTo>
                    <a:pt x="113" y="351"/>
                  </a:lnTo>
                  <a:lnTo>
                    <a:pt x="109" y="355"/>
                  </a:lnTo>
                  <a:lnTo>
                    <a:pt x="105" y="357"/>
                  </a:lnTo>
                  <a:lnTo>
                    <a:pt x="762" y="180"/>
                  </a:lnTo>
                  <a:lnTo>
                    <a:pt x="76" y="368"/>
                  </a:lnTo>
                  <a:lnTo>
                    <a:pt x="73" y="370"/>
                  </a:lnTo>
                  <a:lnTo>
                    <a:pt x="69" y="370"/>
                  </a:lnTo>
                  <a:lnTo>
                    <a:pt x="63" y="372"/>
                  </a:lnTo>
                  <a:lnTo>
                    <a:pt x="61" y="372"/>
                  </a:lnTo>
                  <a:lnTo>
                    <a:pt x="61" y="374"/>
                  </a:lnTo>
                  <a:lnTo>
                    <a:pt x="65" y="376"/>
                  </a:lnTo>
                  <a:lnTo>
                    <a:pt x="69" y="376"/>
                  </a:lnTo>
                  <a:lnTo>
                    <a:pt x="76" y="374"/>
                  </a:lnTo>
                  <a:lnTo>
                    <a:pt x="80" y="372"/>
                  </a:lnTo>
                  <a:lnTo>
                    <a:pt x="80" y="368"/>
                  </a:lnTo>
                  <a:lnTo>
                    <a:pt x="76" y="368"/>
                  </a:lnTo>
                  <a:lnTo>
                    <a:pt x="762" y="180"/>
                  </a:lnTo>
                  <a:lnTo>
                    <a:pt x="50" y="376"/>
                  </a:lnTo>
                  <a:lnTo>
                    <a:pt x="53" y="378"/>
                  </a:lnTo>
                  <a:lnTo>
                    <a:pt x="53" y="374"/>
                  </a:lnTo>
                  <a:lnTo>
                    <a:pt x="51" y="374"/>
                  </a:lnTo>
                  <a:lnTo>
                    <a:pt x="50" y="374"/>
                  </a:lnTo>
                  <a:lnTo>
                    <a:pt x="50" y="376"/>
                  </a:lnTo>
                  <a:lnTo>
                    <a:pt x="762" y="180"/>
                  </a:lnTo>
                  <a:lnTo>
                    <a:pt x="3" y="389"/>
                  </a:lnTo>
                  <a:lnTo>
                    <a:pt x="5" y="393"/>
                  </a:lnTo>
                  <a:lnTo>
                    <a:pt x="7" y="391"/>
                  </a:lnTo>
                  <a:lnTo>
                    <a:pt x="9" y="389"/>
                  </a:lnTo>
                  <a:lnTo>
                    <a:pt x="7" y="389"/>
                  </a:lnTo>
                  <a:lnTo>
                    <a:pt x="5" y="387"/>
                  </a:lnTo>
                  <a:lnTo>
                    <a:pt x="3" y="389"/>
                  </a:lnTo>
                  <a:lnTo>
                    <a:pt x="762" y="180"/>
                  </a:lnTo>
                  <a:lnTo>
                    <a:pt x="2" y="458"/>
                  </a:lnTo>
                  <a:lnTo>
                    <a:pt x="0" y="460"/>
                  </a:lnTo>
                  <a:lnTo>
                    <a:pt x="0" y="462"/>
                  </a:lnTo>
                  <a:lnTo>
                    <a:pt x="2" y="462"/>
                  </a:lnTo>
                  <a:lnTo>
                    <a:pt x="3" y="460"/>
                  </a:lnTo>
                  <a:lnTo>
                    <a:pt x="3" y="457"/>
                  </a:lnTo>
                  <a:lnTo>
                    <a:pt x="2" y="458"/>
                  </a:lnTo>
                  <a:lnTo>
                    <a:pt x="762" y="180"/>
                  </a:lnTo>
                  <a:lnTo>
                    <a:pt x="800" y="418"/>
                  </a:lnTo>
                  <a:lnTo>
                    <a:pt x="802" y="420"/>
                  </a:lnTo>
                  <a:lnTo>
                    <a:pt x="802" y="424"/>
                  </a:lnTo>
                  <a:lnTo>
                    <a:pt x="806" y="424"/>
                  </a:lnTo>
                  <a:lnTo>
                    <a:pt x="806" y="422"/>
                  </a:lnTo>
                  <a:lnTo>
                    <a:pt x="806" y="418"/>
                  </a:lnTo>
                  <a:lnTo>
                    <a:pt x="806" y="416"/>
                  </a:lnTo>
                  <a:lnTo>
                    <a:pt x="802" y="416"/>
                  </a:lnTo>
                  <a:lnTo>
                    <a:pt x="800" y="418"/>
                  </a:lnTo>
                  <a:lnTo>
                    <a:pt x="762" y="180"/>
                  </a:lnTo>
                  <a:lnTo>
                    <a:pt x="871" y="232"/>
                  </a:lnTo>
                  <a:lnTo>
                    <a:pt x="871" y="234"/>
                  </a:lnTo>
                  <a:lnTo>
                    <a:pt x="873" y="236"/>
                  </a:lnTo>
                  <a:lnTo>
                    <a:pt x="877" y="232"/>
                  </a:lnTo>
                  <a:lnTo>
                    <a:pt x="879" y="230"/>
                  </a:lnTo>
                  <a:lnTo>
                    <a:pt x="877" y="228"/>
                  </a:lnTo>
                  <a:lnTo>
                    <a:pt x="875" y="228"/>
                  </a:lnTo>
                  <a:lnTo>
                    <a:pt x="871" y="232"/>
                  </a:lnTo>
                  <a:lnTo>
                    <a:pt x="762" y="180"/>
                  </a:lnTo>
                  <a:lnTo>
                    <a:pt x="889" y="215"/>
                  </a:lnTo>
                  <a:lnTo>
                    <a:pt x="890" y="213"/>
                  </a:lnTo>
                  <a:lnTo>
                    <a:pt x="892" y="211"/>
                  </a:lnTo>
                  <a:lnTo>
                    <a:pt x="890" y="211"/>
                  </a:lnTo>
                  <a:lnTo>
                    <a:pt x="889" y="215"/>
                  </a:lnTo>
                  <a:lnTo>
                    <a:pt x="762" y="180"/>
                  </a:lnTo>
                  <a:lnTo>
                    <a:pt x="898" y="186"/>
                  </a:lnTo>
                  <a:lnTo>
                    <a:pt x="898" y="188"/>
                  </a:lnTo>
                  <a:lnTo>
                    <a:pt x="900" y="188"/>
                  </a:lnTo>
                  <a:lnTo>
                    <a:pt x="904" y="186"/>
                  </a:lnTo>
                  <a:lnTo>
                    <a:pt x="904" y="184"/>
                  </a:lnTo>
                  <a:lnTo>
                    <a:pt x="902" y="184"/>
                  </a:lnTo>
                  <a:lnTo>
                    <a:pt x="900" y="184"/>
                  </a:lnTo>
                  <a:lnTo>
                    <a:pt x="898" y="186"/>
                  </a:lnTo>
                  <a:lnTo>
                    <a:pt x="762" y="180"/>
                  </a:lnTo>
                  <a:lnTo>
                    <a:pt x="921" y="151"/>
                  </a:lnTo>
                  <a:lnTo>
                    <a:pt x="923" y="151"/>
                  </a:lnTo>
                  <a:lnTo>
                    <a:pt x="925" y="151"/>
                  </a:lnTo>
                  <a:lnTo>
                    <a:pt x="927" y="149"/>
                  </a:lnTo>
                  <a:lnTo>
                    <a:pt x="927" y="147"/>
                  </a:lnTo>
                  <a:lnTo>
                    <a:pt x="927" y="146"/>
                  </a:lnTo>
                  <a:lnTo>
                    <a:pt x="925" y="146"/>
                  </a:lnTo>
                  <a:lnTo>
                    <a:pt x="921" y="151"/>
                  </a:lnTo>
                  <a:lnTo>
                    <a:pt x="762" y="180"/>
                  </a:lnTo>
                  <a:lnTo>
                    <a:pt x="986" y="73"/>
                  </a:lnTo>
                  <a:lnTo>
                    <a:pt x="988" y="75"/>
                  </a:lnTo>
                  <a:lnTo>
                    <a:pt x="990" y="73"/>
                  </a:lnTo>
                  <a:lnTo>
                    <a:pt x="992" y="69"/>
                  </a:lnTo>
                  <a:lnTo>
                    <a:pt x="994" y="67"/>
                  </a:lnTo>
                  <a:lnTo>
                    <a:pt x="992" y="65"/>
                  </a:lnTo>
                  <a:lnTo>
                    <a:pt x="990" y="65"/>
                  </a:lnTo>
                  <a:lnTo>
                    <a:pt x="988" y="69"/>
                  </a:lnTo>
                  <a:lnTo>
                    <a:pt x="986" y="73"/>
                  </a:lnTo>
                  <a:lnTo>
                    <a:pt x="762" y="180"/>
                  </a:lnTo>
                  <a:lnTo>
                    <a:pt x="1008" y="57"/>
                  </a:lnTo>
                  <a:lnTo>
                    <a:pt x="1011" y="57"/>
                  </a:lnTo>
                  <a:lnTo>
                    <a:pt x="1017" y="52"/>
                  </a:lnTo>
                  <a:lnTo>
                    <a:pt x="1021" y="46"/>
                  </a:lnTo>
                  <a:lnTo>
                    <a:pt x="1019" y="46"/>
                  </a:lnTo>
                  <a:lnTo>
                    <a:pt x="1015" y="50"/>
                  </a:lnTo>
                  <a:lnTo>
                    <a:pt x="1008" y="57"/>
                  </a:lnTo>
                  <a:lnTo>
                    <a:pt x="762" y="180"/>
                  </a:lnTo>
                  <a:lnTo>
                    <a:pt x="1077" y="4"/>
                  </a:lnTo>
                  <a:lnTo>
                    <a:pt x="1077" y="5"/>
                  </a:lnTo>
                  <a:lnTo>
                    <a:pt x="1081" y="5"/>
                  </a:lnTo>
                  <a:lnTo>
                    <a:pt x="1082" y="4"/>
                  </a:lnTo>
                  <a:lnTo>
                    <a:pt x="1084" y="0"/>
                  </a:lnTo>
                  <a:lnTo>
                    <a:pt x="1082" y="0"/>
                  </a:lnTo>
                  <a:lnTo>
                    <a:pt x="1081" y="0"/>
                  </a:lnTo>
                  <a:lnTo>
                    <a:pt x="1079" y="2"/>
                  </a:lnTo>
                  <a:lnTo>
                    <a:pt x="1077" y="4"/>
                  </a:lnTo>
                  <a:lnTo>
                    <a:pt x="762" y="180"/>
                  </a:lnTo>
                  <a:lnTo>
                    <a:pt x="977" y="153"/>
                  </a:lnTo>
                  <a:lnTo>
                    <a:pt x="977" y="155"/>
                  </a:lnTo>
                  <a:lnTo>
                    <a:pt x="979" y="155"/>
                  </a:lnTo>
                  <a:lnTo>
                    <a:pt x="981" y="153"/>
                  </a:lnTo>
                  <a:lnTo>
                    <a:pt x="981" y="151"/>
                  </a:lnTo>
                  <a:lnTo>
                    <a:pt x="979" y="147"/>
                  </a:lnTo>
                  <a:lnTo>
                    <a:pt x="977" y="146"/>
                  </a:lnTo>
                  <a:lnTo>
                    <a:pt x="977" y="147"/>
                  </a:lnTo>
                  <a:lnTo>
                    <a:pt x="977" y="153"/>
                  </a:lnTo>
                  <a:lnTo>
                    <a:pt x="762" y="180"/>
                  </a:lnTo>
                  <a:lnTo>
                    <a:pt x="1140" y="136"/>
                  </a:lnTo>
                  <a:lnTo>
                    <a:pt x="1142" y="138"/>
                  </a:lnTo>
                  <a:lnTo>
                    <a:pt x="1142" y="136"/>
                  </a:lnTo>
                  <a:lnTo>
                    <a:pt x="1146" y="132"/>
                  </a:lnTo>
                  <a:lnTo>
                    <a:pt x="1144" y="130"/>
                  </a:lnTo>
                  <a:lnTo>
                    <a:pt x="1140" y="136"/>
                  </a:lnTo>
                  <a:lnTo>
                    <a:pt x="762" y="180"/>
                  </a:lnTo>
                  <a:lnTo>
                    <a:pt x="1180" y="132"/>
                  </a:lnTo>
                  <a:lnTo>
                    <a:pt x="1180" y="134"/>
                  </a:lnTo>
                  <a:lnTo>
                    <a:pt x="1182" y="134"/>
                  </a:lnTo>
                  <a:lnTo>
                    <a:pt x="1184" y="130"/>
                  </a:lnTo>
                  <a:lnTo>
                    <a:pt x="1184" y="128"/>
                  </a:lnTo>
                  <a:lnTo>
                    <a:pt x="1180" y="132"/>
                  </a:lnTo>
                  <a:lnTo>
                    <a:pt x="762" y="180"/>
                  </a:lnTo>
                  <a:lnTo>
                    <a:pt x="1244" y="103"/>
                  </a:lnTo>
                  <a:lnTo>
                    <a:pt x="1246" y="105"/>
                  </a:lnTo>
                  <a:lnTo>
                    <a:pt x="1248" y="105"/>
                  </a:lnTo>
                  <a:lnTo>
                    <a:pt x="1250" y="103"/>
                  </a:lnTo>
                  <a:lnTo>
                    <a:pt x="1251" y="101"/>
                  </a:lnTo>
                  <a:lnTo>
                    <a:pt x="1250" y="100"/>
                  </a:lnTo>
                  <a:lnTo>
                    <a:pt x="1248" y="100"/>
                  </a:lnTo>
                  <a:lnTo>
                    <a:pt x="1244" y="103"/>
                  </a:lnTo>
                  <a:lnTo>
                    <a:pt x="762" y="180"/>
                  </a:lnTo>
                  <a:lnTo>
                    <a:pt x="1271" y="100"/>
                  </a:lnTo>
                  <a:lnTo>
                    <a:pt x="1271" y="101"/>
                  </a:lnTo>
                  <a:lnTo>
                    <a:pt x="1274" y="101"/>
                  </a:lnTo>
                  <a:lnTo>
                    <a:pt x="1276" y="100"/>
                  </a:lnTo>
                  <a:lnTo>
                    <a:pt x="1278" y="98"/>
                  </a:lnTo>
                  <a:lnTo>
                    <a:pt x="1276" y="98"/>
                  </a:lnTo>
                  <a:lnTo>
                    <a:pt x="1274" y="98"/>
                  </a:lnTo>
                  <a:lnTo>
                    <a:pt x="1271" y="98"/>
                  </a:lnTo>
                  <a:lnTo>
                    <a:pt x="1271" y="100"/>
                  </a:lnTo>
                  <a:lnTo>
                    <a:pt x="762" y="180"/>
                  </a:lnTo>
                  <a:lnTo>
                    <a:pt x="1286" y="96"/>
                  </a:lnTo>
                  <a:lnTo>
                    <a:pt x="1286" y="98"/>
                  </a:lnTo>
                  <a:lnTo>
                    <a:pt x="1290" y="98"/>
                  </a:lnTo>
                  <a:lnTo>
                    <a:pt x="1292" y="96"/>
                  </a:lnTo>
                  <a:lnTo>
                    <a:pt x="1294" y="94"/>
                  </a:lnTo>
                  <a:lnTo>
                    <a:pt x="1294" y="92"/>
                  </a:lnTo>
                  <a:lnTo>
                    <a:pt x="1292" y="92"/>
                  </a:lnTo>
                  <a:lnTo>
                    <a:pt x="1286" y="96"/>
                  </a:lnTo>
                  <a:lnTo>
                    <a:pt x="762" y="180"/>
                  </a:lnTo>
                  <a:lnTo>
                    <a:pt x="1303" y="105"/>
                  </a:lnTo>
                  <a:lnTo>
                    <a:pt x="1305" y="105"/>
                  </a:lnTo>
                  <a:lnTo>
                    <a:pt x="1307" y="105"/>
                  </a:lnTo>
                  <a:lnTo>
                    <a:pt x="1309" y="103"/>
                  </a:lnTo>
                  <a:lnTo>
                    <a:pt x="1311" y="100"/>
                  </a:lnTo>
                  <a:lnTo>
                    <a:pt x="1309" y="100"/>
                  </a:lnTo>
                  <a:lnTo>
                    <a:pt x="1307" y="100"/>
                  </a:lnTo>
                  <a:lnTo>
                    <a:pt x="1305" y="101"/>
                  </a:lnTo>
                  <a:lnTo>
                    <a:pt x="1303" y="105"/>
                  </a:lnTo>
                  <a:lnTo>
                    <a:pt x="762" y="180"/>
                  </a:lnTo>
                  <a:lnTo>
                    <a:pt x="1346" y="88"/>
                  </a:lnTo>
                  <a:lnTo>
                    <a:pt x="1347" y="90"/>
                  </a:lnTo>
                  <a:lnTo>
                    <a:pt x="1347" y="90"/>
                  </a:lnTo>
                  <a:lnTo>
                    <a:pt x="1351" y="90"/>
                  </a:lnTo>
                  <a:lnTo>
                    <a:pt x="1353" y="88"/>
                  </a:lnTo>
                  <a:lnTo>
                    <a:pt x="1351" y="86"/>
                  </a:lnTo>
                  <a:lnTo>
                    <a:pt x="1349" y="84"/>
                  </a:lnTo>
                  <a:lnTo>
                    <a:pt x="1347" y="86"/>
                  </a:lnTo>
                  <a:lnTo>
                    <a:pt x="1346" y="88"/>
                  </a:lnTo>
                  <a:lnTo>
                    <a:pt x="762" y="180"/>
                  </a:lnTo>
                  <a:lnTo>
                    <a:pt x="1374" y="90"/>
                  </a:lnTo>
                  <a:lnTo>
                    <a:pt x="1370" y="92"/>
                  </a:lnTo>
                  <a:lnTo>
                    <a:pt x="1365" y="96"/>
                  </a:lnTo>
                  <a:lnTo>
                    <a:pt x="1367" y="98"/>
                  </a:lnTo>
                  <a:lnTo>
                    <a:pt x="1372" y="98"/>
                  </a:lnTo>
                  <a:lnTo>
                    <a:pt x="1374" y="94"/>
                  </a:lnTo>
                  <a:lnTo>
                    <a:pt x="1376" y="92"/>
                  </a:lnTo>
                  <a:lnTo>
                    <a:pt x="1374" y="90"/>
                  </a:lnTo>
                  <a:lnTo>
                    <a:pt x="762" y="180"/>
                  </a:lnTo>
                  <a:lnTo>
                    <a:pt x="1407" y="86"/>
                  </a:lnTo>
                  <a:lnTo>
                    <a:pt x="1407" y="88"/>
                  </a:lnTo>
                  <a:lnTo>
                    <a:pt x="1409" y="88"/>
                  </a:lnTo>
                  <a:lnTo>
                    <a:pt x="1415" y="86"/>
                  </a:lnTo>
                  <a:lnTo>
                    <a:pt x="1413" y="84"/>
                  </a:lnTo>
                  <a:lnTo>
                    <a:pt x="1411" y="84"/>
                  </a:lnTo>
                  <a:lnTo>
                    <a:pt x="1409" y="84"/>
                  </a:lnTo>
                  <a:lnTo>
                    <a:pt x="1407" y="86"/>
                  </a:lnTo>
                  <a:lnTo>
                    <a:pt x="762" y="180"/>
                  </a:lnTo>
                  <a:lnTo>
                    <a:pt x="1459" y="78"/>
                  </a:lnTo>
                  <a:lnTo>
                    <a:pt x="1455" y="80"/>
                  </a:lnTo>
                  <a:lnTo>
                    <a:pt x="1451" y="78"/>
                  </a:lnTo>
                  <a:lnTo>
                    <a:pt x="1445" y="80"/>
                  </a:lnTo>
                  <a:lnTo>
                    <a:pt x="1442" y="84"/>
                  </a:lnTo>
                  <a:lnTo>
                    <a:pt x="1440" y="84"/>
                  </a:lnTo>
                  <a:lnTo>
                    <a:pt x="1442" y="86"/>
                  </a:lnTo>
                  <a:lnTo>
                    <a:pt x="1449" y="88"/>
                  </a:lnTo>
                  <a:lnTo>
                    <a:pt x="1455" y="86"/>
                  </a:lnTo>
                  <a:lnTo>
                    <a:pt x="1459" y="84"/>
                  </a:lnTo>
                  <a:lnTo>
                    <a:pt x="1461" y="80"/>
                  </a:lnTo>
                  <a:lnTo>
                    <a:pt x="1459" y="78"/>
                  </a:lnTo>
                  <a:lnTo>
                    <a:pt x="762" y="180"/>
                  </a:lnTo>
                  <a:lnTo>
                    <a:pt x="1480" y="80"/>
                  </a:lnTo>
                  <a:lnTo>
                    <a:pt x="1470" y="84"/>
                  </a:lnTo>
                  <a:lnTo>
                    <a:pt x="1468" y="84"/>
                  </a:lnTo>
                  <a:lnTo>
                    <a:pt x="1470" y="84"/>
                  </a:lnTo>
                  <a:lnTo>
                    <a:pt x="1476" y="86"/>
                  </a:lnTo>
                  <a:lnTo>
                    <a:pt x="1480" y="86"/>
                  </a:lnTo>
                  <a:lnTo>
                    <a:pt x="1482" y="82"/>
                  </a:lnTo>
                  <a:lnTo>
                    <a:pt x="1482" y="80"/>
                  </a:lnTo>
                  <a:lnTo>
                    <a:pt x="1480" y="80"/>
                  </a:lnTo>
                  <a:lnTo>
                    <a:pt x="762" y="180"/>
                  </a:lnTo>
                  <a:lnTo>
                    <a:pt x="1503" y="76"/>
                  </a:lnTo>
                  <a:lnTo>
                    <a:pt x="1497" y="76"/>
                  </a:lnTo>
                  <a:lnTo>
                    <a:pt x="1493" y="80"/>
                  </a:lnTo>
                  <a:lnTo>
                    <a:pt x="1495" y="82"/>
                  </a:lnTo>
                  <a:lnTo>
                    <a:pt x="1499" y="82"/>
                  </a:lnTo>
                  <a:lnTo>
                    <a:pt x="1509" y="80"/>
                  </a:lnTo>
                  <a:lnTo>
                    <a:pt x="1511" y="78"/>
                  </a:lnTo>
                  <a:lnTo>
                    <a:pt x="1513" y="75"/>
                  </a:lnTo>
                  <a:lnTo>
                    <a:pt x="1511" y="75"/>
                  </a:lnTo>
                  <a:lnTo>
                    <a:pt x="1509" y="75"/>
                  </a:lnTo>
                  <a:lnTo>
                    <a:pt x="1503" y="76"/>
                  </a:lnTo>
                  <a:lnTo>
                    <a:pt x="762" y="180"/>
                  </a:lnTo>
                  <a:lnTo>
                    <a:pt x="1584" y="75"/>
                  </a:lnTo>
                  <a:lnTo>
                    <a:pt x="1578" y="75"/>
                  </a:lnTo>
                  <a:lnTo>
                    <a:pt x="1572" y="78"/>
                  </a:lnTo>
                  <a:lnTo>
                    <a:pt x="1574" y="80"/>
                  </a:lnTo>
                  <a:lnTo>
                    <a:pt x="1576" y="80"/>
                  </a:lnTo>
                  <a:lnTo>
                    <a:pt x="1584" y="78"/>
                  </a:lnTo>
                  <a:lnTo>
                    <a:pt x="1587" y="76"/>
                  </a:lnTo>
                  <a:lnTo>
                    <a:pt x="1584" y="75"/>
                  </a:lnTo>
                  <a:lnTo>
                    <a:pt x="762" y="180"/>
                  </a:lnTo>
                  <a:close/>
                </a:path>
              </a:pathLst>
            </a:custGeom>
            <a:solidFill>
              <a:schemeClr val="bg1">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5" name="フリーフォーム 14"/>
            <p:cNvSpPr>
              <a:spLocks/>
            </p:cNvSpPr>
            <p:nvPr/>
          </p:nvSpPr>
          <p:spPr bwMode="auto">
            <a:xfrm>
              <a:off x="5067488" y="347696"/>
              <a:ext cx="4076512" cy="6510304"/>
            </a:xfrm>
            <a:custGeom>
              <a:avLst/>
              <a:gdLst/>
              <a:ahLst/>
              <a:cxnLst>
                <a:cxn ang="0">
                  <a:pos x="621" y="794"/>
                </a:cxn>
                <a:cxn ang="0">
                  <a:pos x="703" y="299"/>
                </a:cxn>
                <a:cxn ang="0">
                  <a:pos x="569" y="435"/>
                </a:cxn>
                <a:cxn ang="0">
                  <a:pos x="292" y="276"/>
                </a:cxn>
                <a:cxn ang="0">
                  <a:pos x="419" y="23"/>
                </a:cxn>
                <a:cxn ang="0">
                  <a:pos x="384" y="80"/>
                </a:cxn>
                <a:cxn ang="0">
                  <a:pos x="724" y="541"/>
                </a:cxn>
                <a:cxn ang="0">
                  <a:pos x="613" y="652"/>
                </a:cxn>
                <a:cxn ang="0">
                  <a:pos x="551" y="710"/>
                </a:cxn>
                <a:cxn ang="0">
                  <a:pos x="676" y="558"/>
                </a:cxn>
                <a:cxn ang="0">
                  <a:pos x="651" y="537"/>
                </a:cxn>
                <a:cxn ang="0">
                  <a:pos x="599" y="574"/>
                </a:cxn>
                <a:cxn ang="0">
                  <a:pos x="646" y="527"/>
                </a:cxn>
                <a:cxn ang="0">
                  <a:pos x="709" y="441"/>
                </a:cxn>
                <a:cxn ang="0">
                  <a:pos x="569" y="593"/>
                </a:cxn>
                <a:cxn ang="0">
                  <a:pos x="682" y="447"/>
                </a:cxn>
                <a:cxn ang="0">
                  <a:pos x="688" y="395"/>
                </a:cxn>
                <a:cxn ang="0">
                  <a:pos x="542" y="545"/>
                </a:cxn>
                <a:cxn ang="0">
                  <a:pos x="450" y="646"/>
                </a:cxn>
                <a:cxn ang="0">
                  <a:pos x="480" y="600"/>
                </a:cxn>
                <a:cxn ang="0">
                  <a:pos x="580" y="479"/>
                </a:cxn>
                <a:cxn ang="0">
                  <a:pos x="649" y="410"/>
                </a:cxn>
                <a:cxn ang="0">
                  <a:pos x="590" y="460"/>
                </a:cxn>
                <a:cxn ang="0">
                  <a:pos x="544" y="504"/>
                </a:cxn>
                <a:cxn ang="0">
                  <a:pos x="628" y="405"/>
                </a:cxn>
                <a:cxn ang="0">
                  <a:pos x="692" y="335"/>
                </a:cxn>
                <a:cxn ang="0">
                  <a:pos x="663" y="353"/>
                </a:cxn>
                <a:cxn ang="0">
                  <a:pos x="425" y="608"/>
                </a:cxn>
                <a:cxn ang="0">
                  <a:pos x="286" y="758"/>
                </a:cxn>
                <a:cxn ang="0">
                  <a:pos x="192" y="865"/>
                </a:cxn>
                <a:cxn ang="0">
                  <a:pos x="48" y="931"/>
                </a:cxn>
                <a:cxn ang="0">
                  <a:pos x="62" y="842"/>
                </a:cxn>
                <a:cxn ang="0">
                  <a:pos x="56" y="810"/>
                </a:cxn>
                <a:cxn ang="0">
                  <a:pos x="35" y="863"/>
                </a:cxn>
                <a:cxn ang="0">
                  <a:pos x="469" y="1057"/>
                </a:cxn>
                <a:cxn ang="0">
                  <a:pos x="592" y="902"/>
                </a:cxn>
                <a:cxn ang="0">
                  <a:pos x="663" y="817"/>
                </a:cxn>
                <a:cxn ang="0">
                  <a:pos x="676" y="767"/>
                </a:cxn>
                <a:cxn ang="0">
                  <a:pos x="688" y="737"/>
                </a:cxn>
                <a:cxn ang="0">
                  <a:pos x="507" y="915"/>
                </a:cxn>
                <a:cxn ang="0">
                  <a:pos x="425" y="988"/>
                </a:cxn>
                <a:cxn ang="0">
                  <a:pos x="475" y="879"/>
                </a:cxn>
                <a:cxn ang="0">
                  <a:pos x="622" y="716"/>
                </a:cxn>
                <a:cxn ang="0">
                  <a:pos x="557" y="779"/>
                </a:cxn>
                <a:cxn ang="0">
                  <a:pos x="538" y="787"/>
                </a:cxn>
                <a:cxn ang="0">
                  <a:pos x="701" y="587"/>
                </a:cxn>
                <a:cxn ang="0">
                  <a:pos x="532" y="775"/>
                </a:cxn>
                <a:cxn ang="0">
                  <a:pos x="546" y="737"/>
                </a:cxn>
                <a:cxn ang="0">
                  <a:pos x="569" y="614"/>
                </a:cxn>
                <a:cxn ang="0">
                  <a:pos x="382" y="675"/>
                </a:cxn>
                <a:cxn ang="0">
                  <a:pos x="323" y="756"/>
                </a:cxn>
                <a:cxn ang="0">
                  <a:pos x="210" y="879"/>
                </a:cxn>
                <a:cxn ang="0">
                  <a:pos x="455" y="583"/>
                </a:cxn>
                <a:cxn ang="0">
                  <a:pos x="384" y="681"/>
                </a:cxn>
                <a:cxn ang="0">
                  <a:pos x="488" y="861"/>
                </a:cxn>
                <a:cxn ang="0">
                  <a:pos x="478" y="867"/>
                </a:cxn>
                <a:cxn ang="0">
                  <a:pos x="108" y="614"/>
                </a:cxn>
                <a:cxn ang="0">
                  <a:pos x="141" y="531"/>
                </a:cxn>
                <a:cxn ang="0">
                  <a:pos x="237" y="395"/>
                </a:cxn>
                <a:cxn ang="0">
                  <a:pos x="194" y="441"/>
                </a:cxn>
                <a:cxn ang="0">
                  <a:pos x="100" y="591"/>
                </a:cxn>
              </a:cxnLst>
              <a:rect l="0" t="0" r="0" b="0"/>
              <a:pathLst>
                <a:path w="724" h="1086">
                  <a:moveTo>
                    <a:pt x="619" y="794"/>
                  </a:moveTo>
                  <a:lnTo>
                    <a:pt x="613" y="802"/>
                  </a:lnTo>
                  <a:lnTo>
                    <a:pt x="603" y="810"/>
                  </a:lnTo>
                  <a:lnTo>
                    <a:pt x="594" y="825"/>
                  </a:lnTo>
                  <a:lnTo>
                    <a:pt x="528" y="898"/>
                  </a:lnTo>
                  <a:lnTo>
                    <a:pt x="540" y="888"/>
                  </a:lnTo>
                  <a:lnTo>
                    <a:pt x="580" y="846"/>
                  </a:lnTo>
                  <a:lnTo>
                    <a:pt x="617" y="804"/>
                  </a:lnTo>
                  <a:lnTo>
                    <a:pt x="630" y="789"/>
                  </a:lnTo>
                  <a:lnTo>
                    <a:pt x="651" y="764"/>
                  </a:lnTo>
                  <a:lnTo>
                    <a:pt x="646" y="769"/>
                  </a:lnTo>
                  <a:lnTo>
                    <a:pt x="636" y="777"/>
                  </a:lnTo>
                  <a:lnTo>
                    <a:pt x="626" y="787"/>
                  </a:lnTo>
                  <a:lnTo>
                    <a:pt x="621" y="794"/>
                  </a:lnTo>
                  <a:lnTo>
                    <a:pt x="619" y="794"/>
                  </a:lnTo>
                  <a:lnTo>
                    <a:pt x="523" y="491"/>
                  </a:lnTo>
                  <a:lnTo>
                    <a:pt x="561" y="449"/>
                  </a:lnTo>
                  <a:lnTo>
                    <a:pt x="605" y="399"/>
                  </a:lnTo>
                  <a:lnTo>
                    <a:pt x="622" y="383"/>
                  </a:lnTo>
                  <a:lnTo>
                    <a:pt x="636" y="372"/>
                  </a:lnTo>
                  <a:lnTo>
                    <a:pt x="640" y="364"/>
                  </a:lnTo>
                  <a:lnTo>
                    <a:pt x="646" y="359"/>
                  </a:lnTo>
                  <a:lnTo>
                    <a:pt x="657" y="347"/>
                  </a:lnTo>
                  <a:lnTo>
                    <a:pt x="667" y="335"/>
                  </a:lnTo>
                  <a:lnTo>
                    <a:pt x="688" y="316"/>
                  </a:lnTo>
                  <a:lnTo>
                    <a:pt x="697" y="305"/>
                  </a:lnTo>
                  <a:lnTo>
                    <a:pt x="703" y="301"/>
                  </a:lnTo>
                  <a:lnTo>
                    <a:pt x="703" y="299"/>
                  </a:lnTo>
                  <a:lnTo>
                    <a:pt x="701" y="297"/>
                  </a:lnTo>
                  <a:lnTo>
                    <a:pt x="699" y="299"/>
                  </a:lnTo>
                  <a:lnTo>
                    <a:pt x="694" y="303"/>
                  </a:lnTo>
                  <a:lnTo>
                    <a:pt x="690" y="307"/>
                  </a:lnTo>
                  <a:lnTo>
                    <a:pt x="682" y="314"/>
                  </a:lnTo>
                  <a:lnTo>
                    <a:pt x="676" y="322"/>
                  </a:lnTo>
                  <a:lnTo>
                    <a:pt x="667" y="328"/>
                  </a:lnTo>
                  <a:lnTo>
                    <a:pt x="661" y="334"/>
                  </a:lnTo>
                  <a:lnTo>
                    <a:pt x="657" y="339"/>
                  </a:lnTo>
                  <a:lnTo>
                    <a:pt x="651" y="347"/>
                  </a:lnTo>
                  <a:lnTo>
                    <a:pt x="634" y="364"/>
                  </a:lnTo>
                  <a:lnTo>
                    <a:pt x="626" y="376"/>
                  </a:lnTo>
                  <a:lnTo>
                    <a:pt x="594" y="408"/>
                  </a:lnTo>
                  <a:lnTo>
                    <a:pt x="569" y="435"/>
                  </a:lnTo>
                  <a:lnTo>
                    <a:pt x="551" y="454"/>
                  </a:lnTo>
                  <a:lnTo>
                    <a:pt x="540" y="464"/>
                  </a:lnTo>
                  <a:lnTo>
                    <a:pt x="532" y="474"/>
                  </a:lnTo>
                  <a:lnTo>
                    <a:pt x="528" y="479"/>
                  </a:lnTo>
                  <a:lnTo>
                    <a:pt x="525" y="481"/>
                  </a:lnTo>
                  <a:lnTo>
                    <a:pt x="511" y="499"/>
                  </a:lnTo>
                  <a:lnTo>
                    <a:pt x="488" y="522"/>
                  </a:lnTo>
                  <a:lnTo>
                    <a:pt x="523" y="491"/>
                  </a:lnTo>
                  <a:lnTo>
                    <a:pt x="619" y="794"/>
                  </a:lnTo>
                  <a:lnTo>
                    <a:pt x="310" y="249"/>
                  </a:lnTo>
                  <a:lnTo>
                    <a:pt x="329" y="215"/>
                  </a:lnTo>
                  <a:lnTo>
                    <a:pt x="310" y="239"/>
                  </a:lnTo>
                  <a:lnTo>
                    <a:pt x="300" y="257"/>
                  </a:lnTo>
                  <a:lnTo>
                    <a:pt x="292" y="276"/>
                  </a:lnTo>
                  <a:lnTo>
                    <a:pt x="302" y="263"/>
                  </a:lnTo>
                  <a:lnTo>
                    <a:pt x="306" y="257"/>
                  </a:lnTo>
                  <a:lnTo>
                    <a:pt x="310" y="249"/>
                  </a:lnTo>
                  <a:lnTo>
                    <a:pt x="619" y="794"/>
                  </a:lnTo>
                  <a:lnTo>
                    <a:pt x="394" y="71"/>
                  </a:lnTo>
                  <a:lnTo>
                    <a:pt x="398" y="67"/>
                  </a:lnTo>
                  <a:lnTo>
                    <a:pt x="402" y="61"/>
                  </a:lnTo>
                  <a:lnTo>
                    <a:pt x="406" y="51"/>
                  </a:lnTo>
                  <a:lnTo>
                    <a:pt x="409" y="44"/>
                  </a:lnTo>
                  <a:lnTo>
                    <a:pt x="413" y="40"/>
                  </a:lnTo>
                  <a:lnTo>
                    <a:pt x="419" y="36"/>
                  </a:lnTo>
                  <a:lnTo>
                    <a:pt x="421" y="30"/>
                  </a:lnTo>
                  <a:lnTo>
                    <a:pt x="417" y="32"/>
                  </a:lnTo>
                  <a:lnTo>
                    <a:pt x="419" y="23"/>
                  </a:lnTo>
                  <a:lnTo>
                    <a:pt x="425" y="7"/>
                  </a:lnTo>
                  <a:lnTo>
                    <a:pt x="429" y="0"/>
                  </a:lnTo>
                  <a:lnTo>
                    <a:pt x="427" y="1"/>
                  </a:lnTo>
                  <a:lnTo>
                    <a:pt x="417" y="13"/>
                  </a:lnTo>
                  <a:lnTo>
                    <a:pt x="413" y="19"/>
                  </a:lnTo>
                  <a:lnTo>
                    <a:pt x="413" y="13"/>
                  </a:lnTo>
                  <a:lnTo>
                    <a:pt x="406" y="21"/>
                  </a:lnTo>
                  <a:lnTo>
                    <a:pt x="398" y="28"/>
                  </a:lnTo>
                  <a:lnTo>
                    <a:pt x="390" y="36"/>
                  </a:lnTo>
                  <a:lnTo>
                    <a:pt x="386" y="40"/>
                  </a:lnTo>
                  <a:lnTo>
                    <a:pt x="386" y="44"/>
                  </a:lnTo>
                  <a:lnTo>
                    <a:pt x="384" y="53"/>
                  </a:lnTo>
                  <a:lnTo>
                    <a:pt x="382" y="69"/>
                  </a:lnTo>
                  <a:lnTo>
                    <a:pt x="384" y="80"/>
                  </a:lnTo>
                  <a:lnTo>
                    <a:pt x="386" y="78"/>
                  </a:lnTo>
                  <a:lnTo>
                    <a:pt x="394" y="71"/>
                  </a:lnTo>
                  <a:lnTo>
                    <a:pt x="619" y="794"/>
                  </a:lnTo>
                  <a:lnTo>
                    <a:pt x="561" y="719"/>
                  </a:lnTo>
                  <a:lnTo>
                    <a:pt x="574" y="704"/>
                  </a:lnTo>
                  <a:lnTo>
                    <a:pt x="590" y="685"/>
                  </a:lnTo>
                  <a:lnTo>
                    <a:pt x="605" y="669"/>
                  </a:lnTo>
                  <a:lnTo>
                    <a:pt x="619" y="654"/>
                  </a:lnTo>
                  <a:lnTo>
                    <a:pt x="653" y="618"/>
                  </a:lnTo>
                  <a:lnTo>
                    <a:pt x="670" y="600"/>
                  </a:lnTo>
                  <a:lnTo>
                    <a:pt x="690" y="577"/>
                  </a:lnTo>
                  <a:lnTo>
                    <a:pt x="701" y="564"/>
                  </a:lnTo>
                  <a:lnTo>
                    <a:pt x="709" y="556"/>
                  </a:lnTo>
                  <a:lnTo>
                    <a:pt x="724" y="541"/>
                  </a:lnTo>
                  <a:lnTo>
                    <a:pt x="724" y="531"/>
                  </a:lnTo>
                  <a:lnTo>
                    <a:pt x="722" y="535"/>
                  </a:lnTo>
                  <a:lnTo>
                    <a:pt x="711" y="547"/>
                  </a:lnTo>
                  <a:lnTo>
                    <a:pt x="703" y="554"/>
                  </a:lnTo>
                  <a:lnTo>
                    <a:pt x="699" y="558"/>
                  </a:lnTo>
                  <a:lnTo>
                    <a:pt x="695" y="566"/>
                  </a:lnTo>
                  <a:lnTo>
                    <a:pt x="684" y="577"/>
                  </a:lnTo>
                  <a:lnTo>
                    <a:pt x="665" y="598"/>
                  </a:lnTo>
                  <a:lnTo>
                    <a:pt x="647" y="618"/>
                  </a:lnTo>
                  <a:lnTo>
                    <a:pt x="636" y="631"/>
                  </a:lnTo>
                  <a:lnTo>
                    <a:pt x="630" y="637"/>
                  </a:lnTo>
                  <a:lnTo>
                    <a:pt x="624" y="643"/>
                  </a:lnTo>
                  <a:lnTo>
                    <a:pt x="619" y="646"/>
                  </a:lnTo>
                  <a:lnTo>
                    <a:pt x="613" y="652"/>
                  </a:lnTo>
                  <a:lnTo>
                    <a:pt x="603" y="664"/>
                  </a:lnTo>
                  <a:lnTo>
                    <a:pt x="594" y="675"/>
                  </a:lnTo>
                  <a:lnTo>
                    <a:pt x="582" y="687"/>
                  </a:lnTo>
                  <a:lnTo>
                    <a:pt x="565" y="702"/>
                  </a:lnTo>
                  <a:lnTo>
                    <a:pt x="555" y="712"/>
                  </a:lnTo>
                  <a:lnTo>
                    <a:pt x="550" y="717"/>
                  </a:lnTo>
                  <a:lnTo>
                    <a:pt x="546" y="721"/>
                  </a:lnTo>
                  <a:lnTo>
                    <a:pt x="544" y="723"/>
                  </a:lnTo>
                  <a:lnTo>
                    <a:pt x="538" y="731"/>
                  </a:lnTo>
                  <a:lnTo>
                    <a:pt x="532" y="737"/>
                  </a:lnTo>
                  <a:lnTo>
                    <a:pt x="534" y="733"/>
                  </a:lnTo>
                  <a:lnTo>
                    <a:pt x="538" y="727"/>
                  </a:lnTo>
                  <a:lnTo>
                    <a:pt x="544" y="719"/>
                  </a:lnTo>
                  <a:lnTo>
                    <a:pt x="551" y="710"/>
                  </a:lnTo>
                  <a:lnTo>
                    <a:pt x="565" y="696"/>
                  </a:lnTo>
                  <a:lnTo>
                    <a:pt x="574" y="681"/>
                  </a:lnTo>
                  <a:lnTo>
                    <a:pt x="580" y="673"/>
                  </a:lnTo>
                  <a:lnTo>
                    <a:pt x="588" y="664"/>
                  </a:lnTo>
                  <a:lnTo>
                    <a:pt x="601" y="645"/>
                  </a:lnTo>
                  <a:lnTo>
                    <a:pt x="617" y="629"/>
                  </a:lnTo>
                  <a:lnTo>
                    <a:pt x="634" y="606"/>
                  </a:lnTo>
                  <a:lnTo>
                    <a:pt x="655" y="587"/>
                  </a:lnTo>
                  <a:lnTo>
                    <a:pt x="682" y="558"/>
                  </a:lnTo>
                  <a:lnTo>
                    <a:pt x="724" y="512"/>
                  </a:lnTo>
                  <a:lnTo>
                    <a:pt x="724" y="504"/>
                  </a:lnTo>
                  <a:lnTo>
                    <a:pt x="713" y="518"/>
                  </a:lnTo>
                  <a:lnTo>
                    <a:pt x="697" y="531"/>
                  </a:lnTo>
                  <a:lnTo>
                    <a:pt x="676" y="558"/>
                  </a:lnTo>
                  <a:lnTo>
                    <a:pt x="678" y="552"/>
                  </a:lnTo>
                  <a:lnTo>
                    <a:pt x="682" y="545"/>
                  </a:lnTo>
                  <a:lnTo>
                    <a:pt x="699" y="524"/>
                  </a:lnTo>
                  <a:lnTo>
                    <a:pt x="724" y="499"/>
                  </a:lnTo>
                  <a:lnTo>
                    <a:pt x="724" y="460"/>
                  </a:lnTo>
                  <a:lnTo>
                    <a:pt x="718" y="468"/>
                  </a:lnTo>
                  <a:lnTo>
                    <a:pt x="705" y="479"/>
                  </a:lnTo>
                  <a:lnTo>
                    <a:pt x="695" y="489"/>
                  </a:lnTo>
                  <a:lnTo>
                    <a:pt x="690" y="497"/>
                  </a:lnTo>
                  <a:lnTo>
                    <a:pt x="676" y="508"/>
                  </a:lnTo>
                  <a:lnTo>
                    <a:pt x="663" y="518"/>
                  </a:lnTo>
                  <a:lnTo>
                    <a:pt x="659" y="524"/>
                  </a:lnTo>
                  <a:lnTo>
                    <a:pt x="655" y="531"/>
                  </a:lnTo>
                  <a:lnTo>
                    <a:pt x="651" y="537"/>
                  </a:lnTo>
                  <a:lnTo>
                    <a:pt x="646" y="541"/>
                  </a:lnTo>
                  <a:lnTo>
                    <a:pt x="642" y="547"/>
                  </a:lnTo>
                  <a:lnTo>
                    <a:pt x="638" y="552"/>
                  </a:lnTo>
                  <a:lnTo>
                    <a:pt x="624" y="564"/>
                  </a:lnTo>
                  <a:lnTo>
                    <a:pt x="611" y="575"/>
                  </a:lnTo>
                  <a:lnTo>
                    <a:pt x="605" y="579"/>
                  </a:lnTo>
                  <a:lnTo>
                    <a:pt x="599" y="585"/>
                  </a:lnTo>
                  <a:lnTo>
                    <a:pt x="598" y="587"/>
                  </a:lnTo>
                  <a:lnTo>
                    <a:pt x="594" y="583"/>
                  </a:lnTo>
                  <a:lnTo>
                    <a:pt x="594" y="581"/>
                  </a:lnTo>
                  <a:lnTo>
                    <a:pt x="594" y="577"/>
                  </a:lnTo>
                  <a:lnTo>
                    <a:pt x="598" y="574"/>
                  </a:lnTo>
                  <a:lnTo>
                    <a:pt x="598" y="572"/>
                  </a:lnTo>
                  <a:lnTo>
                    <a:pt x="599" y="574"/>
                  </a:lnTo>
                  <a:lnTo>
                    <a:pt x="601" y="574"/>
                  </a:lnTo>
                  <a:lnTo>
                    <a:pt x="605" y="570"/>
                  </a:lnTo>
                  <a:lnTo>
                    <a:pt x="611" y="564"/>
                  </a:lnTo>
                  <a:lnTo>
                    <a:pt x="615" y="558"/>
                  </a:lnTo>
                  <a:lnTo>
                    <a:pt x="617" y="550"/>
                  </a:lnTo>
                  <a:lnTo>
                    <a:pt x="617" y="547"/>
                  </a:lnTo>
                  <a:lnTo>
                    <a:pt x="619" y="549"/>
                  </a:lnTo>
                  <a:lnTo>
                    <a:pt x="617" y="558"/>
                  </a:lnTo>
                  <a:lnTo>
                    <a:pt x="615" y="566"/>
                  </a:lnTo>
                  <a:lnTo>
                    <a:pt x="622" y="554"/>
                  </a:lnTo>
                  <a:lnTo>
                    <a:pt x="626" y="543"/>
                  </a:lnTo>
                  <a:lnTo>
                    <a:pt x="632" y="537"/>
                  </a:lnTo>
                  <a:lnTo>
                    <a:pt x="638" y="531"/>
                  </a:lnTo>
                  <a:lnTo>
                    <a:pt x="646" y="527"/>
                  </a:lnTo>
                  <a:lnTo>
                    <a:pt x="649" y="524"/>
                  </a:lnTo>
                  <a:lnTo>
                    <a:pt x="653" y="516"/>
                  </a:lnTo>
                  <a:lnTo>
                    <a:pt x="676" y="491"/>
                  </a:lnTo>
                  <a:lnTo>
                    <a:pt x="684" y="479"/>
                  </a:lnTo>
                  <a:lnTo>
                    <a:pt x="692" y="470"/>
                  </a:lnTo>
                  <a:lnTo>
                    <a:pt x="697" y="466"/>
                  </a:lnTo>
                  <a:lnTo>
                    <a:pt x="701" y="462"/>
                  </a:lnTo>
                  <a:lnTo>
                    <a:pt x="709" y="451"/>
                  </a:lnTo>
                  <a:lnTo>
                    <a:pt x="717" y="443"/>
                  </a:lnTo>
                  <a:lnTo>
                    <a:pt x="724" y="435"/>
                  </a:lnTo>
                  <a:lnTo>
                    <a:pt x="724" y="426"/>
                  </a:lnTo>
                  <a:lnTo>
                    <a:pt x="722" y="428"/>
                  </a:lnTo>
                  <a:lnTo>
                    <a:pt x="715" y="433"/>
                  </a:lnTo>
                  <a:lnTo>
                    <a:pt x="709" y="441"/>
                  </a:lnTo>
                  <a:lnTo>
                    <a:pt x="703" y="449"/>
                  </a:lnTo>
                  <a:lnTo>
                    <a:pt x="692" y="462"/>
                  </a:lnTo>
                  <a:lnTo>
                    <a:pt x="665" y="491"/>
                  </a:lnTo>
                  <a:lnTo>
                    <a:pt x="653" y="506"/>
                  </a:lnTo>
                  <a:lnTo>
                    <a:pt x="640" y="520"/>
                  </a:lnTo>
                  <a:lnTo>
                    <a:pt x="624" y="537"/>
                  </a:lnTo>
                  <a:lnTo>
                    <a:pt x="599" y="554"/>
                  </a:lnTo>
                  <a:lnTo>
                    <a:pt x="598" y="556"/>
                  </a:lnTo>
                  <a:lnTo>
                    <a:pt x="598" y="558"/>
                  </a:lnTo>
                  <a:lnTo>
                    <a:pt x="598" y="562"/>
                  </a:lnTo>
                  <a:lnTo>
                    <a:pt x="594" y="570"/>
                  </a:lnTo>
                  <a:lnTo>
                    <a:pt x="574" y="589"/>
                  </a:lnTo>
                  <a:lnTo>
                    <a:pt x="571" y="593"/>
                  </a:lnTo>
                  <a:lnTo>
                    <a:pt x="569" y="593"/>
                  </a:lnTo>
                  <a:lnTo>
                    <a:pt x="569" y="591"/>
                  </a:lnTo>
                  <a:lnTo>
                    <a:pt x="573" y="574"/>
                  </a:lnTo>
                  <a:lnTo>
                    <a:pt x="567" y="579"/>
                  </a:lnTo>
                  <a:lnTo>
                    <a:pt x="550" y="598"/>
                  </a:lnTo>
                  <a:lnTo>
                    <a:pt x="548" y="598"/>
                  </a:lnTo>
                  <a:lnTo>
                    <a:pt x="546" y="598"/>
                  </a:lnTo>
                  <a:lnTo>
                    <a:pt x="546" y="597"/>
                  </a:lnTo>
                  <a:lnTo>
                    <a:pt x="555" y="579"/>
                  </a:lnTo>
                  <a:lnTo>
                    <a:pt x="571" y="562"/>
                  </a:lnTo>
                  <a:lnTo>
                    <a:pt x="598" y="537"/>
                  </a:lnTo>
                  <a:lnTo>
                    <a:pt x="622" y="508"/>
                  </a:lnTo>
                  <a:lnTo>
                    <a:pt x="651" y="479"/>
                  </a:lnTo>
                  <a:lnTo>
                    <a:pt x="667" y="466"/>
                  </a:lnTo>
                  <a:lnTo>
                    <a:pt x="682" y="447"/>
                  </a:lnTo>
                  <a:lnTo>
                    <a:pt x="694" y="430"/>
                  </a:lnTo>
                  <a:lnTo>
                    <a:pt x="690" y="433"/>
                  </a:lnTo>
                  <a:lnTo>
                    <a:pt x="684" y="439"/>
                  </a:lnTo>
                  <a:lnTo>
                    <a:pt x="680" y="443"/>
                  </a:lnTo>
                  <a:lnTo>
                    <a:pt x="653" y="472"/>
                  </a:lnTo>
                  <a:lnTo>
                    <a:pt x="655" y="468"/>
                  </a:lnTo>
                  <a:lnTo>
                    <a:pt x="661" y="456"/>
                  </a:lnTo>
                  <a:lnTo>
                    <a:pt x="669" y="443"/>
                  </a:lnTo>
                  <a:lnTo>
                    <a:pt x="684" y="426"/>
                  </a:lnTo>
                  <a:lnTo>
                    <a:pt x="697" y="403"/>
                  </a:lnTo>
                  <a:lnTo>
                    <a:pt x="724" y="374"/>
                  </a:lnTo>
                  <a:lnTo>
                    <a:pt x="724" y="360"/>
                  </a:lnTo>
                  <a:lnTo>
                    <a:pt x="705" y="378"/>
                  </a:lnTo>
                  <a:lnTo>
                    <a:pt x="688" y="395"/>
                  </a:lnTo>
                  <a:lnTo>
                    <a:pt x="670" y="414"/>
                  </a:lnTo>
                  <a:lnTo>
                    <a:pt x="659" y="426"/>
                  </a:lnTo>
                  <a:lnTo>
                    <a:pt x="646" y="435"/>
                  </a:lnTo>
                  <a:lnTo>
                    <a:pt x="638" y="437"/>
                  </a:lnTo>
                  <a:lnTo>
                    <a:pt x="634" y="441"/>
                  </a:lnTo>
                  <a:lnTo>
                    <a:pt x="628" y="445"/>
                  </a:lnTo>
                  <a:lnTo>
                    <a:pt x="622" y="454"/>
                  </a:lnTo>
                  <a:lnTo>
                    <a:pt x="622" y="460"/>
                  </a:lnTo>
                  <a:lnTo>
                    <a:pt x="619" y="464"/>
                  </a:lnTo>
                  <a:lnTo>
                    <a:pt x="615" y="466"/>
                  </a:lnTo>
                  <a:lnTo>
                    <a:pt x="584" y="497"/>
                  </a:lnTo>
                  <a:lnTo>
                    <a:pt x="561" y="520"/>
                  </a:lnTo>
                  <a:lnTo>
                    <a:pt x="550" y="535"/>
                  </a:lnTo>
                  <a:lnTo>
                    <a:pt x="542" y="545"/>
                  </a:lnTo>
                  <a:lnTo>
                    <a:pt x="536" y="554"/>
                  </a:lnTo>
                  <a:lnTo>
                    <a:pt x="525" y="564"/>
                  </a:lnTo>
                  <a:lnTo>
                    <a:pt x="513" y="575"/>
                  </a:lnTo>
                  <a:lnTo>
                    <a:pt x="507" y="581"/>
                  </a:lnTo>
                  <a:lnTo>
                    <a:pt x="505" y="585"/>
                  </a:lnTo>
                  <a:lnTo>
                    <a:pt x="502" y="589"/>
                  </a:lnTo>
                  <a:lnTo>
                    <a:pt x="492" y="593"/>
                  </a:lnTo>
                  <a:lnTo>
                    <a:pt x="488" y="597"/>
                  </a:lnTo>
                  <a:lnTo>
                    <a:pt x="486" y="602"/>
                  </a:lnTo>
                  <a:lnTo>
                    <a:pt x="478" y="610"/>
                  </a:lnTo>
                  <a:lnTo>
                    <a:pt x="471" y="620"/>
                  </a:lnTo>
                  <a:lnTo>
                    <a:pt x="461" y="629"/>
                  </a:lnTo>
                  <a:lnTo>
                    <a:pt x="454" y="641"/>
                  </a:lnTo>
                  <a:lnTo>
                    <a:pt x="450" y="646"/>
                  </a:lnTo>
                  <a:lnTo>
                    <a:pt x="448" y="652"/>
                  </a:lnTo>
                  <a:lnTo>
                    <a:pt x="446" y="654"/>
                  </a:lnTo>
                  <a:lnTo>
                    <a:pt x="442" y="656"/>
                  </a:lnTo>
                  <a:lnTo>
                    <a:pt x="425" y="675"/>
                  </a:lnTo>
                  <a:lnTo>
                    <a:pt x="388" y="716"/>
                  </a:lnTo>
                  <a:lnTo>
                    <a:pt x="392" y="710"/>
                  </a:lnTo>
                  <a:lnTo>
                    <a:pt x="404" y="694"/>
                  </a:lnTo>
                  <a:lnTo>
                    <a:pt x="415" y="679"/>
                  </a:lnTo>
                  <a:lnTo>
                    <a:pt x="427" y="666"/>
                  </a:lnTo>
                  <a:lnTo>
                    <a:pt x="444" y="646"/>
                  </a:lnTo>
                  <a:lnTo>
                    <a:pt x="455" y="627"/>
                  </a:lnTo>
                  <a:lnTo>
                    <a:pt x="465" y="616"/>
                  </a:lnTo>
                  <a:lnTo>
                    <a:pt x="475" y="604"/>
                  </a:lnTo>
                  <a:lnTo>
                    <a:pt x="480" y="600"/>
                  </a:lnTo>
                  <a:lnTo>
                    <a:pt x="480" y="598"/>
                  </a:lnTo>
                  <a:lnTo>
                    <a:pt x="480" y="597"/>
                  </a:lnTo>
                  <a:lnTo>
                    <a:pt x="480" y="593"/>
                  </a:lnTo>
                  <a:lnTo>
                    <a:pt x="484" y="587"/>
                  </a:lnTo>
                  <a:lnTo>
                    <a:pt x="492" y="579"/>
                  </a:lnTo>
                  <a:lnTo>
                    <a:pt x="500" y="572"/>
                  </a:lnTo>
                  <a:lnTo>
                    <a:pt x="519" y="552"/>
                  </a:lnTo>
                  <a:lnTo>
                    <a:pt x="538" y="531"/>
                  </a:lnTo>
                  <a:lnTo>
                    <a:pt x="550" y="520"/>
                  </a:lnTo>
                  <a:lnTo>
                    <a:pt x="559" y="508"/>
                  </a:lnTo>
                  <a:lnTo>
                    <a:pt x="565" y="501"/>
                  </a:lnTo>
                  <a:lnTo>
                    <a:pt x="573" y="489"/>
                  </a:lnTo>
                  <a:lnTo>
                    <a:pt x="576" y="483"/>
                  </a:lnTo>
                  <a:lnTo>
                    <a:pt x="580" y="479"/>
                  </a:lnTo>
                  <a:lnTo>
                    <a:pt x="584" y="476"/>
                  </a:lnTo>
                  <a:lnTo>
                    <a:pt x="586" y="474"/>
                  </a:lnTo>
                  <a:lnTo>
                    <a:pt x="590" y="470"/>
                  </a:lnTo>
                  <a:lnTo>
                    <a:pt x="596" y="466"/>
                  </a:lnTo>
                  <a:lnTo>
                    <a:pt x="601" y="462"/>
                  </a:lnTo>
                  <a:lnTo>
                    <a:pt x="605" y="460"/>
                  </a:lnTo>
                  <a:lnTo>
                    <a:pt x="611" y="451"/>
                  </a:lnTo>
                  <a:lnTo>
                    <a:pt x="617" y="443"/>
                  </a:lnTo>
                  <a:lnTo>
                    <a:pt x="622" y="439"/>
                  </a:lnTo>
                  <a:lnTo>
                    <a:pt x="624" y="437"/>
                  </a:lnTo>
                  <a:lnTo>
                    <a:pt x="632" y="431"/>
                  </a:lnTo>
                  <a:lnTo>
                    <a:pt x="636" y="426"/>
                  </a:lnTo>
                  <a:lnTo>
                    <a:pt x="640" y="418"/>
                  </a:lnTo>
                  <a:lnTo>
                    <a:pt x="649" y="410"/>
                  </a:lnTo>
                  <a:lnTo>
                    <a:pt x="657" y="403"/>
                  </a:lnTo>
                  <a:lnTo>
                    <a:pt x="663" y="397"/>
                  </a:lnTo>
                  <a:lnTo>
                    <a:pt x="669" y="385"/>
                  </a:lnTo>
                  <a:lnTo>
                    <a:pt x="676" y="370"/>
                  </a:lnTo>
                  <a:lnTo>
                    <a:pt x="672" y="380"/>
                  </a:lnTo>
                  <a:lnTo>
                    <a:pt x="669" y="383"/>
                  </a:lnTo>
                  <a:lnTo>
                    <a:pt x="665" y="387"/>
                  </a:lnTo>
                  <a:lnTo>
                    <a:pt x="657" y="393"/>
                  </a:lnTo>
                  <a:lnTo>
                    <a:pt x="634" y="416"/>
                  </a:lnTo>
                  <a:lnTo>
                    <a:pt x="626" y="426"/>
                  </a:lnTo>
                  <a:lnTo>
                    <a:pt x="621" y="437"/>
                  </a:lnTo>
                  <a:lnTo>
                    <a:pt x="607" y="445"/>
                  </a:lnTo>
                  <a:lnTo>
                    <a:pt x="596" y="458"/>
                  </a:lnTo>
                  <a:lnTo>
                    <a:pt x="590" y="460"/>
                  </a:lnTo>
                  <a:lnTo>
                    <a:pt x="588" y="460"/>
                  </a:lnTo>
                  <a:lnTo>
                    <a:pt x="571" y="481"/>
                  </a:lnTo>
                  <a:lnTo>
                    <a:pt x="551" y="504"/>
                  </a:lnTo>
                  <a:lnTo>
                    <a:pt x="534" y="526"/>
                  </a:lnTo>
                  <a:lnTo>
                    <a:pt x="515" y="547"/>
                  </a:lnTo>
                  <a:lnTo>
                    <a:pt x="500" y="564"/>
                  </a:lnTo>
                  <a:lnTo>
                    <a:pt x="484" y="581"/>
                  </a:lnTo>
                  <a:lnTo>
                    <a:pt x="457" y="610"/>
                  </a:lnTo>
                  <a:lnTo>
                    <a:pt x="450" y="618"/>
                  </a:lnTo>
                  <a:lnTo>
                    <a:pt x="440" y="623"/>
                  </a:lnTo>
                  <a:lnTo>
                    <a:pt x="448" y="618"/>
                  </a:lnTo>
                  <a:lnTo>
                    <a:pt x="469" y="591"/>
                  </a:lnTo>
                  <a:lnTo>
                    <a:pt x="503" y="554"/>
                  </a:lnTo>
                  <a:lnTo>
                    <a:pt x="544" y="504"/>
                  </a:lnTo>
                  <a:lnTo>
                    <a:pt x="561" y="485"/>
                  </a:lnTo>
                  <a:lnTo>
                    <a:pt x="567" y="479"/>
                  </a:lnTo>
                  <a:lnTo>
                    <a:pt x="574" y="462"/>
                  </a:lnTo>
                  <a:lnTo>
                    <a:pt x="561" y="470"/>
                  </a:lnTo>
                  <a:lnTo>
                    <a:pt x="563" y="468"/>
                  </a:lnTo>
                  <a:lnTo>
                    <a:pt x="567" y="462"/>
                  </a:lnTo>
                  <a:lnTo>
                    <a:pt x="582" y="445"/>
                  </a:lnTo>
                  <a:lnTo>
                    <a:pt x="607" y="420"/>
                  </a:lnTo>
                  <a:lnTo>
                    <a:pt x="611" y="418"/>
                  </a:lnTo>
                  <a:lnTo>
                    <a:pt x="617" y="416"/>
                  </a:lnTo>
                  <a:lnTo>
                    <a:pt x="621" y="412"/>
                  </a:lnTo>
                  <a:lnTo>
                    <a:pt x="621" y="410"/>
                  </a:lnTo>
                  <a:lnTo>
                    <a:pt x="624" y="406"/>
                  </a:lnTo>
                  <a:lnTo>
                    <a:pt x="628" y="405"/>
                  </a:lnTo>
                  <a:lnTo>
                    <a:pt x="632" y="403"/>
                  </a:lnTo>
                  <a:lnTo>
                    <a:pt x="634" y="397"/>
                  </a:lnTo>
                  <a:lnTo>
                    <a:pt x="640" y="389"/>
                  </a:lnTo>
                  <a:lnTo>
                    <a:pt x="646" y="382"/>
                  </a:lnTo>
                  <a:lnTo>
                    <a:pt x="647" y="378"/>
                  </a:lnTo>
                  <a:lnTo>
                    <a:pt x="649" y="376"/>
                  </a:lnTo>
                  <a:lnTo>
                    <a:pt x="655" y="372"/>
                  </a:lnTo>
                  <a:lnTo>
                    <a:pt x="659" y="368"/>
                  </a:lnTo>
                  <a:lnTo>
                    <a:pt x="661" y="366"/>
                  </a:lnTo>
                  <a:lnTo>
                    <a:pt x="665" y="359"/>
                  </a:lnTo>
                  <a:lnTo>
                    <a:pt x="674" y="351"/>
                  </a:lnTo>
                  <a:lnTo>
                    <a:pt x="676" y="347"/>
                  </a:lnTo>
                  <a:lnTo>
                    <a:pt x="682" y="345"/>
                  </a:lnTo>
                  <a:lnTo>
                    <a:pt x="692" y="335"/>
                  </a:lnTo>
                  <a:lnTo>
                    <a:pt x="697" y="326"/>
                  </a:lnTo>
                  <a:lnTo>
                    <a:pt x="699" y="322"/>
                  </a:lnTo>
                  <a:lnTo>
                    <a:pt x="703" y="318"/>
                  </a:lnTo>
                  <a:lnTo>
                    <a:pt x="707" y="316"/>
                  </a:lnTo>
                  <a:lnTo>
                    <a:pt x="711" y="312"/>
                  </a:lnTo>
                  <a:lnTo>
                    <a:pt x="724" y="297"/>
                  </a:lnTo>
                  <a:lnTo>
                    <a:pt x="724" y="289"/>
                  </a:lnTo>
                  <a:lnTo>
                    <a:pt x="718" y="293"/>
                  </a:lnTo>
                  <a:lnTo>
                    <a:pt x="711" y="303"/>
                  </a:lnTo>
                  <a:lnTo>
                    <a:pt x="701" y="312"/>
                  </a:lnTo>
                  <a:lnTo>
                    <a:pt x="682" y="330"/>
                  </a:lnTo>
                  <a:lnTo>
                    <a:pt x="672" y="339"/>
                  </a:lnTo>
                  <a:lnTo>
                    <a:pt x="669" y="347"/>
                  </a:lnTo>
                  <a:lnTo>
                    <a:pt x="663" y="353"/>
                  </a:lnTo>
                  <a:lnTo>
                    <a:pt x="655" y="362"/>
                  </a:lnTo>
                  <a:lnTo>
                    <a:pt x="642" y="374"/>
                  </a:lnTo>
                  <a:lnTo>
                    <a:pt x="632" y="385"/>
                  </a:lnTo>
                  <a:lnTo>
                    <a:pt x="619" y="397"/>
                  </a:lnTo>
                  <a:lnTo>
                    <a:pt x="603" y="408"/>
                  </a:lnTo>
                  <a:lnTo>
                    <a:pt x="582" y="431"/>
                  </a:lnTo>
                  <a:lnTo>
                    <a:pt x="548" y="470"/>
                  </a:lnTo>
                  <a:lnTo>
                    <a:pt x="526" y="495"/>
                  </a:lnTo>
                  <a:lnTo>
                    <a:pt x="513" y="510"/>
                  </a:lnTo>
                  <a:lnTo>
                    <a:pt x="503" y="518"/>
                  </a:lnTo>
                  <a:lnTo>
                    <a:pt x="496" y="526"/>
                  </a:lnTo>
                  <a:lnTo>
                    <a:pt x="486" y="537"/>
                  </a:lnTo>
                  <a:lnTo>
                    <a:pt x="469" y="556"/>
                  </a:lnTo>
                  <a:lnTo>
                    <a:pt x="425" y="608"/>
                  </a:lnTo>
                  <a:lnTo>
                    <a:pt x="402" y="637"/>
                  </a:lnTo>
                  <a:lnTo>
                    <a:pt x="375" y="664"/>
                  </a:lnTo>
                  <a:lnTo>
                    <a:pt x="313" y="737"/>
                  </a:lnTo>
                  <a:lnTo>
                    <a:pt x="294" y="762"/>
                  </a:lnTo>
                  <a:lnTo>
                    <a:pt x="273" y="783"/>
                  </a:lnTo>
                  <a:lnTo>
                    <a:pt x="248" y="813"/>
                  </a:lnTo>
                  <a:lnTo>
                    <a:pt x="225" y="846"/>
                  </a:lnTo>
                  <a:lnTo>
                    <a:pt x="194" y="883"/>
                  </a:lnTo>
                  <a:lnTo>
                    <a:pt x="164" y="913"/>
                  </a:lnTo>
                  <a:lnTo>
                    <a:pt x="171" y="902"/>
                  </a:lnTo>
                  <a:lnTo>
                    <a:pt x="194" y="875"/>
                  </a:lnTo>
                  <a:lnTo>
                    <a:pt x="214" y="848"/>
                  </a:lnTo>
                  <a:lnTo>
                    <a:pt x="246" y="806"/>
                  </a:lnTo>
                  <a:lnTo>
                    <a:pt x="286" y="758"/>
                  </a:lnTo>
                  <a:lnTo>
                    <a:pt x="308" y="733"/>
                  </a:lnTo>
                  <a:lnTo>
                    <a:pt x="321" y="714"/>
                  </a:lnTo>
                  <a:lnTo>
                    <a:pt x="334" y="698"/>
                  </a:lnTo>
                  <a:lnTo>
                    <a:pt x="354" y="675"/>
                  </a:lnTo>
                  <a:lnTo>
                    <a:pt x="379" y="648"/>
                  </a:lnTo>
                  <a:lnTo>
                    <a:pt x="396" y="629"/>
                  </a:lnTo>
                  <a:lnTo>
                    <a:pt x="423" y="597"/>
                  </a:lnTo>
                  <a:lnTo>
                    <a:pt x="446" y="572"/>
                  </a:lnTo>
                  <a:lnTo>
                    <a:pt x="477" y="531"/>
                  </a:lnTo>
                  <a:lnTo>
                    <a:pt x="423" y="593"/>
                  </a:lnTo>
                  <a:lnTo>
                    <a:pt x="333" y="694"/>
                  </a:lnTo>
                  <a:lnTo>
                    <a:pt x="296" y="735"/>
                  </a:lnTo>
                  <a:lnTo>
                    <a:pt x="262" y="779"/>
                  </a:lnTo>
                  <a:lnTo>
                    <a:pt x="192" y="865"/>
                  </a:lnTo>
                  <a:lnTo>
                    <a:pt x="169" y="896"/>
                  </a:lnTo>
                  <a:lnTo>
                    <a:pt x="146" y="925"/>
                  </a:lnTo>
                  <a:lnTo>
                    <a:pt x="87" y="996"/>
                  </a:lnTo>
                  <a:lnTo>
                    <a:pt x="39" y="1053"/>
                  </a:lnTo>
                  <a:lnTo>
                    <a:pt x="39" y="1044"/>
                  </a:lnTo>
                  <a:lnTo>
                    <a:pt x="39" y="1038"/>
                  </a:lnTo>
                  <a:lnTo>
                    <a:pt x="35" y="1032"/>
                  </a:lnTo>
                  <a:lnTo>
                    <a:pt x="31" y="1027"/>
                  </a:lnTo>
                  <a:lnTo>
                    <a:pt x="35" y="1021"/>
                  </a:lnTo>
                  <a:lnTo>
                    <a:pt x="37" y="1015"/>
                  </a:lnTo>
                  <a:lnTo>
                    <a:pt x="37" y="1009"/>
                  </a:lnTo>
                  <a:lnTo>
                    <a:pt x="43" y="979"/>
                  </a:lnTo>
                  <a:lnTo>
                    <a:pt x="43" y="952"/>
                  </a:lnTo>
                  <a:lnTo>
                    <a:pt x="48" y="931"/>
                  </a:lnTo>
                  <a:lnTo>
                    <a:pt x="50" y="929"/>
                  </a:lnTo>
                  <a:lnTo>
                    <a:pt x="52" y="929"/>
                  </a:lnTo>
                  <a:lnTo>
                    <a:pt x="54" y="925"/>
                  </a:lnTo>
                  <a:lnTo>
                    <a:pt x="56" y="919"/>
                  </a:lnTo>
                  <a:lnTo>
                    <a:pt x="56" y="915"/>
                  </a:lnTo>
                  <a:lnTo>
                    <a:pt x="54" y="908"/>
                  </a:lnTo>
                  <a:lnTo>
                    <a:pt x="54" y="898"/>
                  </a:lnTo>
                  <a:lnTo>
                    <a:pt x="56" y="890"/>
                  </a:lnTo>
                  <a:lnTo>
                    <a:pt x="56" y="869"/>
                  </a:lnTo>
                  <a:lnTo>
                    <a:pt x="60" y="863"/>
                  </a:lnTo>
                  <a:lnTo>
                    <a:pt x="62" y="858"/>
                  </a:lnTo>
                  <a:lnTo>
                    <a:pt x="64" y="848"/>
                  </a:lnTo>
                  <a:lnTo>
                    <a:pt x="62" y="844"/>
                  </a:lnTo>
                  <a:lnTo>
                    <a:pt x="62" y="842"/>
                  </a:lnTo>
                  <a:lnTo>
                    <a:pt x="60" y="850"/>
                  </a:lnTo>
                  <a:lnTo>
                    <a:pt x="54" y="861"/>
                  </a:lnTo>
                  <a:lnTo>
                    <a:pt x="52" y="861"/>
                  </a:lnTo>
                  <a:lnTo>
                    <a:pt x="52" y="860"/>
                  </a:lnTo>
                  <a:lnTo>
                    <a:pt x="52" y="854"/>
                  </a:lnTo>
                  <a:lnTo>
                    <a:pt x="52" y="850"/>
                  </a:lnTo>
                  <a:lnTo>
                    <a:pt x="54" y="844"/>
                  </a:lnTo>
                  <a:lnTo>
                    <a:pt x="58" y="821"/>
                  </a:lnTo>
                  <a:lnTo>
                    <a:pt x="60" y="800"/>
                  </a:lnTo>
                  <a:lnTo>
                    <a:pt x="62" y="794"/>
                  </a:lnTo>
                  <a:lnTo>
                    <a:pt x="62" y="787"/>
                  </a:lnTo>
                  <a:lnTo>
                    <a:pt x="60" y="790"/>
                  </a:lnTo>
                  <a:lnTo>
                    <a:pt x="56" y="798"/>
                  </a:lnTo>
                  <a:lnTo>
                    <a:pt x="56" y="810"/>
                  </a:lnTo>
                  <a:lnTo>
                    <a:pt x="56" y="819"/>
                  </a:lnTo>
                  <a:lnTo>
                    <a:pt x="54" y="829"/>
                  </a:lnTo>
                  <a:lnTo>
                    <a:pt x="50" y="837"/>
                  </a:lnTo>
                  <a:lnTo>
                    <a:pt x="45" y="850"/>
                  </a:lnTo>
                  <a:lnTo>
                    <a:pt x="43" y="850"/>
                  </a:lnTo>
                  <a:lnTo>
                    <a:pt x="43" y="846"/>
                  </a:lnTo>
                  <a:lnTo>
                    <a:pt x="43" y="838"/>
                  </a:lnTo>
                  <a:lnTo>
                    <a:pt x="41" y="837"/>
                  </a:lnTo>
                  <a:lnTo>
                    <a:pt x="41" y="840"/>
                  </a:lnTo>
                  <a:lnTo>
                    <a:pt x="41" y="846"/>
                  </a:lnTo>
                  <a:lnTo>
                    <a:pt x="39" y="852"/>
                  </a:lnTo>
                  <a:lnTo>
                    <a:pt x="37" y="854"/>
                  </a:lnTo>
                  <a:lnTo>
                    <a:pt x="35" y="858"/>
                  </a:lnTo>
                  <a:lnTo>
                    <a:pt x="35" y="863"/>
                  </a:lnTo>
                  <a:lnTo>
                    <a:pt x="35" y="865"/>
                  </a:lnTo>
                  <a:lnTo>
                    <a:pt x="31" y="883"/>
                  </a:lnTo>
                  <a:lnTo>
                    <a:pt x="23" y="915"/>
                  </a:lnTo>
                  <a:lnTo>
                    <a:pt x="22" y="934"/>
                  </a:lnTo>
                  <a:lnTo>
                    <a:pt x="22" y="944"/>
                  </a:lnTo>
                  <a:lnTo>
                    <a:pt x="20" y="952"/>
                  </a:lnTo>
                  <a:lnTo>
                    <a:pt x="14" y="975"/>
                  </a:lnTo>
                  <a:lnTo>
                    <a:pt x="10" y="996"/>
                  </a:lnTo>
                  <a:lnTo>
                    <a:pt x="8" y="1019"/>
                  </a:lnTo>
                  <a:lnTo>
                    <a:pt x="4" y="1040"/>
                  </a:lnTo>
                  <a:lnTo>
                    <a:pt x="2" y="1057"/>
                  </a:lnTo>
                  <a:lnTo>
                    <a:pt x="0" y="1086"/>
                  </a:lnTo>
                  <a:lnTo>
                    <a:pt x="448" y="1086"/>
                  </a:lnTo>
                  <a:lnTo>
                    <a:pt x="469" y="1057"/>
                  </a:lnTo>
                  <a:lnTo>
                    <a:pt x="505" y="1013"/>
                  </a:lnTo>
                  <a:lnTo>
                    <a:pt x="519" y="992"/>
                  </a:lnTo>
                  <a:lnTo>
                    <a:pt x="530" y="977"/>
                  </a:lnTo>
                  <a:lnTo>
                    <a:pt x="544" y="959"/>
                  </a:lnTo>
                  <a:lnTo>
                    <a:pt x="557" y="946"/>
                  </a:lnTo>
                  <a:lnTo>
                    <a:pt x="563" y="934"/>
                  </a:lnTo>
                  <a:lnTo>
                    <a:pt x="567" y="925"/>
                  </a:lnTo>
                  <a:lnTo>
                    <a:pt x="571" y="921"/>
                  </a:lnTo>
                  <a:lnTo>
                    <a:pt x="576" y="915"/>
                  </a:lnTo>
                  <a:lnTo>
                    <a:pt x="578" y="911"/>
                  </a:lnTo>
                  <a:lnTo>
                    <a:pt x="582" y="909"/>
                  </a:lnTo>
                  <a:lnTo>
                    <a:pt x="586" y="909"/>
                  </a:lnTo>
                  <a:lnTo>
                    <a:pt x="588" y="906"/>
                  </a:lnTo>
                  <a:lnTo>
                    <a:pt x="592" y="902"/>
                  </a:lnTo>
                  <a:lnTo>
                    <a:pt x="599" y="894"/>
                  </a:lnTo>
                  <a:lnTo>
                    <a:pt x="617" y="879"/>
                  </a:lnTo>
                  <a:lnTo>
                    <a:pt x="624" y="869"/>
                  </a:lnTo>
                  <a:lnTo>
                    <a:pt x="624" y="865"/>
                  </a:lnTo>
                  <a:lnTo>
                    <a:pt x="622" y="865"/>
                  </a:lnTo>
                  <a:lnTo>
                    <a:pt x="617" y="869"/>
                  </a:lnTo>
                  <a:lnTo>
                    <a:pt x="615" y="869"/>
                  </a:lnTo>
                  <a:lnTo>
                    <a:pt x="615" y="865"/>
                  </a:lnTo>
                  <a:lnTo>
                    <a:pt x="617" y="861"/>
                  </a:lnTo>
                  <a:lnTo>
                    <a:pt x="621" y="860"/>
                  </a:lnTo>
                  <a:lnTo>
                    <a:pt x="632" y="850"/>
                  </a:lnTo>
                  <a:lnTo>
                    <a:pt x="640" y="842"/>
                  </a:lnTo>
                  <a:lnTo>
                    <a:pt x="659" y="819"/>
                  </a:lnTo>
                  <a:lnTo>
                    <a:pt x="663" y="817"/>
                  </a:lnTo>
                  <a:lnTo>
                    <a:pt x="669" y="815"/>
                  </a:lnTo>
                  <a:lnTo>
                    <a:pt x="670" y="813"/>
                  </a:lnTo>
                  <a:lnTo>
                    <a:pt x="670" y="812"/>
                  </a:lnTo>
                  <a:lnTo>
                    <a:pt x="670" y="806"/>
                  </a:lnTo>
                  <a:lnTo>
                    <a:pt x="674" y="798"/>
                  </a:lnTo>
                  <a:lnTo>
                    <a:pt x="686" y="787"/>
                  </a:lnTo>
                  <a:lnTo>
                    <a:pt x="695" y="777"/>
                  </a:lnTo>
                  <a:lnTo>
                    <a:pt x="701" y="769"/>
                  </a:lnTo>
                  <a:lnTo>
                    <a:pt x="724" y="742"/>
                  </a:lnTo>
                  <a:lnTo>
                    <a:pt x="724" y="714"/>
                  </a:lnTo>
                  <a:lnTo>
                    <a:pt x="709" y="733"/>
                  </a:lnTo>
                  <a:lnTo>
                    <a:pt x="697" y="746"/>
                  </a:lnTo>
                  <a:lnTo>
                    <a:pt x="686" y="756"/>
                  </a:lnTo>
                  <a:lnTo>
                    <a:pt x="676" y="767"/>
                  </a:lnTo>
                  <a:lnTo>
                    <a:pt x="661" y="785"/>
                  </a:lnTo>
                  <a:lnTo>
                    <a:pt x="655" y="789"/>
                  </a:lnTo>
                  <a:lnTo>
                    <a:pt x="653" y="789"/>
                  </a:lnTo>
                  <a:lnTo>
                    <a:pt x="653" y="785"/>
                  </a:lnTo>
                  <a:lnTo>
                    <a:pt x="655" y="781"/>
                  </a:lnTo>
                  <a:lnTo>
                    <a:pt x="659" y="777"/>
                  </a:lnTo>
                  <a:lnTo>
                    <a:pt x="665" y="771"/>
                  </a:lnTo>
                  <a:lnTo>
                    <a:pt x="678" y="756"/>
                  </a:lnTo>
                  <a:lnTo>
                    <a:pt x="695" y="737"/>
                  </a:lnTo>
                  <a:lnTo>
                    <a:pt x="724" y="706"/>
                  </a:lnTo>
                  <a:lnTo>
                    <a:pt x="724" y="693"/>
                  </a:lnTo>
                  <a:lnTo>
                    <a:pt x="717" y="700"/>
                  </a:lnTo>
                  <a:lnTo>
                    <a:pt x="699" y="719"/>
                  </a:lnTo>
                  <a:lnTo>
                    <a:pt x="688" y="737"/>
                  </a:lnTo>
                  <a:lnTo>
                    <a:pt x="680" y="742"/>
                  </a:lnTo>
                  <a:lnTo>
                    <a:pt x="667" y="756"/>
                  </a:lnTo>
                  <a:lnTo>
                    <a:pt x="653" y="769"/>
                  </a:lnTo>
                  <a:lnTo>
                    <a:pt x="638" y="789"/>
                  </a:lnTo>
                  <a:lnTo>
                    <a:pt x="615" y="813"/>
                  </a:lnTo>
                  <a:lnTo>
                    <a:pt x="592" y="838"/>
                  </a:lnTo>
                  <a:lnTo>
                    <a:pt x="569" y="863"/>
                  </a:lnTo>
                  <a:lnTo>
                    <a:pt x="544" y="892"/>
                  </a:lnTo>
                  <a:lnTo>
                    <a:pt x="534" y="900"/>
                  </a:lnTo>
                  <a:lnTo>
                    <a:pt x="523" y="906"/>
                  </a:lnTo>
                  <a:lnTo>
                    <a:pt x="519" y="908"/>
                  </a:lnTo>
                  <a:lnTo>
                    <a:pt x="515" y="911"/>
                  </a:lnTo>
                  <a:lnTo>
                    <a:pt x="511" y="913"/>
                  </a:lnTo>
                  <a:lnTo>
                    <a:pt x="507" y="915"/>
                  </a:lnTo>
                  <a:lnTo>
                    <a:pt x="496" y="921"/>
                  </a:lnTo>
                  <a:lnTo>
                    <a:pt x="488" y="931"/>
                  </a:lnTo>
                  <a:lnTo>
                    <a:pt x="480" y="942"/>
                  </a:lnTo>
                  <a:lnTo>
                    <a:pt x="477" y="946"/>
                  </a:lnTo>
                  <a:lnTo>
                    <a:pt x="469" y="952"/>
                  </a:lnTo>
                  <a:lnTo>
                    <a:pt x="465" y="954"/>
                  </a:lnTo>
                  <a:lnTo>
                    <a:pt x="463" y="954"/>
                  </a:lnTo>
                  <a:lnTo>
                    <a:pt x="463" y="952"/>
                  </a:lnTo>
                  <a:lnTo>
                    <a:pt x="477" y="936"/>
                  </a:lnTo>
                  <a:lnTo>
                    <a:pt x="484" y="925"/>
                  </a:lnTo>
                  <a:lnTo>
                    <a:pt x="473" y="938"/>
                  </a:lnTo>
                  <a:lnTo>
                    <a:pt x="457" y="952"/>
                  </a:lnTo>
                  <a:lnTo>
                    <a:pt x="450" y="959"/>
                  </a:lnTo>
                  <a:lnTo>
                    <a:pt x="425" y="988"/>
                  </a:lnTo>
                  <a:lnTo>
                    <a:pt x="425" y="980"/>
                  </a:lnTo>
                  <a:lnTo>
                    <a:pt x="421" y="975"/>
                  </a:lnTo>
                  <a:lnTo>
                    <a:pt x="406" y="990"/>
                  </a:lnTo>
                  <a:lnTo>
                    <a:pt x="417" y="975"/>
                  </a:lnTo>
                  <a:lnTo>
                    <a:pt x="407" y="980"/>
                  </a:lnTo>
                  <a:lnTo>
                    <a:pt x="396" y="988"/>
                  </a:lnTo>
                  <a:lnTo>
                    <a:pt x="402" y="979"/>
                  </a:lnTo>
                  <a:lnTo>
                    <a:pt x="413" y="965"/>
                  </a:lnTo>
                  <a:lnTo>
                    <a:pt x="419" y="961"/>
                  </a:lnTo>
                  <a:lnTo>
                    <a:pt x="425" y="952"/>
                  </a:lnTo>
                  <a:lnTo>
                    <a:pt x="444" y="927"/>
                  </a:lnTo>
                  <a:lnTo>
                    <a:pt x="463" y="898"/>
                  </a:lnTo>
                  <a:lnTo>
                    <a:pt x="473" y="883"/>
                  </a:lnTo>
                  <a:lnTo>
                    <a:pt x="475" y="879"/>
                  </a:lnTo>
                  <a:lnTo>
                    <a:pt x="478" y="875"/>
                  </a:lnTo>
                  <a:lnTo>
                    <a:pt x="488" y="871"/>
                  </a:lnTo>
                  <a:lnTo>
                    <a:pt x="500" y="858"/>
                  </a:lnTo>
                  <a:lnTo>
                    <a:pt x="509" y="846"/>
                  </a:lnTo>
                  <a:lnTo>
                    <a:pt x="515" y="833"/>
                  </a:lnTo>
                  <a:lnTo>
                    <a:pt x="523" y="823"/>
                  </a:lnTo>
                  <a:lnTo>
                    <a:pt x="530" y="815"/>
                  </a:lnTo>
                  <a:lnTo>
                    <a:pt x="542" y="806"/>
                  </a:lnTo>
                  <a:lnTo>
                    <a:pt x="550" y="798"/>
                  </a:lnTo>
                  <a:lnTo>
                    <a:pt x="557" y="790"/>
                  </a:lnTo>
                  <a:lnTo>
                    <a:pt x="563" y="779"/>
                  </a:lnTo>
                  <a:lnTo>
                    <a:pt x="582" y="758"/>
                  </a:lnTo>
                  <a:lnTo>
                    <a:pt x="605" y="731"/>
                  </a:lnTo>
                  <a:lnTo>
                    <a:pt x="622" y="716"/>
                  </a:lnTo>
                  <a:lnTo>
                    <a:pt x="628" y="708"/>
                  </a:lnTo>
                  <a:lnTo>
                    <a:pt x="634" y="700"/>
                  </a:lnTo>
                  <a:lnTo>
                    <a:pt x="640" y="694"/>
                  </a:lnTo>
                  <a:lnTo>
                    <a:pt x="642" y="685"/>
                  </a:lnTo>
                  <a:lnTo>
                    <a:pt x="644" y="683"/>
                  </a:lnTo>
                  <a:lnTo>
                    <a:pt x="642" y="685"/>
                  </a:lnTo>
                  <a:lnTo>
                    <a:pt x="634" y="693"/>
                  </a:lnTo>
                  <a:lnTo>
                    <a:pt x="621" y="708"/>
                  </a:lnTo>
                  <a:lnTo>
                    <a:pt x="613" y="717"/>
                  </a:lnTo>
                  <a:lnTo>
                    <a:pt x="594" y="737"/>
                  </a:lnTo>
                  <a:lnTo>
                    <a:pt x="580" y="754"/>
                  </a:lnTo>
                  <a:lnTo>
                    <a:pt x="573" y="762"/>
                  </a:lnTo>
                  <a:lnTo>
                    <a:pt x="565" y="771"/>
                  </a:lnTo>
                  <a:lnTo>
                    <a:pt x="557" y="779"/>
                  </a:lnTo>
                  <a:lnTo>
                    <a:pt x="550" y="789"/>
                  </a:lnTo>
                  <a:lnTo>
                    <a:pt x="542" y="798"/>
                  </a:lnTo>
                  <a:lnTo>
                    <a:pt x="530" y="808"/>
                  </a:lnTo>
                  <a:lnTo>
                    <a:pt x="525" y="813"/>
                  </a:lnTo>
                  <a:lnTo>
                    <a:pt x="521" y="815"/>
                  </a:lnTo>
                  <a:lnTo>
                    <a:pt x="523" y="812"/>
                  </a:lnTo>
                  <a:lnTo>
                    <a:pt x="523" y="810"/>
                  </a:lnTo>
                  <a:lnTo>
                    <a:pt x="521" y="812"/>
                  </a:lnTo>
                  <a:lnTo>
                    <a:pt x="509" y="825"/>
                  </a:lnTo>
                  <a:lnTo>
                    <a:pt x="490" y="842"/>
                  </a:lnTo>
                  <a:lnTo>
                    <a:pt x="498" y="835"/>
                  </a:lnTo>
                  <a:lnTo>
                    <a:pt x="505" y="823"/>
                  </a:lnTo>
                  <a:lnTo>
                    <a:pt x="519" y="808"/>
                  </a:lnTo>
                  <a:lnTo>
                    <a:pt x="538" y="787"/>
                  </a:lnTo>
                  <a:lnTo>
                    <a:pt x="546" y="775"/>
                  </a:lnTo>
                  <a:lnTo>
                    <a:pt x="555" y="760"/>
                  </a:lnTo>
                  <a:lnTo>
                    <a:pt x="565" y="750"/>
                  </a:lnTo>
                  <a:lnTo>
                    <a:pt x="571" y="746"/>
                  </a:lnTo>
                  <a:lnTo>
                    <a:pt x="580" y="731"/>
                  </a:lnTo>
                  <a:lnTo>
                    <a:pt x="594" y="716"/>
                  </a:lnTo>
                  <a:lnTo>
                    <a:pt x="605" y="706"/>
                  </a:lnTo>
                  <a:lnTo>
                    <a:pt x="617" y="693"/>
                  </a:lnTo>
                  <a:lnTo>
                    <a:pt x="644" y="664"/>
                  </a:lnTo>
                  <a:lnTo>
                    <a:pt x="670" y="629"/>
                  </a:lnTo>
                  <a:lnTo>
                    <a:pt x="682" y="616"/>
                  </a:lnTo>
                  <a:lnTo>
                    <a:pt x="694" y="604"/>
                  </a:lnTo>
                  <a:lnTo>
                    <a:pt x="713" y="581"/>
                  </a:lnTo>
                  <a:lnTo>
                    <a:pt x="701" y="587"/>
                  </a:lnTo>
                  <a:lnTo>
                    <a:pt x="694" y="593"/>
                  </a:lnTo>
                  <a:lnTo>
                    <a:pt x="688" y="598"/>
                  </a:lnTo>
                  <a:lnTo>
                    <a:pt x="682" y="606"/>
                  </a:lnTo>
                  <a:lnTo>
                    <a:pt x="670" y="618"/>
                  </a:lnTo>
                  <a:lnTo>
                    <a:pt x="649" y="641"/>
                  </a:lnTo>
                  <a:lnTo>
                    <a:pt x="632" y="664"/>
                  </a:lnTo>
                  <a:lnTo>
                    <a:pt x="622" y="675"/>
                  </a:lnTo>
                  <a:lnTo>
                    <a:pt x="615" y="683"/>
                  </a:lnTo>
                  <a:lnTo>
                    <a:pt x="603" y="696"/>
                  </a:lnTo>
                  <a:lnTo>
                    <a:pt x="594" y="708"/>
                  </a:lnTo>
                  <a:lnTo>
                    <a:pt x="584" y="717"/>
                  </a:lnTo>
                  <a:lnTo>
                    <a:pt x="574" y="727"/>
                  </a:lnTo>
                  <a:lnTo>
                    <a:pt x="565" y="737"/>
                  </a:lnTo>
                  <a:lnTo>
                    <a:pt x="532" y="775"/>
                  </a:lnTo>
                  <a:lnTo>
                    <a:pt x="536" y="769"/>
                  </a:lnTo>
                  <a:lnTo>
                    <a:pt x="544" y="756"/>
                  </a:lnTo>
                  <a:lnTo>
                    <a:pt x="559" y="735"/>
                  </a:lnTo>
                  <a:lnTo>
                    <a:pt x="576" y="714"/>
                  </a:lnTo>
                  <a:lnTo>
                    <a:pt x="596" y="693"/>
                  </a:lnTo>
                  <a:lnTo>
                    <a:pt x="621" y="666"/>
                  </a:lnTo>
                  <a:lnTo>
                    <a:pt x="613" y="673"/>
                  </a:lnTo>
                  <a:lnTo>
                    <a:pt x="586" y="698"/>
                  </a:lnTo>
                  <a:lnTo>
                    <a:pt x="563" y="725"/>
                  </a:lnTo>
                  <a:lnTo>
                    <a:pt x="550" y="737"/>
                  </a:lnTo>
                  <a:lnTo>
                    <a:pt x="546" y="742"/>
                  </a:lnTo>
                  <a:lnTo>
                    <a:pt x="540" y="748"/>
                  </a:lnTo>
                  <a:lnTo>
                    <a:pt x="542" y="742"/>
                  </a:lnTo>
                  <a:lnTo>
                    <a:pt x="546" y="737"/>
                  </a:lnTo>
                  <a:lnTo>
                    <a:pt x="551" y="729"/>
                  </a:lnTo>
                  <a:lnTo>
                    <a:pt x="561" y="719"/>
                  </a:lnTo>
                  <a:lnTo>
                    <a:pt x="619" y="794"/>
                  </a:lnTo>
                  <a:lnTo>
                    <a:pt x="559" y="618"/>
                  </a:lnTo>
                  <a:lnTo>
                    <a:pt x="571" y="602"/>
                  </a:lnTo>
                  <a:lnTo>
                    <a:pt x="588" y="585"/>
                  </a:lnTo>
                  <a:lnTo>
                    <a:pt x="590" y="587"/>
                  </a:lnTo>
                  <a:lnTo>
                    <a:pt x="590" y="591"/>
                  </a:lnTo>
                  <a:lnTo>
                    <a:pt x="586" y="598"/>
                  </a:lnTo>
                  <a:lnTo>
                    <a:pt x="580" y="614"/>
                  </a:lnTo>
                  <a:lnTo>
                    <a:pt x="580" y="616"/>
                  </a:lnTo>
                  <a:lnTo>
                    <a:pt x="578" y="612"/>
                  </a:lnTo>
                  <a:lnTo>
                    <a:pt x="578" y="604"/>
                  </a:lnTo>
                  <a:lnTo>
                    <a:pt x="569" y="614"/>
                  </a:lnTo>
                  <a:lnTo>
                    <a:pt x="563" y="622"/>
                  </a:lnTo>
                  <a:lnTo>
                    <a:pt x="555" y="629"/>
                  </a:lnTo>
                  <a:lnTo>
                    <a:pt x="551" y="635"/>
                  </a:lnTo>
                  <a:lnTo>
                    <a:pt x="548" y="637"/>
                  </a:lnTo>
                  <a:lnTo>
                    <a:pt x="548" y="635"/>
                  </a:lnTo>
                  <a:lnTo>
                    <a:pt x="550" y="629"/>
                  </a:lnTo>
                  <a:lnTo>
                    <a:pt x="559" y="618"/>
                  </a:lnTo>
                  <a:lnTo>
                    <a:pt x="619" y="794"/>
                  </a:lnTo>
                  <a:lnTo>
                    <a:pt x="382" y="683"/>
                  </a:lnTo>
                  <a:lnTo>
                    <a:pt x="386" y="671"/>
                  </a:lnTo>
                  <a:lnTo>
                    <a:pt x="388" y="668"/>
                  </a:lnTo>
                  <a:lnTo>
                    <a:pt x="386" y="668"/>
                  </a:lnTo>
                  <a:lnTo>
                    <a:pt x="384" y="669"/>
                  </a:lnTo>
                  <a:lnTo>
                    <a:pt x="382" y="675"/>
                  </a:lnTo>
                  <a:lnTo>
                    <a:pt x="379" y="679"/>
                  </a:lnTo>
                  <a:lnTo>
                    <a:pt x="375" y="683"/>
                  </a:lnTo>
                  <a:lnTo>
                    <a:pt x="375" y="687"/>
                  </a:lnTo>
                  <a:lnTo>
                    <a:pt x="373" y="691"/>
                  </a:lnTo>
                  <a:lnTo>
                    <a:pt x="373" y="693"/>
                  </a:lnTo>
                  <a:lnTo>
                    <a:pt x="365" y="700"/>
                  </a:lnTo>
                  <a:lnTo>
                    <a:pt x="356" y="708"/>
                  </a:lnTo>
                  <a:lnTo>
                    <a:pt x="352" y="712"/>
                  </a:lnTo>
                  <a:lnTo>
                    <a:pt x="346" y="717"/>
                  </a:lnTo>
                  <a:lnTo>
                    <a:pt x="340" y="729"/>
                  </a:lnTo>
                  <a:lnTo>
                    <a:pt x="336" y="739"/>
                  </a:lnTo>
                  <a:lnTo>
                    <a:pt x="334" y="742"/>
                  </a:lnTo>
                  <a:lnTo>
                    <a:pt x="331" y="748"/>
                  </a:lnTo>
                  <a:lnTo>
                    <a:pt x="323" y="756"/>
                  </a:lnTo>
                  <a:lnTo>
                    <a:pt x="317" y="762"/>
                  </a:lnTo>
                  <a:lnTo>
                    <a:pt x="306" y="777"/>
                  </a:lnTo>
                  <a:lnTo>
                    <a:pt x="286" y="798"/>
                  </a:lnTo>
                  <a:lnTo>
                    <a:pt x="262" y="823"/>
                  </a:lnTo>
                  <a:lnTo>
                    <a:pt x="246" y="840"/>
                  </a:lnTo>
                  <a:lnTo>
                    <a:pt x="212" y="885"/>
                  </a:lnTo>
                  <a:lnTo>
                    <a:pt x="185" y="915"/>
                  </a:lnTo>
                  <a:lnTo>
                    <a:pt x="164" y="944"/>
                  </a:lnTo>
                  <a:lnTo>
                    <a:pt x="141" y="969"/>
                  </a:lnTo>
                  <a:lnTo>
                    <a:pt x="148" y="957"/>
                  </a:lnTo>
                  <a:lnTo>
                    <a:pt x="156" y="946"/>
                  </a:lnTo>
                  <a:lnTo>
                    <a:pt x="171" y="925"/>
                  </a:lnTo>
                  <a:lnTo>
                    <a:pt x="192" y="900"/>
                  </a:lnTo>
                  <a:lnTo>
                    <a:pt x="210" y="879"/>
                  </a:lnTo>
                  <a:lnTo>
                    <a:pt x="225" y="856"/>
                  </a:lnTo>
                  <a:lnTo>
                    <a:pt x="260" y="815"/>
                  </a:lnTo>
                  <a:lnTo>
                    <a:pt x="313" y="746"/>
                  </a:lnTo>
                  <a:lnTo>
                    <a:pt x="321" y="735"/>
                  </a:lnTo>
                  <a:lnTo>
                    <a:pt x="329" y="725"/>
                  </a:lnTo>
                  <a:lnTo>
                    <a:pt x="344" y="708"/>
                  </a:lnTo>
                  <a:lnTo>
                    <a:pt x="363" y="687"/>
                  </a:lnTo>
                  <a:lnTo>
                    <a:pt x="392" y="652"/>
                  </a:lnTo>
                  <a:lnTo>
                    <a:pt x="406" y="635"/>
                  </a:lnTo>
                  <a:lnTo>
                    <a:pt x="415" y="625"/>
                  </a:lnTo>
                  <a:lnTo>
                    <a:pt x="425" y="618"/>
                  </a:lnTo>
                  <a:lnTo>
                    <a:pt x="432" y="612"/>
                  </a:lnTo>
                  <a:lnTo>
                    <a:pt x="442" y="600"/>
                  </a:lnTo>
                  <a:lnTo>
                    <a:pt x="455" y="583"/>
                  </a:lnTo>
                  <a:lnTo>
                    <a:pt x="488" y="545"/>
                  </a:lnTo>
                  <a:lnTo>
                    <a:pt x="503" y="527"/>
                  </a:lnTo>
                  <a:lnTo>
                    <a:pt x="521" y="510"/>
                  </a:lnTo>
                  <a:lnTo>
                    <a:pt x="515" y="522"/>
                  </a:lnTo>
                  <a:lnTo>
                    <a:pt x="503" y="533"/>
                  </a:lnTo>
                  <a:lnTo>
                    <a:pt x="494" y="543"/>
                  </a:lnTo>
                  <a:lnTo>
                    <a:pt x="484" y="556"/>
                  </a:lnTo>
                  <a:lnTo>
                    <a:pt x="471" y="572"/>
                  </a:lnTo>
                  <a:lnTo>
                    <a:pt x="448" y="600"/>
                  </a:lnTo>
                  <a:lnTo>
                    <a:pt x="425" y="627"/>
                  </a:lnTo>
                  <a:lnTo>
                    <a:pt x="411" y="645"/>
                  </a:lnTo>
                  <a:lnTo>
                    <a:pt x="398" y="660"/>
                  </a:lnTo>
                  <a:lnTo>
                    <a:pt x="388" y="675"/>
                  </a:lnTo>
                  <a:lnTo>
                    <a:pt x="384" y="681"/>
                  </a:lnTo>
                  <a:lnTo>
                    <a:pt x="382" y="683"/>
                  </a:lnTo>
                  <a:lnTo>
                    <a:pt x="619" y="794"/>
                  </a:lnTo>
                  <a:lnTo>
                    <a:pt x="496" y="842"/>
                  </a:lnTo>
                  <a:lnTo>
                    <a:pt x="496" y="844"/>
                  </a:lnTo>
                  <a:lnTo>
                    <a:pt x="494" y="848"/>
                  </a:lnTo>
                  <a:lnTo>
                    <a:pt x="511" y="829"/>
                  </a:lnTo>
                  <a:lnTo>
                    <a:pt x="511" y="827"/>
                  </a:lnTo>
                  <a:lnTo>
                    <a:pt x="513" y="827"/>
                  </a:lnTo>
                  <a:lnTo>
                    <a:pt x="513" y="829"/>
                  </a:lnTo>
                  <a:lnTo>
                    <a:pt x="511" y="833"/>
                  </a:lnTo>
                  <a:lnTo>
                    <a:pt x="509" y="837"/>
                  </a:lnTo>
                  <a:lnTo>
                    <a:pt x="503" y="842"/>
                  </a:lnTo>
                  <a:lnTo>
                    <a:pt x="496" y="852"/>
                  </a:lnTo>
                  <a:lnTo>
                    <a:pt x="488" y="861"/>
                  </a:lnTo>
                  <a:lnTo>
                    <a:pt x="482" y="869"/>
                  </a:lnTo>
                  <a:lnTo>
                    <a:pt x="478" y="873"/>
                  </a:lnTo>
                  <a:lnTo>
                    <a:pt x="473" y="877"/>
                  </a:lnTo>
                  <a:lnTo>
                    <a:pt x="471" y="879"/>
                  </a:lnTo>
                  <a:lnTo>
                    <a:pt x="469" y="881"/>
                  </a:lnTo>
                  <a:lnTo>
                    <a:pt x="463" y="890"/>
                  </a:lnTo>
                  <a:lnTo>
                    <a:pt x="459" y="894"/>
                  </a:lnTo>
                  <a:lnTo>
                    <a:pt x="457" y="890"/>
                  </a:lnTo>
                  <a:lnTo>
                    <a:pt x="457" y="886"/>
                  </a:lnTo>
                  <a:lnTo>
                    <a:pt x="459" y="881"/>
                  </a:lnTo>
                  <a:lnTo>
                    <a:pt x="461" y="879"/>
                  </a:lnTo>
                  <a:lnTo>
                    <a:pt x="465" y="877"/>
                  </a:lnTo>
                  <a:lnTo>
                    <a:pt x="475" y="871"/>
                  </a:lnTo>
                  <a:lnTo>
                    <a:pt x="478" y="867"/>
                  </a:lnTo>
                  <a:lnTo>
                    <a:pt x="482" y="863"/>
                  </a:lnTo>
                  <a:lnTo>
                    <a:pt x="484" y="858"/>
                  </a:lnTo>
                  <a:lnTo>
                    <a:pt x="488" y="852"/>
                  </a:lnTo>
                  <a:lnTo>
                    <a:pt x="496" y="842"/>
                  </a:lnTo>
                  <a:lnTo>
                    <a:pt x="619" y="794"/>
                  </a:lnTo>
                  <a:lnTo>
                    <a:pt x="724" y="564"/>
                  </a:lnTo>
                  <a:lnTo>
                    <a:pt x="713" y="581"/>
                  </a:lnTo>
                  <a:lnTo>
                    <a:pt x="720" y="570"/>
                  </a:lnTo>
                  <a:lnTo>
                    <a:pt x="724" y="564"/>
                  </a:lnTo>
                  <a:lnTo>
                    <a:pt x="619" y="794"/>
                  </a:lnTo>
                  <a:lnTo>
                    <a:pt x="102" y="614"/>
                  </a:lnTo>
                  <a:lnTo>
                    <a:pt x="106" y="610"/>
                  </a:lnTo>
                  <a:lnTo>
                    <a:pt x="106" y="612"/>
                  </a:lnTo>
                  <a:lnTo>
                    <a:pt x="108" y="614"/>
                  </a:lnTo>
                  <a:lnTo>
                    <a:pt x="112" y="618"/>
                  </a:lnTo>
                  <a:lnTo>
                    <a:pt x="114" y="618"/>
                  </a:lnTo>
                  <a:lnTo>
                    <a:pt x="112" y="614"/>
                  </a:lnTo>
                  <a:lnTo>
                    <a:pt x="112" y="604"/>
                  </a:lnTo>
                  <a:lnTo>
                    <a:pt x="112" y="595"/>
                  </a:lnTo>
                  <a:lnTo>
                    <a:pt x="114" y="587"/>
                  </a:lnTo>
                  <a:lnTo>
                    <a:pt x="118" y="577"/>
                  </a:lnTo>
                  <a:lnTo>
                    <a:pt x="121" y="568"/>
                  </a:lnTo>
                  <a:lnTo>
                    <a:pt x="127" y="558"/>
                  </a:lnTo>
                  <a:lnTo>
                    <a:pt x="131" y="547"/>
                  </a:lnTo>
                  <a:lnTo>
                    <a:pt x="137" y="541"/>
                  </a:lnTo>
                  <a:lnTo>
                    <a:pt x="139" y="537"/>
                  </a:lnTo>
                  <a:lnTo>
                    <a:pt x="141" y="533"/>
                  </a:lnTo>
                  <a:lnTo>
                    <a:pt x="141" y="531"/>
                  </a:lnTo>
                  <a:lnTo>
                    <a:pt x="139" y="529"/>
                  </a:lnTo>
                  <a:lnTo>
                    <a:pt x="139" y="527"/>
                  </a:lnTo>
                  <a:lnTo>
                    <a:pt x="141" y="524"/>
                  </a:lnTo>
                  <a:lnTo>
                    <a:pt x="154" y="502"/>
                  </a:lnTo>
                  <a:lnTo>
                    <a:pt x="167" y="483"/>
                  </a:lnTo>
                  <a:lnTo>
                    <a:pt x="181" y="466"/>
                  </a:lnTo>
                  <a:lnTo>
                    <a:pt x="192" y="447"/>
                  </a:lnTo>
                  <a:lnTo>
                    <a:pt x="198" y="441"/>
                  </a:lnTo>
                  <a:lnTo>
                    <a:pt x="204" y="433"/>
                  </a:lnTo>
                  <a:lnTo>
                    <a:pt x="208" y="428"/>
                  </a:lnTo>
                  <a:lnTo>
                    <a:pt x="214" y="422"/>
                  </a:lnTo>
                  <a:lnTo>
                    <a:pt x="221" y="408"/>
                  </a:lnTo>
                  <a:lnTo>
                    <a:pt x="229" y="403"/>
                  </a:lnTo>
                  <a:lnTo>
                    <a:pt x="237" y="395"/>
                  </a:lnTo>
                  <a:lnTo>
                    <a:pt x="237" y="389"/>
                  </a:lnTo>
                  <a:lnTo>
                    <a:pt x="237" y="382"/>
                  </a:lnTo>
                  <a:lnTo>
                    <a:pt x="238" y="376"/>
                  </a:lnTo>
                  <a:lnTo>
                    <a:pt x="242" y="370"/>
                  </a:lnTo>
                  <a:lnTo>
                    <a:pt x="246" y="359"/>
                  </a:lnTo>
                  <a:lnTo>
                    <a:pt x="248" y="355"/>
                  </a:lnTo>
                  <a:lnTo>
                    <a:pt x="248" y="353"/>
                  </a:lnTo>
                  <a:lnTo>
                    <a:pt x="248" y="355"/>
                  </a:lnTo>
                  <a:lnTo>
                    <a:pt x="231" y="378"/>
                  </a:lnTo>
                  <a:lnTo>
                    <a:pt x="221" y="393"/>
                  </a:lnTo>
                  <a:lnTo>
                    <a:pt x="214" y="406"/>
                  </a:lnTo>
                  <a:lnTo>
                    <a:pt x="208" y="422"/>
                  </a:lnTo>
                  <a:lnTo>
                    <a:pt x="204" y="430"/>
                  </a:lnTo>
                  <a:lnTo>
                    <a:pt x="194" y="441"/>
                  </a:lnTo>
                  <a:lnTo>
                    <a:pt x="181" y="456"/>
                  </a:lnTo>
                  <a:lnTo>
                    <a:pt x="169" y="472"/>
                  </a:lnTo>
                  <a:lnTo>
                    <a:pt x="162" y="483"/>
                  </a:lnTo>
                  <a:lnTo>
                    <a:pt x="152" y="495"/>
                  </a:lnTo>
                  <a:lnTo>
                    <a:pt x="137" y="510"/>
                  </a:lnTo>
                  <a:lnTo>
                    <a:pt x="135" y="516"/>
                  </a:lnTo>
                  <a:lnTo>
                    <a:pt x="123" y="537"/>
                  </a:lnTo>
                  <a:lnTo>
                    <a:pt x="110" y="566"/>
                  </a:lnTo>
                  <a:lnTo>
                    <a:pt x="108" y="568"/>
                  </a:lnTo>
                  <a:lnTo>
                    <a:pt x="106" y="568"/>
                  </a:lnTo>
                  <a:lnTo>
                    <a:pt x="104" y="568"/>
                  </a:lnTo>
                  <a:lnTo>
                    <a:pt x="104" y="570"/>
                  </a:lnTo>
                  <a:lnTo>
                    <a:pt x="102" y="575"/>
                  </a:lnTo>
                  <a:lnTo>
                    <a:pt x="100" y="591"/>
                  </a:lnTo>
                  <a:lnTo>
                    <a:pt x="98" y="600"/>
                  </a:lnTo>
                  <a:lnTo>
                    <a:pt x="96" y="602"/>
                  </a:lnTo>
                  <a:lnTo>
                    <a:pt x="96" y="604"/>
                  </a:lnTo>
                  <a:lnTo>
                    <a:pt x="96" y="608"/>
                  </a:lnTo>
                  <a:lnTo>
                    <a:pt x="96" y="612"/>
                  </a:lnTo>
                  <a:lnTo>
                    <a:pt x="94" y="616"/>
                  </a:lnTo>
                  <a:lnTo>
                    <a:pt x="96" y="618"/>
                  </a:lnTo>
                  <a:lnTo>
                    <a:pt x="98" y="616"/>
                  </a:lnTo>
                  <a:lnTo>
                    <a:pt x="102" y="614"/>
                  </a:lnTo>
                  <a:lnTo>
                    <a:pt x="619" y="794"/>
                  </a:lnTo>
                  <a:close/>
                </a:path>
              </a:pathLst>
            </a:custGeom>
            <a:gradFill>
              <a:gsLst>
                <a:gs pos="0">
                  <a:schemeClr val="bg1">
                    <a:alpha val="15000"/>
                  </a:schemeClr>
                </a:gs>
                <a:gs pos="60000">
                  <a:schemeClr val="bg1">
                    <a:alpha val="5000"/>
                  </a:schemeClr>
                </a:gs>
              </a:gsLst>
              <a:lin ang="162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
        <p:nvSpPr>
          <p:cNvPr id="16" name="フリーフォーム 15"/>
          <p:cNvSpPr>
            <a:spLocks/>
          </p:cNvSpPr>
          <p:nvPr/>
        </p:nvSpPr>
        <p:spPr bwMode="auto">
          <a:xfrm>
            <a:off x="0" y="0"/>
            <a:ext cx="12192000" cy="6870700"/>
          </a:xfrm>
          <a:custGeom>
            <a:avLst/>
            <a:gdLst/>
            <a:ahLst/>
            <a:cxnLst>
              <a:cxn ang="0">
                <a:pos x="2808" y="370"/>
              </a:cxn>
              <a:cxn ang="0">
                <a:pos x="2679" y="719"/>
              </a:cxn>
              <a:cxn ang="0">
                <a:pos x="2462" y="879"/>
              </a:cxn>
              <a:cxn ang="0">
                <a:pos x="1646" y="1440"/>
              </a:cxn>
              <a:cxn ang="0">
                <a:pos x="1479" y="1684"/>
              </a:cxn>
              <a:cxn ang="0">
                <a:pos x="1287" y="1848"/>
              </a:cxn>
              <a:cxn ang="0">
                <a:pos x="1162" y="2082"/>
              </a:cxn>
              <a:cxn ang="0">
                <a:pos x="1343" y="1963"/>
              </a:cxn>
              <a:cxn ang="0">
                <a:pos x="1437" y="2012"/>
              </a:cxn>
              <a:cxn ang="0">
                <a:pos x="1556" y="1980"/>
              </a:cxn>
              <a:cxn ang="0">
                <a:pos x="1573" y="1813"/>
              </a:cxn>
              <a:cxn ang="0">
                <a:pos x="1782" y="1430"/>
              </a:cxn>
              <a:cxn ang="0">
                <a:pos x="1793" y="1388"/>
              </a:cxn>
              <a:cxn ang="0">
                <a:pos x="1789" y="1353"/>
              </a:cxn>
              <a:cxn ang="0">
                <a:pos x="2068" y="1151"/>
              </a:cxn>
              <a:cxn ang="0">
                <a:pos x="2302" y="1022"/>
              </a:cxn>
              <a:cxn ang="0">
                <a:pos x="2082" y="1172"/>
              </a:cxn>
              <a:cxn ang="0">
                <a:pos x="1915" y="1287"/>
              </a:cxn>
              <a:cxn ang="0">
                <a:pos x="2033" y="1224"/>
              </a:cxn>
              <a:cxn ang="0">
                <a:pos x="2075" y="1200"/>
              </a:cxn>
              <a:cxn ang="0">
                <a:pos x="1988" y="1266"/>
              </a:cxn>
              <a:cxn ang="0">
                <a:pos x="2602" y="875"/>
              </a:cxn>
              <a:cxn ang="0">
                <a:pos x="2783" y="774"/>
              </a:cxn>
              <a:cxn ang="0">
                <a:pos x="2616" y="325"/>
              </a:cxn>
              <a:cxn ang="0">
                <a:pos x="2522" y="293"/>
              </a:cxn>
              <a:cxn ang="0">
                <a:pos x="2208" y="258"/>
              </a:cxn>
              <a:cxn ang="0">
                <a:pos x="2225" y="262"/>
              </a:cxn>
              <a:cxn ang="0">
                <a:pos x="1486" y="276"/>
              </a:cxn>
              <a:cxn ang="0">
                <a:pos x="1845" y="251"/>
              </a:cxn>
              <a:cxn ang="0">
                <a:pos x="1514" y="262"/>
              </a:cxn>
              <a:cxn ang="0">
                <a:pos x="1280" y="227"/>
              </a:cxn>
              <a:cxn ang="0">
                <a:pos x="830" y="81"/>
              </a:cxn>
              <a:cxn ang="0">
                <a:pos x="761" y="35"/>
              </a:cxn>
              <a:cxn ang="0">
                <a:pos x="736" y="74"/>
              </a:cxn>
              <a:cxn ang="0">
                <a:pos x="869" y="95"/>
              </a:cxn>
              <a:cxn ang="0">
                <a:pos x="1305" y="834"/>
              </a:cxn>
              <a:cxn ang="0">
                <a:pos x="1231" y="949"/>
              </a:cxn>
              <a:cxn ang="0">
                <a:pos x="1214" y="956"/>
              </a:cxn>
              <a:cxn ang="0">
                <a:pos x="1075" y="938"/>
              </a:cxn>
              <a:cxn ang="0">
                <a:pos x="1116" y="1064"/>
              </a:cxn>
              <a:cxn ang="0">
                <a:pos x="1043" y="1144"/>
              </a:cxn>
              <a:cxn ang="0">
                <a:pos x="966" y="1210"/>
              </a:cxn>
              <a:cxn ang="0">
                <a:pos x="2839" y="356"/>
              </a:cxn>
              <a:cxn ang="0">
                <a:pos x="2839" y="356"/>
              </a:cxn>
              <a:cxn ang="0">
                <a:pos x="593" y="1580"/>
              </a:cxn>
              <a:cxn ang="0">
                <a:pos x="639" y="1377"/>
              </a:cxn>
              <a:cxn ang="0">
                <a:pos x="412" y="1702"/>
              </a:cxn>
              <a:cxn ang="0">
                <a:pos x="381" y="1736"/>
              </a:cxn>
              <a:cxn ang="0">
                <a:pos x="2839" y="356"/>
              </a:cxn>
              <a:cxn ang="0">
                <a:pos x="63" y="1879"/>
              </a:cxn>
              <a:cxn ang="0">
                <a:pos x="88" y="841"/>
              </a:cxn>
              <a:cxn ang="0">
                <a:pos x="21" y="848"/>
              </a:cxn>
              <a:cxn ang="0">
                <a:pos x="245" y="757"/>
              </a:cxn>
              <a:cxn ang="0">
                <a:pos x="646" y="652"/>
              </a:cxn>
              <a:cxn ang="0">
                <a:pos x="973" y="485"/>
              </a:cxn>
              <a:cxn ang="0">
                <a:pos x="1364" y="558"/>
              </a:cxn>
              <a:cxn ang="0">
                <a:pos x="1483" y="558"/>
              </a:cxn>
              <a:cxn ang="0">
                <a:pos x="1619" y="475"/>
              </a:cxn>
              <a:cxn ang="0">
                <a:pos x="1761" y="527"/>
              </a:cxn>
              <a:cxn ang="0">
                <a:pos x="1803" y="213"/>
              </a:cxn>
              <a:cxn ang="0">
                <a:pos x="2839" y="356"/>
              </a:cxn>
              <a:cxn ang="0">
                <a:pos x="2013" y="14"/>
              </a:cxn>
            </a:cxnLst>
            <a:rect l="0" t="0" r="0" b="0"/>
            <a:pathLst>
              <a:path w="2846" h="2082">
                <a:moveTo>
                  <a:pt x="2839" y="356"/>
                </a:moveTo>
                <a:lnTo>
                  <a:pt x="2836" y="353"/>
                </a:lnTo>
                <a:lnTo>
                  <a:pt x="2832" y="349"/>
                </a:lnTo>
                <a:lnTo>
                  <a:pt x="2822" y="349"/>
                </a:lnTo>
                <a:lnTo>
                  <a:pt x="2818" y="349"/>
                </a:lnTo>
                <a:lnTo>
                  <a:pt x="2815" y="346"/>
                </a:lnTo>
                <a:lnTo>
                  <a:pt x="2804" y="339"/>
                </a:lnTo>
                <a:lnTo>
                  <a:pt x="2797" y="335"/>
                </a:lnTo>
                <a:lnTo>
                  <a:pt x="2794" y="342"/>
                </a:lnTo>
                <a:lnTo>
                  <a:pt x="2794" y="346"/>
                </a:lnTo>
                <a:lnTo>
                  <a:pt x="2787" y="353"/>
                </a:lnTo>
                <a:lnTo>
                  <a:pt x="2787" y="356"/>
                </a:lnTo>
                <a:lnTo>
                  <a:pt x="2797" y="356"/>
                </a:lnTo>
                <a:lnTo>
                  <a:pt x="2815" y="363"/>
                </a:lnTo>
                <a:lnTo>
                  <a:pt x="2808" y="370"/>
                </a:lnTo>
                <a:lnTo>
                  <a:pt x="2797" y="394"/>
                </a:lnTo>
                <a:lnTo>
                  <a:pt x="2787" y="419"/>
                </a:lnTo>
                <a:lnTo>
                  <a:pt x="2769" y="468"/>
                </a:lnTo>
                <a:lnTo>
                  <a:pt x="2755" y="499"/>
                </a:lnTo>
                <a:lnTo>
                  <a:pt x="2752" y="509"/>
                </a:lnTo>
                <a:lnTo>
                  <a:pt x="2738" y="509"/>
                </a:lnTo>
                <a:lnTo>
                  <a:pt x="2724" y="509"/>
                </a:lnTo>
                <a:lnTo>
                  <a:pt x="2710" y="513"/>
                </a:lnTo>
                <a:lnTo>
                  <a:pt x="2696" y="520"/>
                </a:lnTo>
                <a:lnTo>
                  <a:pt x="2696" y="523"/>
                </a:lnTo>
                <a:lnTo>
                  <a:pt x="2696" y="537"/>
                </a:lnTo>
                <a:lnTo>
                  <a:pt x="2696" y="555"/>
                </a:lnTo>
                <a:lnTo>
                  <a:pt x="2689" y="638"/>
                </a:lnTo>
                <a:lnTo>
                  <a:pt x="2686" y="691"/>
                </a:lnTo>
                <a:lnTo>
                  <a:pt x="2679" y="719"/>
                </a:lnTo>
                <a:lnTo>
                  <a:pt x="2675" y="722"/>
                </a:lnTo>
                <a:lnTo>
                  <a:pt x="2665" y="722"/>
                </a:lnTo>
                <a:lnTo>
                  <a:pt x="2640" y="726"/>
                </a:lnTo>
                <a:lnTo>
                  <a:pt x="2630" y="733"/>
                </a:lnTo>
                <a:lnTo>
                  <a:pt x="2612" y="746"/>
                </a:lnTo>
                <a:lnTo>
                  <a:pt x="2591" y="771"/>
                </a:lnTo>
                <a:lnTo>
                  <a:pt x="2584" y="774"/>
                </a:lnTo>
                <a:lnTo>
                  <a:pt x="2574" y="778"/>
                </a:lnTo>
                <a:lnTo>
                  <a:pt x="2546" y="792"/>
                </a:lnTo>
                <a:lnTo>
                  <a:pt x="2518" y="809"/>
                </a:lnTo>
                <a:lnTo>
                  <a:pt x="2497" y="834"/>
                </a:lnTo>
                <a:lnTo>
                  <a:pt x="2483" y="851"/>
                </a:lnTo>
                <a:lnTo>
                  <a:pt x="2476" y="868"/>
                </a:lnTo>
                <a:lnTo>
                  <a:pt x="2469" y="879"/>
                </a:lnTo>
                <a:lnTo>
                  <a:pt x="2462" y="879"/>
                </a:lnTo>
                <a:lnTo>
                  <a:pt x="2455" y="879"/>
                </a:lnTo>
                <a:lnTo>
                  <a:pt x="2448" y="882"/>
                </a:lnTo>
                <a:lnTo>
                  <a:pt x="2386" y="924"/>
                </a:lnTo>
                <a:lnTo>
                  <a:pt x="2326" y="963"/>
                </a:lnTo>
                <a:lnTo>
                  <a:pt x="2173" y="1064"/>
                </a:lnTo>
                <a:lnTo>
                  <a:pt x="2121" y="1099"/>
                </a:lnTo>
                <a:lnTo>
                  <a:pt x="2058" y="1133"/>
                </a:lnTo>
                <a:lnTo>
                  <a:pt x="1918" y="1227"/>
                </a:lnTo>
                <a:lnTo>
                  <a:pt x="1877" y="1259"/>
                </a:lnTo>
                <a:lnTo>
                  <a:pt x="1838" y="1294"/>
                </a:lnTo>
                <a:lnTo>
                  <a:pt x="1786" y="1346"/>
                </a:lnTo>
                <a:lnTo>
                  <a:pt x="1723" y="1388"/>
                </a:lnTo>
                <a:lnTo>
                  <a:pt x="1678" y="1412"/>
                </a:lnTo>
                <a:lnTo>
                  <a:pt x="1660" y="1426"/>
                </a:lnTo>
                <a:lnTo>
                  <a:pt x="1646" y="1440"/>
                </a:lnTo>
                <a:lnTo>
                  <a:pt x="1643" y="1451"/>
                </a:lnTo>
                <a:lnTo>
                  <a:pt x="1636" y="1471"/>
                </a:lnTo>
                <a:lnTo>
                  <a:pt x="1622" y="1489"/>
                </a:lnTo>
                <a:lnTo>
                  <a:pt x="1605" y="1513"/>
                </a:lnTo>
                <a:lnTo>
                  <a:pt x="1591" y="1520"/>
                </a:lnTo>
                <a:lnTo>
                  <a:pt x="1573" y="1538"/>
                </a:lnTo>
                <a:lnTo>
                  <a:pt x="1559" y="1555"/>
                </a:lnTo>
                <a:lnTo>
                  <a:pt x="1545" y="1576"/>
                </a:lnTo>
                <a:lnTo>
                  <a:pt x="1528" y="1600"/>
                </a:lnTo>
                <a:lnTo>
                  <a:pt x="1521" y="1604"/>
                </a:lnTo>
                <a:lnTo>
                  <a:pt x="1517" y="1607"/>
                </a:lnTo>
                <a:lnTo>
                  <a:pt x="1503" y="1625"/>
                </a:lnTo>
                <a:lnTo>
                  <a:pt x="1496" y="1649"/>
                </a:lnTo>
                <a:lnTo>
                  <a:pt x="1493" y="1667"/>
                </a:lnTo>
                <a:lnTo>
                  <a:pt x="1479" y="1684"/>
                </a:lnTo>
                <a:lnTo>
                  <a:pt x="1465" y="1702"/>
                </a:lnTo>
                <a:lnTo>
                  <a:pt x="1444" y="1709"/>
                </a:lnTo>
                <a:lnTo>
                  <a:pt x="1413" y="1726"/>
                </a:lnTo>
                <a:lnTo>
                  <a:pt x="1395" y="1733"/>
                </a:lnTo>
                <a:lnTo>
                  <a:pt x="1381" y="1736"/>
                </a:lnTo>
                <a:lnTo>
                  <a:pt x="1357" y="1747"/>
                </a:lnTo>
                <a:lnTo>
                  <a:pt x="1333" y="1761"/>
                </a:lnTo>
                <a:lnTo>
                  <a:pt x="1326" y="1768"/>
                </a:lnTo>
                <a:lnTo>
                  <a:pt x="1322" y="1775"/>
                </a:lnTo>
                <a:lnTo>
                  <a:pt x="1312" y="1792"/>
                </a:lnTo>
                <a:lnTo>
                  <a:pt x="1298" y="1813"/>
                </a:lnTo>
                <a:lnTo>
                  <a:pt x="1287" y="1824"/>
                </a:lnTo>
                <a:lnTo>
                  <a:pt x="1284" y="1831"/>
                </a:lnTo>
                <a:lnTo>
                  <a:pt x="1284" y="1838"/>
                </a:lnTo>
                <a:lnTo>
                  <a:pt x="1287" y="1848"/>
                </a:lnTo>
                <a:lnTo>
                  <a:pt x="1291" y="1851"/>
                </a:lnTo>
                <a:lnTo>
                  <a:pt x="1284" y="1865"/>
                </a:lnTo>
                <a:lnTo>
                  <a:pt x="1266" y="1883"/>
                </a:lnTo>
                <a:lnTo>
                  <a:pt x="1245" y="1900"/>
                </a:lnTo>
                <a:lnTo>
                  <a:pt x="1238" y="1911"/>
                </a:lnTo>
                <a:lnTo>
                  <a:pt x="1228" y="1921"/>
                </a:lnTo>
                <a:lnTo>
                  <a:pt x="1228" y="1932"/>
                </a:lnTo>
                <a:lnTo>
                  <a:pt x="1221" y="1939"/>
                </a:lnTo>
                <a:lnTo>
                  <a:pt x="1172" y="1994"/>
                </a:lnTo>
                <a:lnTo>
                  <a:pt x="1151" y="2012"/>
                </a:lnTo>
                <a:lnTo>
                  <a:pt x="1127" y="2029"/>
                </a:lnTo>
                <a:lnTo>
                  <a:pt x="1082" y="2057"/>
                </a:lnTo>
                <a:lnTo>
                  <a:pt x="1040" y="2082"/>
                </a:lnTo>
                <a:lnTo>
                  <a:pt x="1158" y="2082"/>
                </a:lnTo>
                <a:lnTo>
                  <a:pt x="1162" y="2082"/>
                </a:lnTo>
                <a:lnTo>
                  <a:pt x="1169" y="2075"/>
                </a:lnTo>
                <a:lnTo>
                  <a:pt x="1190" y="2050"/>
                </a:lnTo>
                <a:lnTo>
                  <a:pt x="1204" y="2043"/>
                </a:lnTo>
                <a:lnTo>
                  <a:pt x="1228" y="2033"/>
                </a:lnTo>
                <a:lnTo>
                  <a:pt x="1256" y="2012"/>
                </a:lnTo>
                <a:lnTo>
                  <a:pt x="1273" y="1987"/>
                </a:lnTo>
                <a:lnTo>
                  <a:pt x="1305" y="1970"/>
                </a:lnTo>
                <a:lnTo>
                  <a:pt x="1319" y="1963"/>
                </a:lnTo>
                <a:lnTo>
                  <a:pt x="1329" y="1953"/>
                </a:lnTo>
                <a:lnTo>
                  <a:pt x="1333" y="1949"/>
                </a:lnTo>
                <a:lnTo>
                  <a:pt x="1340" y="1949"/>
                </a:lnTo>
                <a:lnTo>
                  <a:pt x="1336" y="1956"/>
                </a:lnTo>
                <a:lnTo>
                  <a:pt x="1333" y="1963"/>
                </a:lnTo>
                <a:lnTo>
                  <a:pt x="1336" y="1963"/>
                </a:lnTo>
                <a:lnTo>
                  <a:pt x="1343" y="1963"/>
                </a:lnTo>
                <a:lnTo>
                  <a:pt x="1354" y="1960"/>
                </a:lnTo>
                <a:lnTo>
                  <a:pt x="1360" y="1960"/>
                </a:lnTo>
                <a:lnTo>
                  <a:pt x="1371" y="1960"/>
                </a:lnTo>
                <a:lnTo>
                  <a:pt x="1381" y="1977"/>
                </a:lnTo>
                <a:lnTo>
                  <a:pt x="1388" y="1980"/>
                </a:lnTo>
                <a:lnTo>
                  <a:pt x="1395" y="1984"/>
                </a:lnTo>
                <a:lnTo>
                  <a:pt x="1395" y="1987"/>
                </a:lnTo>
                <a:lnTo>
                  <a:pt x="1402" y="1994"/>
                </a:lnTo>
                <a:lnTo>
                  <a:pt x="1406" y="2005"/>
                </a:lnTo>
                <a:lnTo>
                  <a:pt x="1406" y="2012"/>
                </a:lnTo>
                <a:lnTo>
                  <a:pt x="1406" y="2015"/>
                </a:lnTo>
                <a:lnTo>
                  <a:pt x="1409" y="2015"/>
                </a:lnTo>
                <a:lnTo>
                  <a:pt x="1420" y="2008"/>
                </a:lnTo>
                <a:lnTo>
                  <a:pt x="1430" y="2008"/>
                </a:lnTo>
                <a:lnTo>
                  <a:pt x="1437" y="2012"/>
                </a:lnTo>
                <a:lnTo>
                  <a:pt x="1448" y="2019"/>
                </a:lnTo>
                <a:lnTo>
                  <a:pt x="1458" y="2019"/>
                </a:lnTo>
                <a:lnTo>
                  <a:pt x="1469" y="2022"/>
                </a:lnTo>
                <a:lnTo>
                  <a:pt x="1472" y="2026"/>
                </a:lnTo>
                <a:lnTo>
                  <a:pt x="1476" y="2033"/>
                </a:lnTo>
                <a:lnTo>
                  <a:pt x="1479" y="2040"/>
                </a:lnTo>
                <a:lnTo>
                  <a:pt x="1493" y="2033"/>
                </a:lnTo>
                <a:lnTo>
                  <a:pt x="1510" y="2022"/>
                </a:lnTo>
                <a:lnTo>
                  <a:pt x="1517" y="2022"/>
                </a:lnTo>
                <a:lnTo>
                  <a:pt x="1528" y="2022"/>
                </a:lnTo>
                <a:lnTo>
                  <a:pt x="1542" y="2022"/>
                </a:lnTo>
                <a:lnTo>
                  <a:pt x="1549" y="2019"/>
                </a:lnTo>
                <a:lnTo>
                  <a:pt x="1545" y="2008"/>
                </a:lnTo>
                <a:lnTo>
                  <a:pt x="1552" y="1994"/>
                </a:lnTo>
                <a:lnTo>
                  <a:pt x="1556" y="1980"/>
                </a:lnTo>
                <a:lnTo>
                  <a:pt x="1559" y="1977"/>
                </a:lnTo>
                <a:lnTo>
                  <a:pt x="1566" y="1970"/>
                </a:lnTo>
                <a:lnTo>
                  <a:pt x="1570" y="1966"/>
                </a:lnTo>
                <a:lnTo>
                  <a:pt x="1563" y="1960"/>
                </a:lnTo>
                <a:lnTo>
                  <a:pt x="1563" y="1942"/>
                </a:lnTo>
                <a:lnTo>
                  <a:pt x="1563" y="1935"/>
                </a:lnTo>
                <a:lnTo>
                  <a:pt x="1570" y="1925"/>
                </a:lnTo>
                <a:lnTo>
                  <a:pt x="1570" y="1921"/>
                </a:lnTo>
                <a:lnTo>
                  <a:pt x="1563" y="1914"/>
                </a:lnTo>
                <a:lnTo>
                  <a:pt x="1559" y="1897"/>
                </a:lnTo>
                <a:lnTo>
                  <a:pt x="1559" y="1872"/>
                </a:lnTo>
                <a:lnTo>
                  <a:pt x="1556" y="1848"/>
                </a:lnTo>
                <a:lnTo>
                  <a:pt x="1559" y="1838"/>
                </a:lnTo>
                <a:lnTo>
                  <a:pt x="1566" y="1827"/>
                </a:lnTo>
                <a:lnTo>
                  <a:pt x="1573" y="1813"/>
                </a:lnTo>
                <a:lnTo>
                  <a:pt x="1573" y="1792"/>
                </a:lnTo>
                <a:lnTo>
                  <a:pt x="1587" y="1768"/>
                </a:lnTo>
                <a:lnTo>
                  <a:pt x="1601" y="1743"/>
                </a:lnTo>
                <a:lnTo>
                  <a:pt x="1629" y="1677"/>
                </a:lnTo>
                <a:lnTo>
                  <a:pt x="1639" y="1656"/>
                </a:lnTo>
                <a:lnTo>
                  <a:pt x="1650" y="1639"/>
                </a:lnTo>
                <a:lnTo>
                  <a:pt x="1664" y="1618"/>
                </a:lnTo>
                <a:lnTo>
                  <a:pt x="1671" y="1594"/>
                </a:lnTo>
                <a:lnTo>
                  <a:pt x="1678" y="1583"/>
                </a:lnTo>
                <a:lnTo>
                  <a:pt x="1688" y="1569"/>
                </a:lnTo>
                <a:lnTo>
                  <a:pt x="1702" y="1552"/>
                </a:lnTo>
                <a:lnTo>
                  <a:pt x="1730" y="1510"/>
                </a:lnTo>
                <a:lnTo>
                  <a:pt x="1741" y="1496"/>
                </a:lnTo>
                <a:lnTo>
                  <a:pt x="1755" y="1478"/>
                </a:lnTo>
                <a:lnTo>
                  <a:pt x="1782" y="1430"/>
                </a:lnTo>
                <a:lnTo>
                  <a:pt x="1814" y="1391"/>
                </a:lnTo>
                <a:lnTo>
                  <a:pt x="1835" y="1377"/>
                </a:lnTo>
                <a:lnTo>
                  <a:pt x="1842" y="1363"/>
                </a:lnTo>
                <a:lnTo>
                  <a:pt x="1845" y="1353"/>
                </a:lnTo>
                <a:lnTo>
                  <a:pt x="1842" y="1356"/>
                </a:lnTo>
                <a:lnTo>
                  <a:pt x="1838" y="1363"/>
                </a:lnTo>
                <a:lnTo>
                  <a:pt x="1835" y="1370"/>
                </a:lnTo>
                <a:lnTo>
                  <a:pt x="1824" y="1374"/>
                </a:lnTo>
                <a:lnTo>
                  <a:pt x="1810" y="1377"/>
                </a:lnTo>
                <a:lnTo>
                  <a:pt x="1803" y="1381"/>
                </a:lnTo>
                <a:lnTo>
                  <a:pt x="1800" y="1384"/>
                </a:lnTo>
                <a:lnTo>
                  <a:pt x="1786" y="1398"/>
                </a:lnTo>
                <a:lnTo>
                  <a:pt x="1782" y="1398"/>
                </a:lnTo>
                <a:lnTo>
                  <a:pt x="1786" y="1395"/>
                </a:lnTo>
                <a:lnTo>
                  <a:pt x="1793" y="1388"/>
                </a:lnTo>
                <a:lnTo>
                  <a:pt x="1807" y="1370"/>
                </a:lnTo>
                <a:lnTo>
                  <a:pt x="1821" y="1356"/>
                </a:lnTo>
                <a:lnTo>
                  <a:pt x="1845" y="1332"/>
                </a:lnTo>
                <a:lnTo>
                  <a:pt x="1824" y="1349"/>
                </a:lnTo>
                <a:lnTo>
                  <a:pt x="1807" y="1363"/>
                </a:lnTo>
                <a:lnTo>
                  <a:pt x="1779" y="1391"/>
                </a:lnTo>
                <a:lnTo>
                  <a:pt x="1761" y="1409"/>
                </a:lnTo>
                <a:lnTo>
                  <a:pt x="1758" y="1412"/>
                </a:lnTo>
                <a:lnTo>
                  <a:pt x="1758" y="1409"/>
                </a:lnTo>
                <a:lnTo>
                  <a:pt x="1758" y="1398"/>
                </a:lnTo>
                <a:lnTo>
                  <a:pt x="1765" y="1391"/>
                </a:lnTo>
                <a:lnTo>
                  <a:pt x="1772" y="1384"/>
                </a:lnTo>
                <a:lnTo>
                  <a:pt x="1782" y="1374"/>
                </a:lnTo>
                <a:lnTo>
                  <a:pt x="1786" y="1363"/>
                </a:lnTo>
                <a:lnTo>
                  <a:pt x="1789" y="1353"/>
                </a:lnTo>
                <a:lnTo>
                  <a:pt x="1800" y="1339"/>
                </a:lnTo>
                <a:lnTo>
                  <a:pt x="1817" y="1318"/>
                </a:lnTo>
                <a:lnTo>
                  <a:pt x="1877" y="1266"/>
                </a:lnTo>
                <a:lnTo>
                  <a:pt x="1897" y="1252"/>
                </a:lnTo>
                <a:lnTo>
                  <a:pt x="1943" y="1221"/>
                </a:lnTo>
                <a:lnTo>
                  <a:pt x="1960" y="1210"/>
                </a:lnTo>
                <a:lnTo>
                  <a:pt x="1974" y="1200"/>
                </a:lnTo>
                <a:lnTo>
                  <a:pt x="1992" y="1189"/>
                </a:lnTo>
                <a:lnTo>
                  <a:pt x="2013" y="1179"/>
                </a:lnTo>
                <a:lnTo>
                  <a:pt x="2016" y="1179"/>
                </a:lnTo>
                <a:lnTo>
                  <a:pt x="2020" y="1179"/>
                </a:lnTo>
                <a:lnTo>
                  <a:pt x="2030" y="1175"/>
                </a:lnTo>
                <a:lnTo>
                  <a:pt x="2040" y="1168"/>
                </a:lnTo>
                <a:lnTo>
                  <a:pt x="2054" y="1158"/>
                </a:lnTo>
                <a:lnTo>
                  <a:pt x="2068" y="1151"/>
                </a:lnTo>
                <a:lnTo>
                  <a:pt x="2117" y="1123"/>
                </a:lnTo>
                <a:lnTo>
                  <a:pt x="2121" y="1119"/>
                </a:lnTo>
                <a:lnTo>
                  <a:pt x="2124" y="1123"/>
                </a:lnTo>
                <a:lnTo>
                  <a:pt x="2142" y="1116"/>
                </a:lnTo>
                <a:lnTo>
                  <a:pt x="2159" y="1102"/>
                </a:lnTo>
                <a:lnTo>
                  <a:pt x="2180" y="1092"/>
                </a:lnTo>
                <a:lnTo>
                  <a:pt x="2201" y="1081"/>
                </a:lnTo>
                <a:lnTo>
                  <a:pt x="2215" y="1071"/>
                </a:lnTo>
                <a:lnTo>
                  <a:pt x="2257" y="1036"/>
                </a:lnTo>
                <a:lnTo>
                  <a:pt x="2312" y="1001"/>
                </a:lnTo>
                <a:lnTo>
                  <a:pt x="2319" y="1001"/>
                </a:lnTo>
                <a:lnTo>
                  <a:pt x="2319" y="1008"/>
                </a:lnTo>
                <a:lnTo>
                  <a:pt x="2319" y="1011"/>
                </a:lnTo>
                <a:lnTo>
                  <a:pt x="2312" y="1015"/>
                </a:lnTo>
                <a:lnTo>
                  <a:pt x="2302" y="1022"/>
                </a:lnTo>
                <a:lnTo>
                  <a:pt x="2288" y="1032"/>
                </a:lnTo>
                <a:lnTo>
                  <a:pt x="2264" y="1050"/>
                </a:lnTo>
                <a:lnTo>
                  <a:pt x="2243" y="1064"/>
                </a:lnTo>
                <a:lnTo>
                  <a:pt x="2218" y="1078"/>
                </a:lnTo>
                <a:lnTo>
                  <a:pt x="2190" y="1095"/>
                </a:lnTo>
                <a:lnTo>
                  <a:pt x="2156" y="1116"/>
                </a:lnTo>
                <a:lnTo>
                  <a:pt x="2135" y="1130"/>
                </a:lnTo>
                <a:lnTo>
                  <a:pt x="2128" y="1137"/>
                </a:lnTo>
                <a:lnTo>
                  <a:pt x="2117" y="1140"/>
                </a:lnTo>
                <a:lnTo>
                  <a:pt x="2114" y="1144"/>
                </a:lnTo>
                <a:lnTo>
                  <a:pt x="2114" y="1147"/>
                </a:lnTo>
                <a:lnTo>
                  <a:pt x="2114" y="1154"/>
                </a:lnTo>
                <a:lnTo>
                  <a:pt x="2100" y="1161"/>
                </a:lnTo>
                <a:lnTo>
                  <a:pt x="2089" y="1165"/>
                </a:lnTo>
                <a:lnTo>
                  <a:pt x="2082" y="1172"/>
                </a:lnTo>
                <a:lnTo>
                  <a:pt x="2072" y="1175"/>
                </a:lnTo>
                <a:lnTo>
                  <a:pt x="2065" y="1179"/>
                </a:lnTo>
                <a:lnTo>
                  <a:pt x="2058" y="1186"/>
                </a:lnTo>
                <a:lnTo>
                  <a:pt x="2051" y="1189"/>
                </a:lnTo>
                <a:lnTo>
                  <a:pt x="2044" y="1193"/>
                </a:lnTo>
                <a:lnTo>
                  <a:pt x="2030" y="1203"/>
                </a:lnTo>
                <a:lnTo>
                  <a:pt x="2023" y="1207"/>
                </a:lnTo>
                <a:lnTo>
                  <a:pt x="2013" y="1214"/>
                </a:lnTo>
                <a:lnTo>
                  <a:pt x="2002" y="1221"/>
                </a:lnTo>
                <a:lnTo>
                  <a:pt x="1992" y="1227"/>
                </a:lnTo>
                <a:lnTo>
                  <a:pt x="1950" y="1252"/>
                </a:lnTo>
                <a:lnTo>
                  <a:pt x="1932" y="1262"/>
                </a:lnTo>
                <a:lnTo>
                  <a:pt x="1929" y="1269"/>
                </a:lnTo>
                <a:lnTo>
                  <a:pt x="1922" y="1276"/>
                </a:lnTo>
                <a:lnTo>
                  <a:pt x="1915" y="1287"/>
                </a:lnTo>
                <a:lnTo>
                  <a:pt x="1894" y="1297"/>
                </a:lnTo>
                <a:lnTo>
                  <a:pt x="1870" y="1315"/>
                </a:lnTo>
                <a:lnTo>
                  <a:pt x="1856" y="1329"/>
                </a:lnTo>
                <a:lnTo>
                  <a:pt x="1866" y="1318"/>
                </a:lnTo>
                <a:lnTo>
                  <a:pt x="1884" y="1308"/>
                </a:lnTo>
                <a:lnTo>
                  <a:pt x="1911" y="1290"/>
                </a:lnTo>
                <a:lnTo>
                  <a:pt x="1936" y="1273"/>
                </a:lnTo>
                <a:lnTo>
                  <a:pt x="1943" y="1269"/>
                </a:lnTo>
                <a:lnTo>
                  <a:pt x="1950" y="1269"/>
                </a:lnTo>
                <a:lnTo>
                  <a:pt x="1981" y="1248"/>
                </a:lnTo>
                <a:lnTo>
                  <a:pt x="1992" y="1248"/>
                </a:lnTo>
                <a:lnTo>
                  <a:pt x="1999" y="1245"/>
                </a:lnTo>
                <a:lnTo>
                  <a:pt x="2002" y="1241"/>
                </a:lnTo>
                <a:lnTo>
                  <a:pt x="2027" y="1227"/>
                </a:lnTo>
                <a:lnTo>
                  <a:pt x="2033" y="1224"/>
                </a:lnTo>
                <a:lnTo>
                  <a:pt x="2044" y="1217"/>
                </a:lnTo>
                <a:lnTo>
                  <a:pt x="2058" y="1207"/>
                </a:lnTo>
                <a:lnTo>
                  <a:pt x="2068" y="1196"/>
                </a:lnTo>
                <a:lnTo>
                  <a:pt x="2082" y="1189"/>
                </a:lnTo>
                <a:lnTo>
                  <a:pt x="2093" y="1179"/>
                </a:lnTo>
                <a:lnTo>
                  <a:pt x="2107" y="1172"/>
                </a:lnTo>
                <a:lnTo>
                  <a:pt x="2121" y="1165"/>
                </a:lnTo>
                <a:lnTo>
                  <a:pt x="2131" y="1158"/>
                </a:lnTo>
                <a:lnTo>
                  <a:pt x="2135" y="1158"/>
                </a:lnTo>
                <a:lnTo>
                  <a:pt x="2135" y="1161"/>
                </a:lnTo>
                <a:lnTo>
                  <a:pt x="2124" y="1168"/>
                </a:lnTo>
                <a:lnTo>
                  <a:pt x="2100" y="1186"/>
                </a:lnTo>
                <a:lnTo>
                  <a:pt x="2093" y="1193"/>
                </a:lnTo>
                <a:lnTo>
                  <a:pt x="2082" y="1196"/>
                </a:lnTo>
                <a:lnTo>
                  <a:pt x="2075" y="1200"/>
                </a:lnTo>
                <a:lnTo>
                  <a:pt x="2075" y="1203"/>
                </a:lnTo>
                <a:lnTo>
                  <a:pt x="2054" y="1221"/>
                </a:lnTo>
                <a:lnTo>
                  <a:pt x="2044" y="1227"/>
                </a:lnTo>
                <a:lnTo>
                  <a:pt x="2030" y="1234"/>
                </a:lnTo>
                <a:lnTo>
                  <a:pt x="2016" y="1241"/>
                </a:lnTo>
                <a:lnTo>
                  <a:pt x="2006" y="1248"/>
                </a:lnTo>
                <a:lnTo>
                  <a:pt x="1988" y="1259"/>
                </a:lnTo>
                <a:lnTo>
                  <a:pt x="1974" y="1266"/>
                </a:lnTo>
                <a:lnTo>
                  <a:pt x="1957" y="1276"/>
                </a:lnTo>
                <a:lnTo>
                  <a:pt x="1950" y="1280"/>
                </a:lnTo>
                <a:lnTo>
                  <a:pt x="1950" y="1287"/>
                </a:lnTo>
                <a:lnTo>
                  <a:pt x="1957" y="1287"/>
                </a:lnTo>
                <a:lnTo>
                  <a:pt x="1964" y="1276"/>
                </a:lnTo>
                <a:lnTo>
                  <a:pt x="1974" y="1273"/>
                </a:lnTo>
                <a:lnTo>
                  <a:pt x="1988" y="1266"/>
                </a:lnTo>
                <a:lnTo>
                  <a:pt x="2009" y="1252"/>
                </a:lnTo>
                <a:lnTo>
                  <a:pt x="2033" y="1238"/>
                </a:lnTo>
                <a:lnTo>
                  <a:pt x="2089" y="1207"/>
                </a:lnTo>
                <a:lnTo>
                  <a:pt x="2190" y="1140"/>
                </a:lnTo>
                <a:lnTo>
                  <a:pt x="2243" y="1112"/>
                </a:lnTo>
                <a:lnTo>
                  <a:pt x="2267" y="1099"/>
                </a:lnTo>
                <a:lnTo>
                  <a:pt x="2281" y="1085"/>
                </a:lnTo>
                <a:lnTo>
                  <a:pt x="2295" y="1074"/>
                </a:lnTo>
                <a:lnTo>
                  <a:pt x="2326" y="1053"/>
                </a:lnTo>
                <a:lnTo>
                  <a:pt x="2368" y="1018"/>
                </a:lnTo>
                <a:lnTo>
                  <a:pt x="2452" y="966"/>
                </a:lnTo>
                <a:lnTo>
                  <a:pt x="2525" y="928"/>
                </a:lnTo>
                <a:lnTo>
                  <a:pt x="2546" y="914"/>
                </a:lnTo>
                <a:lnTo>
                  <a:pt x="2571" y="900"/>
                </a:lnTo>
                <a:lnTo>
                  <a:pt x="2602" y="875"/>
                </a:lnTo>
                <a:lnTo>
                  <a:pt x="2633" y="858"/>
                </a:lnTo>
                <a:lnTo>
                  <a:pt x="2679" y="837"/>
                </a:lnTo>
                <a:lnTo>
                  <a:pt x="2696" y="827"/>
                </a:lnTo>
                <a:lnTo>
                  <a:pt x="2710" y="816"/>
                </a:lnTo>
                <a:lnTo>
                  <a:pt x="2717" y="816"/>
                </a:lnTo>
                <a:lnTo>
                  <a:pt x="2727" y="820"/>
                </a:lnTo>
                <a:lnTo>
                  <a:pt x="2748" y="830"/>
                </a:lnTo>
                <a:lnTo>
                  <a:pt x="2752" y="830"/>
                </a:lnTo>
                <a:lnTo>
                  <a:pt x="2755" y="827"/>
                </a:lnTo>
                <a:lnTo>
                  <a:pt x="2759" y="820"/>
                </a:lnTo>
                <a:lnTo>
                  <a:pt x="2766" y="813"/>
                </a:lnTo>
                <a:lnTo>
                  <a:pt x="2776" y="809"/>
                </a:lnTo>
                <a:lnTo>
                  <a:pt x="2783" y="802"/>
                </a:lnTo>
                <a:lnTo>
                  <a:pt x="2783" y="788"/>
                </a:lnTo>
                <a:lnTo>
                  <a:pt x="2783" y="774"/>
                </a:lnTo>
                <a:lnTo>
                  <a:pt x="2790" y="757"/>
                </a:lnTo>
                <a:lnTo>
                  <a:pt x="2801" y="729"/>
                </a:lnTo>
                <a:lnTo>
                  <a:pt x="2818" y="687"/>
                </a:lnTo>
                <a:lnTo>
                  <a:pt x="2836" y="666"/>
                </a:lnTo>
                <a:lnTo>
                  <a:pt x="2846" y="656"/>
                </a:lnTo>
                <a:lnTo>
                  <a:pt x="2846" y="377"/>
                </a:lnTo>
                <a:lnTo>
                  <a:pt x="2846" y="356"/>
                </a:lnTo>
                <a:lnTo>
                  <a:pt x="2843" y="356"/>
                </a:lnTo>
                <a:lnTo>
                  <a:pt x="2839" y="356"/>
                </a:lnTo>
                <a:lnTo>
                  <a:pt x="2539" y="335"/>
                </a:lnTo>
                <a:lnTo>
                  <a:pt x="2546" y="339"/>
                </a:lnTo>
                <a:lnTo>
                  <a:pt x="2557" y="339"/>
                </a:lnTo>
                <a:lnTo>
                  <a:pt x="2577" y="332"/>
                </a:lnTo>
                <a:lnTo>
                  <a:pt x="2598" y="328"/>
                </a:lnTo>
                <a:lnTo>
                  <a:pt x="2616" y="325"/>
                </a:lnTo>
                <a:lnTo>
                  <a:pt x="2619" y="325"/>
                </a:lnTo>
                <a:lnTo>
                  <a:pt x="2619" y="321"/>
                </a:lnTo>
                <a:lnTo>
                  <a:pt x="2612" y="318"/>
                </a:lnTo>
                <a:lnTo>
                  <a:pt x="2616" y="314"/>
                </a:lnTo>
                <a:lnTo>
                  <a:pt x="2633" y="311"/>
                </a:lnTo>
                <a:lnTo>
                  <a:pt x="2651" y="314"/>
                </a:lnTo>
                <a:lnTo>
                  <a:pt x="2665" y="311"/>
                </a:lnTo>
                <a:lnTo>
                  <a:pt x="2633" y="307"/>
                </a:lnTo>
                <a:lnTo>
                  <a:pt x="2623" y="304"/>
                </a:lnTo>
                <a:lnTo>
                  <a:pt x="2609" y="300"/>
                </a:lnTo>
                <a:lnTo>
                  <a:pt x="2605" y="297"/>
                </a:lnTo>
                <a:lnTo>
                  <a:pt x="2602" y="293"/>
                </a:lnTo>
                <a:lnTo>
                  <a:pt x="2574" y="293"/>
                </a:lnTo>
                <a:lnTo>
                  <a:pt x="2539" y="293"/>
                </a:lnTo>
                <a:lnTo>
                  <a:pt x="2522" y="293"/>
                </a:lnTo>
                <a:lnTo>
                  <a:pt x="2511" y="293"/>
                </a:lnTo>
                <a:lnTo>
                  <a:pt x="2504" y="293"/>
                </a:lnTo>
                <a:lnTo>
                  <a:pt x="2501" y="293"/>
                </a:lnTo>
                <a:lnTo>
                  <a:pt x="2504" y="297"/>
                </a:lnTo>
                <a:lnTo>
                  <a:pt x="2501" y="297"/>
                </a:lnTo>
                <a:lnTo>
                  <a:pt x="2490" y="300"/>
                </a:lnTo>
                <a:lnTo>
                  <a:pt x="2483" y="300"/>
                </a:lnTo>
                <a:lnTo>
                  <a:pt x="2515" y="325"/>
                </a:lnTo>
                <a:lnTo>
                  <a:pt x="2529" y="332"/>
                </a:lnTo>
                <a:lnTo>
                  <a:pt x="2539" y="335"/>
                </a:lnTo>
                <a:lnTo>
                  <a:pt x="2839" y="356"/>
                </a:lnTo>
                <a:lnTo>
                  <a:pt x="2169" y="262"/>
                </a:lnTo>
                <a:lnTo>
                  <a:pt x="2187" y="262"/>
                </a:lnTo>
                <a:lnTo>
                  <a:pt x="2201" y="262"/>
                </a:lnTo>
                <a:lnTo>
                  <a:pt x="2208" y="258"/>
                </a:lnTo>
                <a:lnTo>
                  <a:pt x="2197" y="255"/>
                </a:lnTo>
                <a:lnTo>
                  <a:pt x="2183" y="255"/>
                </a:lnTo>
                <a:lnTo>
                  <a:pt x="2156" y="258"/>
                </a:lnTo>
                <a:lnTo>
                  <a:pt x="2128" y="258"/>
                </a:lnTo>
                <a:lnTo>
                  <a:pt x="2089" y="258"/>
                </a:lnTo>
                <a:lnTo>
                  <a:pt x="2058" y="258"/>
                </a:lnTo>
                <a:lnTo>
                  <a:pt x="2128" y="262"/>
                </a:lnTo>
                <a:lnTo>
                  <a:pt x="2169" y="262"/>
                </a:lnTo>
                <a:lnTo>
                  <a:pt x="2839" y="356"/>
                </a:lnTo>
                <a:lnTo>
                  <a:pt x="2225" y="262"/>
                </a:lnTo>
                <a:lnTo>
                  <a:pt x="2236" y="262"/>
                </a:lnTo>
                <a:lnTo>
                  <a:pt x="2222" y="255"/>
                </a:lnTo>
                <a:lnTo>
                  <a:pt x="2218" y="255"/>
                </a:lnTo>
                <a:lnTo>
                  <a:pt x="2222" y="262"/>
                </a:lnTo>
                <a:lnTo>
                  <a:pt x="2225" y="262"/>
                </a:lnTo>
                <a:lnTo>
                  <a:pt x="2839" y="356"/>
                </a:lnTo>
                <a:lnTo>
                  <a:pt x="1273" y="244"/>
                </a:lnTo>
                <a:lnTo>
                  <a:pt x="1280" y="255"/>
                </a:lnTo>
                <a:lnTo>
                  <a:pt x="1287" y="258"/>
                </a:lnTo>
                <a:lnTo>
                  <a:pt x="1308" y="258"/>
                </a:lnTo>
                <a:lnTo>
                  <a:pt x="1319" y="258"/>
                </a:lnTo>
                <a:lnTo>
                  <a:pt x="1326" y="262"/>
                </a:lnTo>
                <a:lnTo>
                  <a:pt x="1347" y="276"/>
                </a:lnTo>
                <a:lnTo>
                  <a:pt x="1360" y="276"/>
                </a:lnTo>
                <a:lnTo>
                  <a:pt x="1385" y="269"/>
                </a:lnTo>
                <a:lnTo>
                  <a:pt x="1402" y="269"/>
                </a:lnTo>
                <a:lnTo>
                  <a:pt x="1416" y="272"/>
                </a:lnTo>
                <a:lnTo>
                  <a:pt x="1434" y="276"/>
                </a:lnTo>
                <a:lnTo>
                  <a:pt x="1451" y="276"/>
                </a:lnTo>
                <a:lnTo>
                  <a:pt x="1486" y="276"/>
                </a:lnTo>
                <a:lnTo>
                  <a:pt x="1545" y="272"/>
                </a:lnTo>
                <a:lnTo>
                  <a:pt x="1622" y="265"/>
                </a:lnTo>
                <a:lnTo>
                  <a:pt x="1657" y="262"/>
                </a:lnTo>
                <a:lnTo>
                  <a:pt x="1685" y="258"/>
                </a:lnTo>
                <a:lnTo>
                  <a:pt x="1734" y="262"/>
                </a:lnTo>
                <a:lnTo>
                  <a:pt x="1786" y="262"/>
                </a:lnTo>
                <a:lnTo>
                  <a:pt x="1835" y="262"/>
                </a:lnTo>
                <a:lnTo>
                  <a:pt x="1849" y="265"/>
                </a:lnTo>
                <a:lnTo>
                  <a:pt x="1852" y="265"/>
                </a:lnTo>
                <a:lnTo>
                  <a:pt x="1849" y="262"/>
                </a:lnTo>
                <a:lnTo>
                  <a:pt x="1838" y="258"/>
                </a:lnTo>
                <a:lnTo>
                  <a:pt x="1842" y="258"/>
                </a:lnTo>
                <a:lnTo>
                  <a:pt x="1877" y="258"/>
                </a:lnTo>
                <a:lnTo>
                  <a:pt x="1856" y="255"/>
                </a:lnTo>
                <a:lnTo>
                  <a:pt x="1845" y="251"/>
                </a:lnTo>
                <a:lnTo>
                  <a:pt x="1828" y="251"/>
                </a:lnTo>
                <a:lnTo>
                  <a:pt x="1824" y="251"/>
                </a:lnTo>
                <a:lnTo>
                  <a:pt x="1828" y="248"/>
                </a:lnTo>
                <a:lnTo>
                  <a:pt x="1852" y="244"/>
                </a:lnTo>
                <a:lnTo>
                  <a:pt x="1821" y="241"/>
                </a:lnTo>
                <a:lnTo>
                  <a:pt x="1800" y="241"/>
                </a:lnTo>
                <a:lnTo>
                  <a:pt x="1775" y="241"/>
                </a:lnTo>
                <a:lnTo>
                  <a:pt x="1737" y="241"/>
                </a:lnTo>
                <a:lnTo>
                  <a:pt x="1709" y="241"/>
                </a:lnTo>
                <a:lnTo>
                  <a:pt x="1674" y="248"/>
                </a:lnTo>
                <a:lnTo>
                  <a:pt x="1653" y="255"/>
                </a:lnTo>
                <a:lnTo>
                  <a:pt x="1619" y="258"/>
                </a:lnTo>
                <a:lnTo>
                  <a:pt x="1580" y="258"/>
                </a:lnTo>
                <a:lnTo>
                  <a:pt x="1535" y="258"/>
                </a:lnTo>
                <a:lnTo>
                  <a:pt x="1514" y="262"/>
                </a:lnTo>
                <a:lnTo>
                  <a:pt x="1496" y="265"/>
                </a:lnTo>
                <a:lnTo>
                  <a:pt x="1472" y="262"/>
                </a:lnTo>
                <a:lnTo>
                  <a:pt x="1458" y="262"/>
                </a:lnTo>
                <a:lnTo>
                  <a:pt x="1444" y="258"/>
                </a:lnTo>
                <a:lnTo>
                  <a:pt x="1420" y="251"/>
                </a:lnTo>
                <a:lnTo>
                  <a:pt x="1406" y="248"/>
                </a:lnTo>
                <a:lnTo>
                  <a:pt x="1378" y="251"/>
                </a:lnTo>
                <a:lnTo>
                  <a:pt x="1357" y="248"/>
                </a:lnTo>
                <a:lnTo>
                  <a:pt x="1340" y="244"/>
                </a:lnTo>
                <a:lnTo>
                  <a:pt x="1305" y="231"/>
                </a:lnTo>
                <a:lnTo>
                  <a:pt x="1294" y="227"/>
                </a:lnTo>
                <a:lnTo>
                  <a:pt x="1287" y="224"/>
                </a:lnTo>
                <a:lnTo>
                  <a:pt x="1277" y="217"/>
                </a:lnTo>
                <a:lnTo>
                  <a:pt x="1277" y="220"/>
                </a:lnTo>
                <a:lnTo>
                  <a:pt x="1280" y="227"/>
                </a:lnTo>
                <a:lnTo>
                  <a:pt x="1284" y="231"/>
                </a:lnTo>
                <a:lnTo>
                  <a:pt x="1287" y="231"/>
                </a:lnTo>
                <a:lnTo>
                  <a:pt x="1284" y="234"/>
                </a:lnTo>
                <a:lnTo>
                  <a:pt x="1280" y="238"/>
                </a:lnTo>
                <a:lnTo>
                  <a:pt x="1277" y="238"/>
                </a:lnTo>
                <a:lnTo>
                  <a:pt x="1270" y="231"/>
                </a:lnTo>
                <a:lnTo>
                  <a:pt x="1266" y="231"/>
                </a:lnTo>
                <a:lnTo>
                  <a:pt x="1263" y="231"/>
                </a:lnTo>
                <a:lnTo>
                  <a:pt x="1266" y="238"/>
                </a:lnTo>
                <a:lnTo>
                  <a:pt x="1273" y="244"/>
                </a:lnTo>
                <a:lnTo>
                  <a:pt x="2839" y="356"/>
                </a:lnTo>
                <a:lnTo>
                  <a:pt x="883" y="98"/>
                </a:lnTo>
                <a:lnTo>
                  <a:pt x="869" y="91"/>
                </a:lnTo>
                <a:lnTo>
                  <a:pt x="855" y="84"/>
                </a:lnTo>
                <a:lnTo>
                  <a:pt x="830" y="81"/>
                </a:lnTo>
                <a:lnTo>
                  <a:pt x="816" y="77"/>
                </a:lnTo>
                <a:lnTo>
                  <a:pt x="810" y="74"/>
                </a:lnTo>
                <a:lnTo>
                  <a:pt x="806" y="70"/>
                </a:lnTo>
                <a:lnTo>
                  <a:pt x="806" y="63"/>
                </a:lnTo>
                <a:lnTo>
                  <a:pt x="810" y="60"/>
                </a:lnTo>
                <a:lnTo>
                  <a:pt x="823" y="63"/>
                </a:lnTo>
                <a:lnTo>
                  <a:pt x="841" y="63"/>
                </a:lnTo>
                <a:lnTo>
                  <a:pt x="844" y="67"/>
                </a:lnTo>
                <a:lnTo>
                  <a:pt x="848" y="67"/>
                </a:lnTo>
                <a:lnTo>
                  <a:pt x="841" y="63"/>
                </a:lnTo>
                <a:lnTo>
                  <a:pt x="830" y="56"/>
                </a:lnTo>
                <a:lnTo>
                  <a:pt x="813" y="49"/>
                </a:lnTo>
                <a:lnTo>
                  <a:pt x="799" y="46"/>
                </a:lnTo>
                <a:lnTo>
                  <a:pt x="778" y="39"/>
                </a:lnTo>
                <a:lnTo>
                  <a:pt x="761" y="35"/>
                </a:lnTo>
                <a:lnTo>
                  <a:pt x="754" y="28"/>
                </a:lnTo>
                <a:lnTo>
                  <a:pt x="743" y="18"/>
                </a:lnTo>
                <a:lnTo>
                  <a:pt x="729" y="11"/>
                </a:lnTo>
                <a:lnTo>
                  <a:pt x="691" y="0"/>
                </a:lnTo>
                <a:lnTo>
                  <a:pt x="534" y="0"/>
                </a:lnTo>
                <a:lnTo>
                  <a:pt x="555" y="7"/>
                </a:lnTo>
                <a:lnTo>
                  <a:pt x="572" y="14"/>
                </a:lnTo>
                <a:lnTo>
                  <a:pt x="583" y="14"/>
                </a:lnTo>
                <a:lnTo>
                  <a:pt x="600" y="18"/>
                </a:lnTo>
                <a:lnTo>
                  <a:pt x="625" y="25"/>
                </a:lnTo>
                <a:lnTo>
                  <a:pt x="646" y="35"/>
                </a:lnTo>
                <a:lnTo>
                  <a:pt x="674" y="53"/>
                </a:lnTo>
                <a:lnTo>
                  <a:pt x="684" y="60"/>
                </a:lnTo>
                <a:lnTo>
                  <a:pt x="691" y="63"/>
                </a:lnTo>
                <a:lnTo>
                  <a:pt x="736" y="74"/>
                </a:lnTo>
                <a:lnTo>
                  <a:pt x="775" y="84"/>
                </a:lnTo>
                <a:lnTo>
                  <a:pt x="789" y="95"/>
                </a:lnTo>
                <a:lnTo>
                  <a:pt x="803" y="105"/>
                </a:lnTo>
                <a:lnTo>
                  <a:pt x="813" y="109"/>
                </a:lnTo>
                <a:lnTo>
                  <a:pt x="796" y="91"/>
                </a:lnTo>
                <a:lnTo>
                  <a:pt x="806" y="91"/>
                </a:lnTo>
                <a:lnTo>
                  <a:pt x="813" y="98"/>
                </a:lnTo>
                <a:lnTo>
                  <a:pt x="823" y="105"/>
                </a:lnTo>
                <a:lnTo>
                  <a:pt x="834" y="105"/>
                </a:lnTo>
                <a:lnTo>
                  <a:pt x="823" y="102"/>
                </a:lnTo>
                <a:lnTo>
                  <a:pt x="816" y="91"/>
                </a:lnTo>
                <a:lnTo>
                  <a:pt x="823" y="88"/>
                </a:lnTo>
                <a:lnTo>
                  <a:pt x="841" y="88"/>
                </a:lnTo>
                <a:lnTo>
                  <a:pt x="844" y="88"/>
                </a:lnTo>
                <a:lnTo>
                  <a:pt x="869" y="95"/>
                </a:lnTo>
                <a:lnTo>
                  <a:pt x="883" y="102"/>
                </a:lnTo>
                <a:lnTo>
                  <a:pt x="890" y="109"/>
                </a:lnTo>
                <a:lnTo>
                  <a:pt x="897" y="112"/>
                </a:lnTo>
                <a:lnTo>
                  <a:pt x="914" y="116"/>
                </a:lnTo>
                <a:lnTo>
                  <a:pt x="956" y="122"/>
                </a:lnTo>
                <a:lnTo>
                  <a:pt x="918" y="112"/>
                </a:lnTo>
                <a:lnTo>
                  <a:pt x="897" y="105"/>
                </a:lnTo>
                <a:lnTo>
                  <a:pt x="883" y="98"/>
                </a:lnTo>
                <a:lnTo>
                  <a:pt x="2839" y="356"/>
                </a:lnTo>
                <a:lnTo>
                  <a:pt x="1329" y="795"/>
                </a:lnTo>
                <a:lnTo>
                  <a:pt x="1319" y="799"/>
                </a:lnTo>
                <a:lnTo>
                  <a:pt x="1308" y="802"/>
                </a:lnTo>
                <a:lnTo>
                  <a:pt x="1301" y="820"/>
                </a:lnTo>
                <a:lnTo>
                  <a:pt x="1301" y="830"/>
                </a:lnTo>
                <a:lnTo>
                  <a:pt x="1305" y="834"/>
                </a:lnTo>
                <a:lnTo>
                  <a:pt x="1308" y="837"/>
                </a:lnTo>
                <a:lnTo>
                  <a:pt x="1315" y="837"/>
                </a:lnTo>
                <a:lnTo>
                  <a:pt x="1319" y="841"/>
                </a:lnTo>
                <a:lnTo>
                  <a:pt x="1322" y="841"/>
                </a:lnTo>
                <a:lnTo>
                  <a:pt x="1333" y="834"/>
                </a:lnTo>
                <a:lnTo>
                  <a:pt x="1340" y="827"/>
                </a:lnTo>
                <a:lnTo>
                  <a:pt x="1343" y="820"/>
                </a:lnTo>
                <a:lnTo>
                  <a:pt x="1343" y="813"/>
                </a:lnTo>
                <a:lnTo>
                  <a:pt x="1343" y="799"/>
                </a:lnTo>
                <a:lnTo>
                  <a:pt x="1340" y="792"/>
                </a:lnTo>
                <a:lnTo>
                  <a:pt x="1333" y="792"/>
                </a:lnTo>
                <a:lnTo>
                  <a:pt x="1329" y="795"/>
                </a:lnTo>
                <a:lnTo>
                  <a:pt x="2839" y="356"/>
                </a:lnTo>
                <a:lnTo>
                  <a:pt x="1214" y="956"/>
                </a:lnTo>
                <a:lnTo>
                  <a:pt x="1231" y="949"/>
                </a:lnTo>
                <a:lnTo>
                  <a:pt x="1231" y="938"/>
                </a:lnTo>
                <a:lnTo>
                  <a:pt x="1238" y="928"/>
                </a:lnTo>
                <a:lnTo>
                  <a:pt x="1249" y="921"/>
                </a:lnTo>
                <a:lnTo>
                  <a:pt x="1252" y="914"/>
                </a:lnTo>
                <a:lnTo>
                  <a:pt x="1256" y="903"/>
                </a:lnTo>
                <a:lnTo>
                  <a:pt x="1252" y="896"/>
                </a:lnTo>
                <a:lnTo>
                  <a:pt x="1245" y="900"/>
                </a:lnTo>
                <a:lnTo>
                  <a:pt x="1231" y="907"/>
                </a:lnTo>
                <a:lnTo>
                  <a:pt x="1221" y="921"/>
                </a:lnTo>
                <a:lnTo>
                  <a:pt x="1218" y="931"/>
                </a:lnTo>
                <a:lnTo>
                  <a:pt x="1211" y="935"/>
                </a:lnTo>
                <a:lnTo>
                  <a:pt x="1207" y="945"/>
                </a:lnTo>
                <a:lnTo>
                  <a:pt x="1207" y="952"/>
                </a:lnTo>
                <a:lnTo>
                  <a:pt x="1211" y="956"/>
                </a:lnTo>
                <a:lnTo>
                  <a:pt x="1214" y="956"/>
                </a:lnTo>
                <a:lnTo>
                  <a:pt x="2839" y="356"/>
                </a:lnTo>
                <a:lnTo>
                  <a:pt x="1200" y="966"/>
                </a:lnTo>
                <a:lnTo>
                  <a:pt x="1204" y="959"/>
                </a:lnTo>
                <a:lnTo>
                  <a:pt x="1200" y="959"/>
                </a:lnTo>
                <a:lnTo>
                  <a:pt x="1193" y="963"/>
                </a:lnTo>
                <a:lnTo>
                  <a:pt x="1193" y="966"/>
                </a:lnTo>
                <a:lnTo>
                  <a:pt x="1197" y="970"/>
                </a:lnTo>
                <a:lnTo>
                  <a:pt x="1200" y="966"/>
                </a:lnTo>
                <a:lnTo>
                  <a:pt x="2839" y="356"/>
                </a:lnTo>
                <a:lnTo>
                  <a:pt x="1085" y="942"/>
                </a:lnTo>
                <a:lnTo>
                  <a:pt x="1082" y="935"/>
                </a:lnTo>
                <a:lnTo>
                  <a:pt x="1078" y="928"/>
                </a:lnTo>
                <a:lnTo>
                  <a:pt x="1075" y="928"/>
                </a:lnTo>
                <a:lnTo>
                  <a:pt x="1071" y="931"/>
                </a:lnTo>
                <a:lnTo>
                  <a:pt x="1075" y="938"/>
                </a:lnTo>
                <a:lnTo>
                  <a:pt x="1078" y="945"/>
                </a:lnTo>
                <a:lnTo>
                  <a:pt x="1082" y="945"/>
                </a:lnTo>
                <a:lnTo>
                  <a:pt x="1085" y="942"/>
                </a:lnTo>
                <a:lnTo>
                  <a:pt x="2839" y="356"/>
                </a:lnTo>
                <a:lnTo>
                  <a:pt x="1095" y="1088"/>
                </a:lnTo>
                <a:lnTo>
                  <a:pt x="1102" y="1081"/>
                </a:lnTo>
                <a:lnTo>
                  <a:pt x="1106" y="1074"/>
                </a:lnTo>
                <a:lnTo>
                  <a:pt x="1106" y="1071"/>
                </a:lnTo>
                <a:lnTo>
                  <a:pt x="1102" y="1067"/>
                </a:lnTo>
                <a:lnTo>
                  <a:pt x="1099" y="1074"/>
                </a:lnTo>
                <a:lnTo>
                  <a:pt x="1095" y="1078"/>
                </a:lnTo>
                <a:lnTo>
                  <a:pt x="1092" y="1088"/>
                </a:lnTo>
                <a:lnTo>
                  <a:pt x="1095" y="1088"/>
                </a:lnTo>
                <a:lnTo>
                  <a:pt x="2839" y="356"/>
                </a:lnTo>
                <a:lnTo>
                  <a:pt x="1116" y="1064"/>
                </a:lnTo>
                <a:lnTo>
                  <a:pt x="1120" y="1053"/>
                </a:lnTo>
                <a:lnTo>
                  <a:pt x="1116" y="1057"/>
                </a:lnTo>
                <a:lnTo>
                  <a:pt x="1113" y="1067"/>
                </a:lnTo>
                <a:lnTo>
                  <a:pt x="1116" y="1064"/>
                </a:lnTo>
                <a:lnTo>
                  <a:pt x="2839" y="356"/>
                </a:lnTo>
                <a:lnTo>
                  <a:pt x="1054" y="1123"/>
                </a:lnTo>
                <a:lnTo>
                  <a:pt x="1061" y="1112"/>
                </a:lnTo>
                <a:lnTo>
                  <a:pt x="1057" y="1112"/>
                </a:lnTo>
                <a:lnTo>
                  <a:pt x="1050" y="1119"/>
                </a:lnTo>
                <a:lnTo>
                  <a:pt x="1043" y="1123"/>
                </a:lnTo>
                <a:lnTo>
                  <a:pt x="1036" y="1126"/>
                </a:lnTo>
                <a:lnTo>
                  <a:pt x="1033" y="1133"/>
                </a:lnTo>
                <a:lnTo>
                  <a:pt x="1036" y="1144"/>
                </a:lnTo>
                <a:lnTo>
                  <a:pt x="1036" y="1147"/>
                </a:lnTo>
                <a:lnTo>
                  <a:pt x="1043" y="1144"/>
                </a:lnTo>
                <a:lnTo>
                  <a:pt x="1050" y="1133"/>
                </a:lnTo>
                <a:lnTo>
                  <a:pt x="1054" y="1123"/>
                </a:lnTo>
                <a:lnTo>
                  <a:pt x="2839" y="356"/>
                </a:lnTo>
                <a:lnTo>
                  <a:pt x="991" y="1186"/>
                </a:lnTo>
                <a:lnTo>
                  <a:pt x="980" y="1193"/>
                </a:lnTo>
                <a:lnTo>
                  <a:pt x="980" y="1196"/>
                </a:lnTo>
                <a:lnTo>
                  <a:pt x="991" y="1189"/>
                </a:lnTo>
                <a:lnTo>
                  <a:pt x="994" y="1186"/>
                </a:lnTo>
                <a:lnTo>
                  <a:pt x="991" y="1186"/>
                </a:lnTo>
                <a:lnTo>
                  <a:pt x="2839" y="356"/>
                </a:lnTo>
                <a:lnTo>
                  <a:pt x="959" y="1207"/>
                </a:lnTo>
                <a:lnTo>
                  <a:pt x="956" y="1217"/>
                </a:lnTo>
                <a:lnTo>
                  <a:pt x="956" y="1221"/>
                </a:lnTo>
                <a:lnTo>
                  <a:pt x="959" y="1217"/>
                </a:lnTo>
                <a:lnTo>
                  <a:pt x="966" y="1210"/>
                </a:lnTo>
                <a:lnTo>
                  <a:pt x="970" y="1203"/>
                </a:lnTo>
                <a:lnTo>
                  <a:pt x="970" y="1200"/>
                </a:lnTo>
                <a:lnTo>
                  <a:pt x="966" y="1200"/>
                </a:lnTo>
                <a:lnTo>
                  <a:pt x="959" y="1207"/>
                </a:lnTo>
                <a:lnTo>
                  <a:pt x="2839" y="356"/>
                </a:lnTo>
                <a:lnTo>
                  <a:pt x="911" y="1276"/>
                </a:lnTo>
                <a:lnTo>
                  <a:pt x="904" y="1273"/>
                </a:lnTo>
                <a:lnTo>
                  <a:pt x="897" y="1280"/>
                </a:lnTo>
                <a:lnTo>
                  <a:pt x="893" y="1290"/>
                </a:lnTo>
                <a:lnTo>
                  <a:pt x="897" y="1294"/>
                </a:lnTo>
                <a:lnTo>
                  <a:pt x="900" y="1290"/>
                </a:lnTo>
                <a:lnTo>
                  <a:pt x="911" y="1280"/>
                </a:lnTo>
                <a:lnTo>
                  <a:pt x="914" y="1276"/>
                </a:lnTo>
                <a:lnTo>
                  <a:pt x="911" y="1276"/>
                </a:lnTo>
                <a:lnTo>
                  <a:pt x="2839" y="356"/>
                </a:lnTo>
                <a:lnTo>
                  <a:pt x="876" y="1304"/>
                </a:lnTo>
                <a:lnTo>
                  <a:pt x="872" y="1308"/>
                </a:lnTo>
                <a:lnTo>
                  <a:pt x="869" y="1311"/>
                </a:lnTo>
                <a:lnTo>
                  <a:pt x="869" y="1315"/>
                </a:lnTo>
                <a:lnTo>
                  <a:pt x="872" y="1315"/>
                </a:lnTo>
                <a:lnTo>
                  <a:pt x="879" y="1308"/>
                </a:lnTo>
                <a:lnTo>
                  <a:pt x="879" y="1304"/>
                </a:lnTo>
                <a:lnTo>
                  <a:pt x="876" y="1304"/>
                </a:lnTo>
                <a:lnTo>
                  <a:pt x="2839" y="356"/>
                </a:lnTo>
                <a:lnTo>
                  <a:pt x="785" y="1395"/>
                </a:lnTo>
                <a:lnTo>
                  <a:pt x="785" y="1405"/>
                </a:lnTo>
                <a:lnTo>
                  <a:pt x="789" y="1405"/>
                </a:lnTo>
                <a:lnTo>
                  <a:pt x="789" y="1395"/>
                </a:lnTo>
                <a:lnTo>
                  <a:pt x="785" y="1395"/>
                </a:lnTo>
                <a:lnTo>
                  <a:pt x="2839" y="356"/>
                </a:lnTo>
                <a:lnTo>
                  <a:pt x="653" y="1534"/>
                </a:lnTo>
                <a:lnTo>
                  <a:pt x="642" y="1538"/>
                </a:lnTo>
                <a:lnTo>
                  <a:pt x="639" y="1545"/>
                </a:lnTo>
                <a:lnTo>
                  <a:pt x="635" y="1552"/>
                </a:lnTo>
                <a:lnTo>
                  <a:pt x="635" y="1555"/>
                </a:lnTo>
                <a:lnTo>
                  <a:pt x="639" y="1559"/>
                </a:lnTo>
                <a:lnTo>
                  <a:pt x="646" y="1555"/>
                </a:lnTo>
                <a:lnTo>
                  <a:pt x="653" y="1545"/>
                </a:lnTo>
                <a:lnTo>
                  <a:pt x="660" y="1534"/>
                </a:lnTo>
                <a:lnTo>
                  <a:pt x="653" y="1534"/>
                </a:lnTo>
                <a:lnTo>
                  <a:pt x="2839" y="356"/>
                </a:lnTo>
                <a:lnTo>
                  <a:pt x="621" y="1555"/>
                </a:lnTo>
                <a:lnTo>
                  <a:pt x="614" y="1559"/>
                </a:lnTo>
                <a:lnTo>
                  <a:pt x="604" y="1566"/>
                </a:lnTo>
                <a:lnTo>
                  <a:pt x="593" y="1580"/>
                </a:lnTo>
                <a:lnTo>
                  <a:pt x="600" y="1580"/>
                </a:lnTo>
                <a:lnTo>
                  <a:pt x="611" y="1576"/>
                </a:lnTo>
                <a:lnTo>
                  <a:pt x="621" y="1566"/>
                </a:lnTo>
                <a:lnTo>
                  <a:pt x="625" y="1559"/>
                </a:lnTo>
                <a:lnTo>
                  <a:pt x="625" y="1555"/>
                </a:lnTo>
                <a:lnTo>
                  <a:pt x="621" y="1555"/>
                </a:lnTo>
                <a:lnTo>
                  <a:pt x="2839" y="356"/>
                </a:lnTo>
                <a:lnTo>
                  <a:pt x="642" y="1377"/>
                </a:lnTo>
                <a:lnTo>
                  <a:pt x="646" y="1374"/>
                </a:lnTo>
                <a:lnTo>
                  <a:pt x="642" y="1367"/>
                </a:lnTo>
                <a:lnTo>
                  <a:pt x="639" y="1367"/>
                </a:lnTo>
                <a:lnTo>
                  <a:pt x="635" y="1367"/>
                </a:lnTo>
                <a:lnTo>
                  <a:pt x="632" y="1374"/>
                </a:lnTo>
                <a:lnTo>
                  <a:pt x="635" y="1377"/>
                </a:lnTo>
                <a:lnTo>
                  <a:pt x="639" y="1377"/>
                </a:lnTo>
                <a:lnTo>
                  <a:pt x="642" y="1377"/>
                </a:lnTo>
                <a:lnTo>
                  <a:pt x="2839" y="356"/>
                </a:lnTo>
                <a:lnTo>
                  <a:pt x="520" y="1621"/>
                </a:lnTo>
                <a:lnTo>
                  <a:pt x="513" y="1628"/>
                </a:lnTo>
                <a:lnTo>
                  <a:pt x="503" y="1639"/>
                </a:lnTo>
                <a:lnTo>
                  <a:pt x="503" y="1646"/>
                </a:lnTo>
                <a:lnTo>
                  <a:pt x="506" y="1646"/>
                </a:lnTo>
                <a:lnTo>
                  <a:pt x="513" y="1639"/>
                </a:lnTo>
                <a:lnTo>
                  <a:pt x="520" y="1632"/>
                </a:lnTo>
                <a:lnTo>
                  <a:pt x="527" y="1625"/>
                </a:lnTo>
                <a:lnTo>
                  <a:pt x="531" y="1621"/>
                </a:lnTo>
                <a:lnTo>
                  <a:pt x="527" y="1618"/>
                </a:lnTo>
                <a:lnTo>
                  <a:pt x="520" y="1621"/>
                </a:lnTo>
                <a:lnTo>
                  <a:pt x="2839" y="356"/>
                </a:lnTo>
                <a:lnTo>
                  <a:pt x="412" y="1702"/>
                </a:lnTo>
                <a:lnTo>
                  <a:pt x="398" y="1716"/>
                </a:lnTo>
                <a:lnTo>
                  <a:pt x="391" y="1729"/>
                </a:lnTo>
                <a:lnTo>
                  <a:pt x="388" y="1733"/>
                </a:lnTo>
                <a:lnTo>
                  <a:pt x="391" y="1733"/>
                </a:lnTo>
                <a:lnTo>
                  <a:pt x="408" y="1722"/>
                </a:lnTo>
                <a:lnTo>
                  <a:pt x="419" y="1716"/>
                </a:lnTo>
                <a:lnTo>
                  <a:pt x="422" y="1705"/>
                </a:lnTo>
                <a:lnTo>
                  <a:pt x="419" y="1698"/>
                </a:lnTo>
                <a:lnTo>
                  <a:pt x="412" y="1702"/>
                </a:lnTo>
                <a:lnTo>
                  <a:pt x="2839" y="356"/>
                </a:lnTo>
                <a:lnTo>
                  <a:pt x="381" y="1736"/>
                </a:lnTo>
                <a:lnTo>
                  <a:pt x="381" y="1743"/>
                </a:lnTo>
                <a:lnTo>
                  <a:pt x="384" y="1743"/>
                </a:lnTo>
                <a:lnTo>
                  <a:pt x="384" y="1736"/>
                </a:lnTo>
                <a:lnTo>
                  <a:pt x="381" y="1736"/>
                </a:lnTo>
                <a:lnTo>
                  <a:pt x="2839" y="356"/>
                </a:lnTo>
                <a:lnTo>
                  <a:pt x="374" y="1747"/>
                </a:lnTo>
                <a:lnTo>
                  <a:pt x="370" y="1754"/>
                </a:lnTo>
                <a:lnTo>
                  <a:pt x="374" y="1754"/>
                </a:lnTo>
                <a:lnTo>
                  <a:pt x="377" y="1750"/>
                </a:lnTo>
                <a:lnTo>
                  <a:pt x="374" y="1747"/>
                </a:lnTo>
                <a:lnTo>
                  <a:pt x="2839" y="356"/>
                </a:lnTo>
                <a:lnTo>
                  <a:pt x="339" y="1761"/>
                </a:lnTo>
                <a:lnTo>
                  <a:pt x="332" y="1771"/>
                </a:lnTo>
                <a:lnTo>
                  <a:pt x="325" y="1782"/>
                </a:lnTo>
                <a:lnTo>
                  <a:pt x="328" y="1778"/>
                </a:lnTo>
                <a:lnTo>
                  <a:pt x="339" y="1771"/>
                </a:lnTo>
                <a:lnTo>
                  <a:pt x="342" y="1761"/>
                </a:lnTo>
                <a:lnTo>
                  <a:pt x="339" y="1761"/>
                </a:lnTo>
                <a:lnTo>
                  <a:pt x="2839" y="356"/>
                </a:lnTo>
                <a:lnTo>
                  <a:pt x="314" y="1778"/>
                </a:lnTo>
                <a:lnTo>
                  <a:pt x="307" y="1782"/>
                </a:lnTo>
                <a:lnTo>
                  <a:pt x="304" y="1785"/>
                </a:lnTo>
                <a:lnTo>
                  <a:pt x="293" y="1799"/>
                </a:lnTo>
                <a:lnTo>
                  <a:pt x="279" y="1817"/>
                </a:lnTo>
                <a:lnTo>
                  <a:pt x="293" y="1810"/>
                </a:lnTo>
                <a:lnTo>
                  <a:pt x="304" y="1803"/>
                </a:lnTo>
                <a:lnTo>
                  <a:pt x="311" y="1796"/>
                </a:lnTo>
                <a:lnTo>
                  <a:pt x="314" y="1785"/>
                </a:lnTo>
                <a:lnTo>
                  <a:pt x="318" y="1782"/>
                </a:lnTo>
                <a:lnTo>
                  <a:pt x="314" y="1778"/>
                </a:lnTo>
                <a:lnTo>
                  <a:pt x="2839" y="356"/>
                </a:lnTo>
                <a:lnTo>
                  <a:pt x="67" y="1869"/>
                </a:lnTo>
                <a:lnTo>
                  <a:pt x="63" y="1872"/>
                </a:lnTo>
                <a:lnTo>
                  <a:pt x="63" y="1879"/>
                </a:lnTo>
                <a:lnTo>
                  <a:pt x="67" y="1883"/>
                </a:lnTo>
                <a:lnTo>
                  <a:pt x="70" y="1883"/>
                </a:lnTo>
                <a:lnTo>
                  <a:pt x="74" y="1879"/>
                </a:lnTo>
                <a:lnTo>
                  <a:pt x="77" y="1872"/>
                </a:lnTo>
                <a:lnTo>
                  <a:pt x="74" y="1869"/>
                </a:lnTo>
                <a:lnTo>
                  <a:pt x="67" y="1869"/>
                </a:lnTo>
                <a:lnTo>
                  <a:pt x="2839" y="356"/>
                </a:lnTo>
                <a:lnTo>
                  <a:pt x="77" y="1820"/>
                </a:lnTo>
                <a:lnTo>
                  <a:pt x="74" y="1824"/>
                </a:lnTo>
                <a:lnTo>
                  <a:pt x="81" y="1824"/>
                </a:lnTo>
                <a:lnTo>
                  <a:pt x="81" y="1820"/>
                </a:lnTo>
                <a:lnTo>
                  <a:pt x="81" y="1817"/>
                </a:lnTo>
                <a:lnTo>
                  <a:pt x="77" y="1820"/>
                </a:lnTo>
                <a:lnTo>
                  <a:pt x="2839" y="356"/>
                </a:lnTo>
                <a:lnTo>
                  <a:pt x="88" y="841"/>
                </a:lnTo>
                <a:lnTo>
                  <a:pt x="74" y="837"/>
                </a:lnTo>
                <a:lnTo>
                  <a:pt x="60" y="837"/>
                </a:lnTo>
                <a:lnTo>
                  <a:pt x="46" y="841"/>
                </a:lnTo>
                <a:lnTo>
                  <a:pt x="35" y="848"/>
                </a:lnTo>
                <a:lnTo>
                  <a:pt x="32" y="851"/>
                </a:lnTo>
                <a:lnTo>
                  <a:pt x="39" y="851"/>
                </a:lnTo>
                <a:lnTo>
                  <a:pt x="60" y="855"/>
                </a:lnTo>
                <a:lnTo>
                  <a:pt x="74" y="851"/>
                </a:lnTo>
                <a:lnTo>
                  <a:pt x="81" y="848"/>
                </a:lnTo>
                <a:lnTo>
                  <a:pt x="88" y="844"/>
                </a:lnTo>
                <a:lnTo>
                  <a:pt x="88" y="841"/>
                </a:lnTo>
                <a:lnTo>
                  <a:pt x="2839" y="356"/>
                </a:lnTo>
                <a:lnTo>
                  <a:pt x="0" y="855"/>
                </a:lnTo>
                <a:lnTo>
                  <a:pt x="7" y="855"/>
                </a:lnTo>
                <a:lnTo>
                  <a:pt x="21" y="848"/>
                </a:lnTo>
                <a:lnTo>
                  <a:pt x="14" y="848"/>
                </a:lnTo>
                <a:lnTo>
                  <a:pt x="0" y="855"/>
                </a:lnTo>
                <a:lnTo>
                  <a:pt x="2839" y="356"/>
                </a:lnTo>
                <a:lnTo>
                  <a:pt x="252" y="788"/>
                </a:lnTo>
                <a:lnTo>
                  <a:pt x="245" y="788"/>
                </a:lnTo>
                <a:lnTo>
                  <a:pt x="238" y="792"/>
                </a:lnTo>
                <a:lnTo>
                  <a:pt x="238" y="795"/>
                </a:lnTo>
                <a:lnTo>
                  <a:pt x="241" y="795"/>
                </a:lnTo>
                <a:lnTo>
                  <a:pt x="252" y="792"/>
                </a:lnTo>
                <a:lnTo>
                  <a:pt x="255" y="788"/>
                </a:lnTo>
                <a:lnTo>
                  <a:pt x="252" y="788"/>
                </a:lnTo>
                <a:lnTo>
                  <a:pt x="2839" y="356"/>
                </a:lnTo>
                <a:lnTo>
                  <a:pt x="252" y="753"/>
                </a:lnTo>
                <a:lnTo>
                  <a:pt x="248" y="757"/>
                </a:lnTo>
                <a:lnTo>
                  <a:pt x="245" y="757"/>
                </a:lnTo>
                <a:lnTo>
                  <a:pt x="248" y="760"/>
                </a:lnTo>
                <a:lnTo>
                  <a:pt x="255" y="757"/>
                </a:lnTo>
                <a:lnTo>
                  <a:pt x="255" y="753"/>
                </a:lnTo>
                <a:lnTo>
                  <a:pt x="252" y="753"/>
                </a:lnTo>
                <a:lnTo>
                  <a:pt x="2839" y="356"/>
                </a:lnTo>
                <a:lnTo>
                  <a:pt x="168" y="429"/>
                </a:lnTo>
                <a:lnTo>
                  <a:pt x="157" y="422"/>
                </a:lnTo>
                <a:lnTo>
                  <a:pt x="157" y="426"/>
                </a:lnTo>
                <a:lnTo>
                  <a:pt x="154" y="426"/>
                </a:lnTo>
                <a:lnTo>
                  <a:pt x="157" y="433"/>
                </a:lnTo>
                <a:lnTo>
                  <a:pt x="161" y="436"/>
                </a:lnTo>
                <a:lnTo>
                  <a:pt x="168" y="433"/>
                </a:lnTo>
                <a:lnTo>
                  <a:pt x="168" y="429"/>
                </a:lnTo>
                <a:lnTo>
                  <a:pt x="2839" y="356"/>
                </a:lnTo>
                <a:lnTo>
                  <a:pt x="646" y="652"/>
                </a:lnTo>
                <a:lnTo>
                  <a:pt x="639" y="649"/>
                </a:lnTo>
                <a:lnTo>
                  <a:pt x="632" y="652"/>
                </a:lnTo>
                <a:lnTo>
                  <a:pt x="628" y="656"/>
                </a:lnTo>
                <a:lnTo>
                  <a:pt x="632" y="656"/>
                </a:lnTo>
                <a:lnTo>
                  <a:pt x="642" y="656"/>
                </a:lnTo>
                <a:lnTo>
                  <a:pt x="646" y="656"/>
                </a:lnTo>
                <a:lnTo>
                  <a:pt x="646" y="652"/>
                </a:lnTo>
                <a:lnTo>
                  <a:pt x="2839" y="356"/>
                </a:lnTo>
                <a:lnTo>
                  <a:pt x="970" y="488"/>
                </a:lnTo>
                <a:lnTo>
                  <a:pt x="966" y="492"/>
                </a:lnTo>
                <a:lnTo>
                  <a:pt x="966" y="495"/>
                </a:lnTo>
                <a:lnTo>
                  <a:pt x="973" y="495"/>
                </a:lnTo>
                <a:lnTo>
                  <a:pt x="980" y="492"/>
                </a:lnTo>
                <a:lnTo>
                  <a:pt x="980" y="488"/>
                </a:lnTo>
                <a:lnTo>
                  <a:pt x="973" y="485"/>
                </a:lnTo>
                <a:lnTo>
                  <a:pt x="970" y="488"/>
                </a:lnTo>
                <a:lnTo>
                  <a:pt x="2839" y="356"/>
                </a:lnTo>
                <a:lnTo>
                  <a:pt x="1221" y="562"/>
                </a:lnTo>
                <a:lnTo>
                  <a:pt x="1224" y="558"/>
                </a:lnTo>
                <a:lnTo>
                  <a:pt x="1224" y="555"/>
                </a:lnTo>
                <a:lnTo>
                  <a:pt x="1218" y="555"/>
                </a:lnTo>
                <a:lnTo>
                  <a:pt x="1214" y="558"/>
                </a:lnTo>
                <a:lnTo>
                  <a:pt x="1221" y="562"/>
                </a:lnTo>
                <a:lnTo>
                  <a:pt x="2839" y="356"/>
                </a:lnTo>
                <a:lnTo>
                  <a:pt x="1364" y="562"/>
                </a:lnTo>
                <a:lnTo>
                  <a:pt x="1374" y="562"/>
                </a:lnTo>
                <a:lnTo>
                  <a:pt x="1378" y="558"/>
                </a:lnTo>
                <a:lnTo>
                  <a:pt x="1374" y="558"/>
                </a:lnTo>
                <a:lnTo>
                  <a:pt x="1371" y="558"/>
                </a:lnTo>
                <a:lnTo>
                  <a:pt x="1364" y="558"/>
                </a:lnTo>
                <a:lnTo>
                  <a:pt x="1360" y="562"/>
                </a:lnTo>
                <a:lnTo>
                  <a:pt x="1364" y="562"/>
                </a:lnTo>
                <a:lnTo>
                  <a:pt x="2839" y="356"/>
                </a:lnTo>
                <a:lnTo>
                  <a:pt x="1413" y="548"/>
                </a:lnTo>
                <a:lnTo>
                  <a:pt x="1416" y="555"/>
                </a:lnTo>
                <a:lnTo>
                  <a:pt x="1420" y="555"/>
                </a:lnTo>
                <a:lnTo>
                  <a:pt x="1413" y="544"/>
                </a:lnTo>
                <a:lnTo>
                  <a:pt x="1413" y="548"/>
                </a:lnTo>
                <a:lnTo>
                  <a:pt x="2839" y="356"/>
                </a:lnTo>
                <a:lnTo>
                  <a:pt x="1479" y="558"/>
                </a:lnTo>
                <a:lnTo>
                  <a:pt x="1472" y="562"/>
                </a:lnTo>
                <a:lnTo>
                  <a:pt x="1476" y="565"/>
                </a:lnTo>
                <a:lnTo>
                  <a:pt x="1479" y="565"/>
                </a:lnTo>
                <a:lnTo>
                  <a:pt x="1483" y="562"/>
                </a:lnTo>
                <a:lnTo>
                  <a:pt x="1483" y="558"/>
                </a:lnTo>
                <a:lnTo>
                  <a:pt x="1479" y="558"/>
                </a:lnTo>
                <a:lnTo>
                  <a:pt x="2839" y="356"/>
                </a:lnTo>
                <a:lnTo>
                  <a:pt x="1570" y="558"/>
                </a:lnTo>
                <a:lnTo>
                  <a:pt x="1559" y="565"/>
                </a:lnTo>
                <a:lnTo>
                  <a:pt x="1556" y="565"/>
                </a:lnTo>
                <a:lnTo>
                  <a:pt x="1563" y="569"/>
                </a:lnTo>
                <a:lnTo>
                  <a:pt x="1570" y="565"/>
                </a:lnTo>
                <a:lnTo>
                  <a:pt x="1573" y="562"/>
                </a:lnTo>
                <a:lnTo>
                  <a:pt x="1573" y="558"/>
                </a:lnTo>
                <a:lnTo>
                  <a:pt x="1570" y="558"/>
                </a:lnTo>
                <a:lnTo>
                  <a:pt x="2839" y="356"/>
                </a:lnTo>
                <a:lnTo>
                  <a:pt x="1615" y="464"/>
                </a:lnTo>
                <a:lnTo>
                  <a:pt x="1612" y="471"/>
                </a:lnTo>
                <a:lnTo>
                  <a:pt x="1615" y="475"/>
                </a:lnTo>
                <a:lnTo>
                  <a:pt x="1619" y="475"/>
                </a:lnTo>
                <a:lnTo>
                  <a:pt x="1622" y="471"/>
                </a:lnTo>
                <a:lnTo>
                  <a:pt x="1622" y="468"/>
                </a:lnTo>
                <a:lnTo>
                  <a:pt x="1619" y="464"/>
                </a:lnTo>
                <a:lnTo>
                  <a:pt x="1615" y="464"/>
                </a:lnTo>
                <a:lnTo>
                  <a:pt x="2839" y="356"/>
                </a:lnTo>
                <a:lnTo>
                  <a:pt x="1761" y="527"/>
                </a:lnTo>
                <a:lnTo>
                  <a:pt x="1755" y="530"/>
                </a:lnTo>
                <a:lnTo>
                  <a:pt x="1758" y="534"/>
                </a:lnTo>
                <a:lnTo>
                  <a:pt x="1758" y="537"/>
                </a:lnTo>
                <a:lnTo>
                  <a:pt x="1765" y="537"/>
                </a:lnTo>
                <a:lnTo>
                  <a:pt x="1775" y="530"/>
                </a:lnTo>
                <a:lnTo>
                  <a:pt x="1779" y="527"/>
                </a:lnTo>
                <a:lnTo>
                  <a:pt x="1772" y="523"/>
                </a:lnTo>
                <a:lnTo>
                  <a:pt x="1765" y="523"/>
                </a:lnTo>
                <a:lnTo>
                  <a:pt x="1761" y="527"/>
                </a:lnTo>
                <a:lnTo>
                  <a:pt x="2839" y="356"/>
                </a:lnTo>
                <a:lnTo>
                  <a:pt x="1828" y="509"/>
                </a:lnTo>
                <a:lnTo>
                  <a:pt x="1814" y="509"/>
                </a:lnTo>
                <a:lnTo>
                  <a:pt x="1807" y="516"/>
                </a:lnTo>
                <a:lnTo>
                  <a:pt x="1807" y="520"/>
                </a:lnTo>
                <a:lnTo>
                  <a:pt x="1810" y="520"/>
                </a:lnTo>
                <a:lnTo>
                  <a:pt x="1824" y="516"/>
                </a:lnTo>
                <a:lnTo>
                  <a:pt x="1835" y="513"/>
                </a:lnTo>
                <a:lnTo>
                  <a:pt x="1838" y="509"/>
                </a:lnTo>
                <a:lnTo>
                  <a:pt x="1835" y="509"/>
                </a:lnTo>
                <a:lnTo>
                  <a:pt x="1828" y="509"/>
                </a:lnTo>
                <a:lnTo>
                  <a:pt x="2839" y="356"/>
                </a:lnTo>
                <a:lnTo>
                  <a:pt x="1814" y="203"/>
                </a:lnTo>
                <a:lnTo>
                  <a:pt x="1810" y="199"/>
                </a:lnTo>
                <a:lnTo>
                  <a:pt x="1803" y="213"/>
                </a:lnTo>
                <a:lnTo>
                  <a:pt x="1807" y="213"/>
                </a:lnTo>
                <a:lnTo>
                  <a:pt x="1810" y="213"/>
                </a:lnTo>
                <a:lnTo>
                  <a:pt x="1814" y="210"/>
                </a:lnTo>
                <a:lnTo>
                  <a:pt x="1814" y="203"/>
                </a:lnTo>
                <a:lnTo>
                  <a:pt x="2839" y="356"/>
                </a:lnTo>
                <a:lnTo>
                  <a:pt x="1859" y="147"/>
                </a:lnTo>
                <a:lnTo>
                  <a:pt x="1866" y="143"/>
                </a:lnTo>
                <a:lnTo>
                  <a:pt x="1870" y="140"/>
                </a:lnTo>
                <a:lnTo>
                  <a:pt x="1870" y="136"/>
                </a:lnTo>
                <a:lnTo>
                  <a:pt x="1866" y="133"/>
                </a:lnTo>
                <a:lnTo>
                  <a:pt x="1859" y="133"/>
                </a:lnTo>
                <a:lnTo>
                  <a:pt x="1856" y="136"/>
                </a:lnTo>
                <a:lnTo>
                  <a:pt x="1852" y="143"/>
                </a:lnTo>
                <a:lnTo>
                  <a:pt x="1859" y="147"/>
                </a:lnTo>
                <a:lnTo>
                  <a:pt x="2839" y="356"/>
                </a:lnTo>
                <a:lnTo>
                  <a:pt x="1978" y="63"/>
                </a:lnTo>
                <a:lnTo>
                  <a:pt x="1981" y="60"/>
                </a:lnTo>
                <a:lnTo>
                  <a:pt x="1985" y="56"/>
                </a:lnTo>
                <a:lnTo>
                  <a:pt x="1985" y="53"/>
                </a:lnTo>
                <a:lnTo>
                  <a:pt x="1981" y="53"/>
                </a:lnTo>
                <a:lnTo>
                  <a:pt x="1978" y="53"/>
                </a:lnTo>
                <a:lnTo>
                  <a:pt x="1974" y="56"/>
                </a:lnTo>
                <a:lnTo>
                  <a:pt x="1971" y="60"/>
                </a:lnTo>
                <a:lnTo>
                  <a:pt x="1978" y="63"/>
                </a:lnTo>
                <a:lnTo>
                  <a:pt x="2839" y="356"/>
                </a:lnTo>
                <a:lnTo>
                  <a:pt x="2006" y="25"/>
                </a:lnTo>
                <a:lnTo>
                  <a:pt x="2013" y="25"/>
                </a:lnTo>
                <a:lnTo>
                  <a:pt x="2016" y="21"/>
                </a:lnTo>
                <a:lnTo>
                  <a:pt x="2016" y="18"/>
                </a:lnTo>
                <a:lnTo>
                  <a:pt x="2013" y="14"/>
                </a:lnTo>
                <a:lnTo>
                  <a:pt x="2006" y="21"/>
                </a:lnTo>
                <a:lnTo>
                  <a:pt x="2006" y="25"/>
                </a:lnTo>
                <a:lnTo>
                  <a:pt x="2839" y="356"/>
                </a:lnTo>
                <a:close/>
              </a:path>
            </a:pathLst>
          </a:custGeom>
          <a:gradFill>
            <a:gsLst>
              <a:gs pos="0">
                <a:schemeClr val="tx1">
                  <a:alpha val="15000"/>
                </a:schemeClr>
              </a:gs>
              <a:gs pos="100000">
                <a:schemeClr val="tx1">
                  <a:alpha val="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9" name="フリーフォーム 18"/>
          <p:cNvSpPr>
            <a:spLocks/>
          </p:cNvSpPr>
          <p:nvPr/>
        </p:nvSpPr>
        <p:spPr bwMode="auto">
          <a:xfrm>
            <a:off x="12702" y="5715018"/>
            <a:ext cx="12179300" cy="1133459"/>
          </a:xfrm>
          <a:custGeom>
            <a:avLst/>
            <a:gdLst/>
            <a:ahLst/>
            <a:cxnLst>
              <a:cxn ang="0">
                <a:pos x="5407" y="367"/>
              </a:cxn>
              <a:cxn ang="0">
                <a:pos x="3948" y="348"/>
              </a:cxn>
              <a:cxn ang="0">
                <a:pos x="4719" y="566"/>
              </a:cxn>
              <a:cxn ang="0">
                <a:pos x="5452" y="560"/>
              </a:cxn>
              <a:cxn ang="0">
                <a:pos x="3864" y="341"/>
              </a:cxn>
              <a:cxn ang="0">
                <a:pos x="3735" y="335"/>
              </a:cxn>
              <a:cxn ang="0">
                <a:pos x="5220" y="296"/>
              </a:cxn>
              <a:cxn ang="0">
                <a:pos x="4873" y="142"/>
              </a:cxn>
              <a:cxn ang="0">
                <a:pos x="3465" y="405"/>
              </a:cxn>
              <a:cxn ang="0">
                <a:pos x="4494" y="566"/>
              </a:cxn>
              <a:cxn ang="0">
                <a:pos x="4481" y="354"/>
              </a:cxn>
              <a:cxn ang="0">
                <a:pos x="3176" y="476"/>
              </a:cxn>
              <a:cxn ang="0">
                <a:pos x="3408" y="457"/>
              </a:cxn>
              <a:cxn ang="0">
                <a:pos x="4526" y="618"/>
              </a:cxn>
              <a:cxn ang="0">
                <a:pos x="4070" y="560"/>
              </a:cxn>
              <a:cxn ang="0">
                <a:pos x="2469" y="592"/>
              </a:cxn>
              <a:cxn ang="0">
                <a:pos x="2880" y="521"/>
              </a:cxn>
              <a:cxn ang="0">
                <a:pos x="1453" y="618"/>
              </a:cxn>
              <a:cxn ang="0">
                <a:pos x="2610" y="585"/>
              </a:cxn>
              <a:cxn ang="0">
                <a:pos x="4738" y="457"/>
              </a:cxn>
              <a:cxn ang="0">
                <a:pos x="5085" y="508"/>
              </a:cxn>
              <a:cxn ang="0">
                <a:pos x="4500" y="431"/>
              </a:cxn>
              <a:cxn ang="0">
                <a:pos x="3093" y="560"/>
              </a:cxn>
              <a:cxn ang="0">
                <a:pos x="3607" y="592"/>
              </a:cxn>
              <a:cxn ang="0">
                <a:pos x="4880" y="547"/>
              </a:cxn>
              <a:cxn ang="0">
                <a:pos x="2983" y="502"/>
              </a:cxn>
              <a:cxn ang="0">
                <a:pos x="4635" y="444"/>
              </a:cxn>
              <a:cxn ang="0">
                <a:pos x="5433" y="495"/>
              </a:cxn>
              <a:cxn ang="0">
                <a:pos x="1511" y="65"/>
              </a:cxn>
              <a:cxn ang="0">
                <a:pos x="515" y="521"/>
              </a:cxn>
              <a:cxn ang="0">
                <a:pos x="875" y="328"/>
              </a:cxn>
              <a:cxn ang="0">
                <a:pos x="566" y="193"/>
              </a:cxn>
              <a:cxn ang="0">
                <a:pos x="225" y="380"/>
              </a:cxn>
              <a:cxn ang="0">
                <a:pos x="65" y="219"/>
              </a:cxn>
              <a:cxn ang="0">
                <a:pos x="296" y="521"/>
              </a:cxn>
              <a:cxn ang="0">
                <a:pos x="110" y="515"/>
              </a:cxn>
              <a:cxn ang="0">
                <a:pos x="515" y="598"/>
              </a:cxn>
              <a:cxn ang="0">
                <a:pos x="187" y="380"/>
              </a:cxn>
              <a:cxn ang="0">
                <a:pos x="1428" y="168"/>
              </a:cxn>
              <a:cxn ang="0">
                <a:pos x="5433" y="495"/>
              </a:cxn>
              <a:cxn ang="0">
                <a:pos x="1852" y="489"/>
              </a:cxn>
              <a:cxn ang="0">
                <a:pos x="1543" y="412"/>
              </a:cxn>
              <a:cxn ang="0">
                <a:pos x="933" y="335"/>
              </a:cxn>
              <a:cxn ang="0">
                <a:pos x="547" y="309"/>
              </a:cxn>
              <a:cxn ang="0">
                <a:pos x="495" y="438"/>
              </a:cxn>
              <a:cxn ang="0">
                <a:pos x="1119" y="579"/>
              </a:cxn>
              <a:cxn ang="0">
                <a:pos x="1781" y="592"/>
              </a:cxn>
              <a:cxn ang="0">
                <a:pos x="798" y="470"/>
              </a:cxn>
              <a:cxn ang="0">
                <a:pos x="1350" y="598"/>
              </a:cxn>
              <a:cxn ang="0">
                <a:pos x="296" y="39"/>
              </a:cxn>
              <a:cxn ang="0">
                <a:pos x="2347" y="335"/>
              </a:cxn>
              <a:cxn ang="0">
                <a:pos x="2520" y="399"/>
              </a:cxn>
              <a:cxn ang="0">
                <a:pos x="2019" y="450"/>
              </a:cxn>
              <a:cxn ang="0">
                <a:pos x="2733" y="431"/>
              </a:cxn>
              <a:cxn ang="0">
                <a:pos x="2373" y="425"/>
              </a:cxn>
              <a:cxn ang="0">
                <a:pos x="3292" y="341"/>
              </a:cxn>
              <a:cxn ang="0">
                <a:pos x="3459" y="328"/>
              </a:cxn>
              <a:cxn ang="0">
                <a:pos x="5433" y="495"/>
              </a:cxn>
              <a:cxn ang="0">
                <a:pos x="1755" y="335"/>
              </a:cxn>
              <a:cxn ang="0">
                <a:pos x="1646" y="238"/>
              </a:cxn>
              <a:cxn ang="0">
                <a:pos x="3093" y="219"/>
              </a:cxn>
              <a:cxn ang="0">
                <a:pos x="1903" y="348"/>
              </a:cxn>
              <a:cxn ang="0">
                <a:pos x="2520" y="213"/>
              </a:cxn>
            </a:cxnLst>
            <a:rect l="0" t="0" r="0" b="0"/>
            <a:pathLst>
              <a:path w="5754" h="618">
                <a:moveTo>
                  <a:pt x="5433" y="495"/>
                </a:moveTo>
                <a:lnTo>
                  <a:pt x="5433" y="489"/>
                </a:lnTo>
                <a:lnTo>
                  <a:pt x="5426" y="489"/>
                </a:lnTo>
                <a:lnTo>
                  <a:pt x="5420" y="495"/>
                </a:lnTo>
                <a:lnTo>
                  <a:pt x="5426" y="495"/>
                </a:lnTo>
                <a:lnTo>
                  <a:pt x="5433" y="495"/>
                </a:lnTo>
                <a:lnTo>
                  <a:pt x="5510" y="470"/>
                </a:lnTo>
                <a:lnTo>
                  <a:pt x="5510" y="457"/>
                </a:lnTo>
                <a:lnTo>
                  <a:pt x="5484" y="457"/>
                </a:lnTo>
                <a:lnTo>
                  <a:pt x="5484" y="470"/>
                </a:lnTo>
                <a:lnTo>
                  <a:pt x="5490" y="476"/>
                </a:lnTo>
                <a:lnTo>
                  <a:pt x="5510" y="470"/>
                </a:lnTo>
                <a:lnTo>
                  <a:pt x="5433" y="495"/>
                </a:lnTo>
                <a:lnTo>
                  <a:pt x="5542" y="470"/>
                </a:lnTo>
                <a:lnTo>
                  <a:pt x="5535" y="470"/>
                </a:lnTo>
                <a:lnTo>
                  <a:pt x="5529" y="476"/>
                </a:lnTo>
                <a:lnTo>
                  <a:pt x="5529" y="483"/>
                </a:lnTo>
                <a:lnTo>
                  <a:pt x="5542" y="470"/>
                </a:lnTo>
                <a:lnTo>
                  <a:pt x="5433" y="495"/>
                </a:lnTo>
                <a:lnTo>
                  <a:pt x="5523" y="270"/>
                </a:lnTo>
                <a:lnTo>
                  <a:pt x="5523" y="277"/>
                </a:lnTo>
                <a:lnTo>
                  <a:pt x="5529" y="283"/>
                </a:lnTo>
                <a:lnTo>
                  <a:pt x="5542" y="283"/>
                </a:lnTo>
                <a:lnTo>
                  <a:pt x="5535" y="270"/>
                </a:lnTo>
                <a:lnTo>
                  <a:pt x="5523" y="270"/>
                </a:lnTo>
                <a:lnTo>
                  <a:pt x="5433" y="495"/>
                </a:lnTo>
                <a:lnTo>
                  <a:pt x="5670" y="348"/>
                </a:lnTo>
                <a:lnTo>
                  <a:pt x="5645" y="354"/>
                </a:lnTo>
                <a:lnTo>
                  <a:pt x="5625" y="354"/>
                </a:lnTo>
                <a:lnTo>
                  <a:pt x="5600" y="373"/>
                </a:lnTo>
                <a:lnTo>
                  <a:pt x="5593" y="373"/>
                </a:lnTo>
                <a:lnTo>
                  <a:pt x="5587" y="367"/>
                </a:lnTo>
                <a:lnTo>
                  <a:pt x="5587" y="354"/>
                </a:lnTo>
                <a:lnTo>
                  <a:pt x="5593" y="354"/>
                </a:lnTo>
                <a:lnTo>
                  <a:pt x="5600" y="354"/>
                </a:lnTo>
                <a:lnTo>
                  <a:pt x="5580" y="348"/>
                </a:lnTo>
                <a:lnTo>
                  <a:pt x="5568" y="341"/>
                </a:lnTo>
                <a:lnTo>
                  <a:pt x="5754" y="264"/>
                </a:lnTo>
                <a:lnTo>
                  <a:pt x="5555" y="335"/>
                </a:lnTo>
                <a:lnTo>
                  <a:pt x="5535" y="315"/>
                </a:lnTo>
                <a:lnTo>
                  <a:pt x="5510" y="309"/>
                </a:lnTo>
                <a:lnTo>
                  <a:pt x="5478" y="309"/>
                </a:lnTo>
                <a:lnTo>
                  <a:pt x="5465" y="309"/>
                </a:lnTo>
                <a:lnTo>
                  <a:pt x="5433" y="303"/>
                </a:lnTo>
                <a:lnTo>
                  <a:pt x="5426" y="303"/>
                </a:lnTo>
                <a:lnTo>
                  <a:pt x="5426" y="309"/>
                </a:lnTo>
                <a:lnTo>
                  <a:pt x="5439" y="309"/>
                </a:lnTo>
                <a:lnTo>
                  <a:pt x="5484" y="315"/>
                </a:lnTo>
                <a:lnTo>
                  <a:pt x="5529" y="328"/>
                </a:lnTo>
                <a:lnTo>
                  <a:pt x="5535" y="335"/>
                </a:lnTo>
                <a:lnTo>
                  <a:pt x="5535" y="341"/>
                </a:lnTo>
                <a:lnTo>
                  <a:pt x="5529" y="348"/>
                </a:lnTo>
                <a:lnTo>
                  <a:pt x="5523" y="348"/>
                </a:lnTo>
                <a:lnTo>
                  <a:pt x="5510" y="348"/>
                </a:lnTo>
                <a:lnTo>
                  <a:pt x="5484" y="348"/>
                </a:lnTo>
                <a:lnTo>
                  <a:pt x="5445" y="354"/>
                </a:lnTo>
                <a:lnTo>
                  <a:pt x="5407" y="367"/>
                </a:lnTo>
                <a:lnTo>
                  <a:pt x="5368" y="380"/>
                </a:lnTo>
                <a:lnTo>
                  <a:pt x="5317" y="405"/>
                </a:lnTo>
                <a:lnTo>
                  <a:pt x="5310" y="412"/>
                </a:lnTo>
                <a:lnTo>
                  <a:pt x="5310" y="418"/>
                </a:lnTo>
                <a:lnTo>
                  <a:pt x="5317" y="418"/>
                </a:lnTo>
                <a:lnTo>
                  <a:pt x="5310" y="425"/>
                </a:lnTo>
                <a:lnTo>
                  <a:pt x="5291" y="431"/>
                </a:lnTo>
                <a:lnTo>
                  <a:pt x="5291" y="438"/>
                </a:lnTo>
                <a:lnTo>
                  <a:pt x="5304" y="438"/>
                </a:lnTo>
                <a:lnTo>
                  <a:pt x="5323" y="431"/>
                </a:lnTo>
                <a:lnTo>
                  <a:pt x="5349" y="418"/>
                </a:lnTo>
                <a:lnTo>
                  <a:pt x="5375" y="405"/>
                </a:lnTo>
                <a:lnTo>
                  <a:pt x="5439" y="386"/>
                </a:lnTo>
                <a:lnTo>
                  <a:pt x="5471" y="380"/>
                </a:lnTo>
                <a:lnTo>
                  <a:pt x="5490" y="380"/>
                </a:lnTo>
                <a:lnTo>
                  <a:pt x="5529" y="386"/>
                </a:lnTo>
                <a:lnTo>
                  <a:pt x="5587" y="399"/>
                </a:lnTo>
                <a:lnTo>
                  <a:pt x="5638" y="412"/>
                </a:lnTo>
                <a:lnTo>
                  <a:pt x="5664" y="425"/>
                </a:lnTo>
                <a:lnTo>
                  <a:pt x="5658" y="412"/>
                </a:lnTo>
                <a:lnTo>
                  <a:pt x="5645" y="405"/>
                </a:lnTo>
                <a:lnTo>
                  <a:pt x="5664" y="393"/>
                </a:lnTo>
                <a:lnTo>
                  <a:pt x="5664" y="386"/>
                </a:lnTo>
                <a:lnTo>
                  <a:pt x="5658" y="386"/>
                </a:lnTo>
                <a:lnTo>
                  <a:pt x="5651" y="380"/>
                </a:lnTo>
                <a:lnTo>
                  <a:pt x="5670" y="380"/>
                </a:lnTo>
                <a:lnTo>
                  <a:pt x="5664" y="373"/>
                </a:lnTo>
                <a:lnTo>
                  <a:pt x="5670" y="367"/>
                </a:lnTo>
                <a:lnTo>
                  <a:pt x="5703" y="341"/>
                </a:lnTo>
                <a:lnTo>
                  <a:pt x="5754" y="328"/>
                </a:lnTo>
                <a:lnTo>
                  <a:pt x="5754" y="315"/>
                </a:lnTo>
                <a:lnTo>
                  <a:pt x="5715" y="328"/>
                </a:lnTo>
                <a:lnTo>
                  <a:pt x="5670" y="348"/>
                </a:lnTo>
                <a:lnTo>
                  <a:pt x="5433" y="495"/>
                </a:lnTo>
                <a:lnTo>
                  <a:pt x="5465" y="367"/>
                </a:lnTo>
                <a:lnTo>
                  <a:pt x="5445" y="380"/>
                </a:lnTo>
                <a:lnTo>
                  <a:pt x="5439" y="380"/>
                </a:lnTo>
                <a:lnTo>
                  <a:pt x="5439" y="373"/>
                </a:lnTo>
                <a:lnTo>
                  <a:pt x="5445" y="354"/>
                </a:lnTo>
                <a:lnTo>
                  <a:pt x="5458" y="354"/>
                </a:lnTo>
                <a:lnTo>
                  <a:pt x="5471" y="354"/>
                </a:lnTo>
                <a:lnTo>
                  <a:pt x="5465" y="367"/>
                </a:lnTo>
                <a:lnTo>
                  <a:pt x="5433" y="495"/>
                </a:lnTo>
                <a:lnTo>
                  <a:pt x="3877" y="348"/>
                </a:lnTo>
                <a:lnTo>
                  <a:pt x="3896" y="348"/>
                </a:lnTo>
                <a:lnTo>
                  <a:pt x="3909" y="354"/>
                </a:lnTo>
                <a:lnTo>
                  <a:pt x="3922" y="354"/>
                </a:lnTo>
                <a:lnTo>
                  <a:pt x="3922" y="367"/>
                </a:lnTo>
                <a:lnTo>
                  <a:pt x="3928" y="367"/>
                </a:lnTo>
                <a:lnTo>
                  <a:pt x="3941" y="367"/>
                </a:lnTo>
                <a:lnTo>
                  <a:pt x="3941" y="354"/>
                </a:lnTo>
                <a:lnTo>
                  <a:pt x="3941" y="367"/>
                </a:lnTo>
                <a:lnTo>
                  <a:pt x="3948" y="373"/>
                </a:lnTo>
                <a:lnTo>
                  <a:pt x="3967" y="354"/>
                </a:lnTo>
                <a:lnTo>
                  <a:pt x="3954" y="354"/>
                </a:lnTo>
                <a:lnTo>
                  <a:pt x="3948" y="354"/>
                </a:lnTo>
                <a:lnTo>
                  <a:pt x="3948" y="348"/>
                </a:lnTo>
                <a:lnTo>
                  <a:pt x="3941" y="348"/>
                </a:lnTo>
                <a:lnTo>
                  <a:pt x="3928" y="348"/>
                </a:lnTo>
                <a:lnTo>
                  <a:pt x="3922" y="348"/>
                </a:lnTo>
                <a:lnTo>
                  <a:pt x="3915" y="341"/>
                </a:lnTo>
                <a:lnTo>
                  <a:pt x="3903" y="348"/>
                </a:lnTo>
                <a:lnTo>
                  <a:pt x="3903" y="341"/>
                </a:lnTo>
                <a:lnTo>
                  <a:pt x="3896" y="335"/>
                </a:lnTo>
                <a:lnTo>
                  <a:pt x="3883" y="341"/>
                </a:lnTo>
                <a:lnTo>
                  <a:pt x="3877" y="341"/>
                </a:lnTo>
                <a:lnTo>
                  <a:pt x="3877" y="348"/>
                </a:lnTo>
                <a:lnTo>
                  <a:pt x="5433" y="495"/>
                </a:lnTo>
                <a:lnTo>
                  <a:pt x="4095" y="341"/>
                </a:lnTo>
                <a:lnTo>
                  <a:pt x="4095" y="348"/>
                </a:lnTo>
                <a:lnTo>
                  <a:pt x="4102" y="335"/>
                </a:lnTo>
                <a:lnTo>
                  <a:pt x="4095" y="335"/>
                </a:lnTo>
                <a:lnTo>
                  <a:pt x="4095" y="341"/>
                </a:lnTo>
                <a:lnTo>
                  <a:pt x="5433" y="495"/>
                </a:lnTo>
                <a:lnTo>
                  <a:pt x="5413" y="502"/>
                </a:lnTo>
                <a:lnTo>
                  <a:pt x="5394" y="502"/>
                </a:lnTo>
                <a:lnTo>
                  <a:pt x="5413" y="508"/>
                </a:lnTo>
                <a:lnTo>
                  <a:pt x="5413" y="502"/>
                </a:lnTo>
                <a:lnTo>
                  <a:pt x="5433" y="495"/>
                </a:lnTo>
                <a:lnTo>
                  <a:pt x="5722" y="618"/>
                </a:lnTo>
                <a:lnTo>
                  <a:pt x="5754" y="605"/>
                </a:lnTo>
                <a:lnTo>
                  <a:pt x="5754" y="560"/>
                </a:lnTo>
                <a:lnTo>
                  <a:pt x="5625" y="618"/>
                </a:lnTo>
                <a:lnTo>
                  <a:pt x="5722" y="618"/>
                </a:lnTo>
                <a:lnTo>
                  <a:pt x="5433" y="495"/>
                </a:lnTo>
                <a:lnTo>
                  <a:pt x="3832" y="219"/>
                </a:lnTo>
                <a:lnTo>
                  <a:pt x="3819" y="219"/>
                </a:lnTo>
                <a:lnTo>
                  <a:pt x="3825" y="225"/>
                </a:lnTo>
                <a:lnTo>
                  <a:pt x="3832" y="219"/>
                </a:lnTo>
                <a:lnTo>
                  <a:pt x="5433" y="495"/>
                </a:lnTo>
                <a:lnTo>
                  <a:pt x="4822" y="476"/>
                </a:lnTo>
                <a:lnTo>
                  <a:pt x="4828" y="476"/>
                </a:lnTo>
                <a:lnTo>
                  <a:pt x="4828" y="470"/>
                </a:lnTo>
                <a:lnTo>
                  <a:pt x="4822" y="470"/>
                </a:lnTo>
                <a:lnTo>
                  <a:pt x="4809" y="470"/>
                </a:lnTo>
                <a:lnTo>
                  <a:pt x="4803" y="470"/>
                </a:lnTo>
                <a:lnTo>
                  <a:pt x="4803" y="476"/>
                </a:lnTo>
                <a:lnTo>
                  <a:pt x="4809" y="476"/>
                </a:lnTo>
                <a:lnTo>
                  <a:pt x="4822" y="476"/>
                </a:lnTo>
                <a:lnTo>
                  <a:pt x="5433" y="495"/>
                </a:lnTo>
                <a:lnTo>
                  <a:pt x="3787" y="322"/>
                </a:lnTo>
                <a:lnTo>
                  <a:pt x="3793" y="328"/>
                </a:lnTo>
                <a:lnTo>
                  <a:pt x="3800" y="328"/>
                </a:lnTo>
                <a:lnTo>
                  <a:pt x="3800" y="315"/>
                </a:lnTo>
                <a:lnTo>
                  <a:pt x="3793" y="315"/>
                </a:lnTo>
                <a:lnTo>
                  <a:pt x="3787" y="315"/>
                </a:lnTo>
                <a:lnTo>
                  <a:pt x="3787" y="322"/>
                </a:lnTo>
                <a:lnTo>
                  <a:pt x="5433" y="495"/>
                </a:lnTo>
                <a:lnTo>
                  <a:pt x="4713" y="560"/>
                </a:lnTo>
                <a:lnTo>
                  <a:pt x="4693" y="560"/>
                </a:lnTo>
                <a:lnTo>
                  <a:pt x="4674" y="560"/>
                </a:lnTo>
                <a:lnTo>
                  <a:pt x="4674" y="579"/>
                </a:lnTo>
                <a:lnTo>
                  <a:pt x="4693" y="579"/>
                </a:lnTo>
                <a:lnTo>
                  <a:pt x="4719" y="566"/>
                </a:lnTo>
                <a:lnTo>
                  <a:pt x="4745" y="566"/>
                </a:lnTo>
                <a:lnTo>
                  <a:pt x="4751" y="566"/>
                </a:lnTo>
                <a:lnTo>
                  <a:pt x="4758" y="560"/>
                </a:lnTo>
                <a:lnTo>
                  <a:pt x="4732" y="560"/>
                </a:lnTo>
                <a:lnTo>
                  <a:pt x="4713" y="560"/>
                </a:lnTo>
                <a:lnTo>
                  <a:pt x="5433" y="495"/>
                </a:lnTo>
                <a:lnTo>
                  <a:pt x="5715" y="470"/>
                </a:lnTo>
                <a:lnTo>
                  <a:pt x="5696" y="470"/>
                </a:lnTo>
                <a:lnTo>
                  <a:pt x="5690" y="470"/>
                </a:lnTo>
                <a:lnTo>
                  <a:pt x="5677" y="470"/>
                </a:lnTo>
                <a:lnTo>
                  <a:pt x="5638" y="483"/>
                </a:lnTo>
                <a:lnTo>
                  <a:pt x="5587" y="495"/>
                </a:lnTo>
                <a:lnTo>
                  <a:pt x="5561" y="508"/>
                </a:lnTo>
                <a:lnTo>
                  <a:pt x="5548" y="502"/>
                </a:lnTo>
                <a:lnTo>
                  <a:pt x="5529" y="508"/>
                </a:lnTo>
                <a:lnTo>
                  <a:pt x="5478" y="508"/>
                </a:lnTo>
                <a:lnTo>
                  <a:pt x="5452" y="515"/>
                </a:lnTo>
                <a:lnTo>
                  <a:pt x="5433" y="521"/>
                </a:lnTo>
                <a:lnTo>
                  <a:pt x="5394" y="521"/>
                </a:lnTo>
                <a:lnTo>
                  <a:pt x="5381" y="534"/>
                </a:lnTo>
                <a:lnTo>
                  <a:pt x="5355" y="540"/>
                </a:lnTo>
                <a:lnTo>
                  <a:pt x="5330" y="553"/>
                </a:lnTo>
                <a:lnTo>
                  <a:pt x="5317" y="553"/>
                </a:lnTo>
                <a:lnTo>
                  <a:pt x="5291" y="566"/>
                </a:lnTo>
                <a:lnTo>
                  <a:pt x="5259" y="585"/>
                </a:lnTo>
                <a:lnTo>
                  <a:pt x="5182" y="618"/>
                </a:lnTo>
                <a:lnTo>
                  <a:pt x="5208" y="618"/>
                </a:lnTo>
                <a:lnTo>
                  <a:pt x="5214" y="618"/>
                </a:lnTo>
                <a:lnTo>
                  <a:pt x="5233" y="611"/>
                </a:lnTo>
                <a:lnTo>
                  <a:pt x="5246" y="598"/>
                </a:lnTo>
                <a:lnTo>
                  <a:pt x="5265" y="592"/>
                </a:lnTo>
                <a:lnTo>
                  <a:pt x="5304" y="585"/>
                </a:lnTo>
                <a:lnTo>
                  <a:pt x="5330" y="579"/>
                </a:lnTo>
                <a:lnTo>
                  <a:pt x="5336" y="579"/>
                </a:lnTo>
                <a:lnTo>
                  <a:pt x="5349" y="566"/>
                </a:lnTo>
                <a:lnTo>
                  <a:pt x="5362" y="560"/>
                </a:lnTo>
                <a:lnTo>
                  <a:pt x="5368" y="553"/>
                </a:lnTo>
                <a:lnTo>
                  <a:pt x="5388" y="553"/>
                </a:lnTo>
                <a:lnTo>
                  <a:pt x="5407" y="560"/>
                </a:lnTo>
                <a:lnTo>
                  <a:pt x="5407" y="566"/>
                </a:lnTo>
                <a:lnTo>
                  <a:pt x="5394" y="566"/>
                </a:lnTo>
                <a:lnTo>
                  <a:pt x="5381" y="566"/>
                </a:lnTo>
                <a:lnTo>
                  <a:pt x="5362" y="585"/>
                </a:lnTo>
                <a:lnTo>
                  <a:pt x="5336" y="592"/>
                </a:lnTo>
                <a:lnTo>
                  <a:pt x="5304" y="598"/>
                </a:lnTo>
                <a:lnTo>
                  <a:pt x="5246" y="618"/>
                </a:lnTo>
                <a:lnTo>
                  <a:pt x="5317" y="618"/>
                </a:lnTo>
                <a:lnTo>
                  <a:pt x="5330" y="618"/>
                </a:lnTo>
                <a:lnTo>
                  <a:pt x="5349" y="611"/>
                </a:lnTo>
                <a:lnTo>
                  <a:pt x="5362" y="605"/>
                </a:lnTo>
                <a:lnTo>
                  <a:pt x="5375" y="605"/>
                </a:lnTo>
                <a:lnTo>
                  <a:pt x="5394" y="598"/>
                </a:lnTo>
                <a:lnTo>
                  <a:pt x="5407" y="585"/>
                </a:lnTo>
                <a:lnTo>
                  <a:pt x="5413" y="579"/>
                </a:lnTo>
                <a:lnTo>
                  <a:pt x="5426" y="566"/>
                </a:lnTo>
                <a:lnTo>
                  <a:pt x="5445" y="560"/>
                </a:lnTo>
                <a:lnTo>
                  <a:pt x="5452" y="560"/>
                </a:lnTo>
                <a:lnTo>
                  <a:pt x="5445" y="579"/>
                </a:lnTo>
                <a:lnTo>
                  <a:pt x="5471" y="560"/>
                </a:lnTo>
                <a:lnTo>
                  <a:pt x="5490" y="553"/>
                </a:lnTo>
                <a:lnTo>
                  <a:pt x="5510" y="540"/>
                </a:lnTo>
                <a:lnTo>
                  <a:pt x="5516" y="547"/>
                </a:lnTo>
                <a:lnTo>
                  <a:pt x="5516" y="553"/>
                </a:lnTo>
                <a:lnTo>
                  <a:pt x="5555" y="534"/>
                </a:lnTo>
                <a:lnTo>
                  <a:pt x="5580" y="528"/>
                </a:lnTo>
                <a:lnTo>
                  <a:pt x="5593" y="534"/>
                </a:lnTo>
                <a:lnTo>
                  <a:pt x="5613" y="540"/>
                </a:lnTo>
                <a:lnTo>
                  <a:pt x="5632" y="540"/>
                </a:lnTo>
                <a:lnTo>
                  <a:pt x="5645" y="534"/>
                </a:lnTo>
                <a:lnTo>
                  <a:pt x="5632" y="528"/>
                </a:lnTo>
                <a:lnTo>
                  <a:pt x="5638" y="521"/>
                </a:lnTo>
                <a:lnTo>
                  <a:pt x="5645" y="521"/>
                </a:lnTo>
                <a:lnTo>
                  <a:pt x="5658" y="521"/>
                </a:lnTo>
                <a:lnTo>
                  <a:pt x="5670" y="521"/>
                </a:lnTo>
                <a:lnTo>
                  <a:pt x="5683" y="528"/>
                </a:lnTo>
                <a:lnTo>
                  <a:pt x="5690" y="528"/>
                </a:lnTo>
                <a:lnTo>
                  <a:pt x="5690" y="521"/>
                </a:lnTo>
                <a:lnTo>
                  <a:pt x="5683" y="515"/>
                </a:lnTo>
                <a:lnTo>
                  <a:pt x="5677" y="515"/>
                </a:lnTo>
                <a:lnTo>
                  <a:pt x="5670" y="515"/>
                </a:lnTo>
                <a:lnTo>
                  <a:pt x="5658" y="508"/>
                </a:lnTo>
                <a:lnTo>
                  <a:pt x="5664" y="502"/>
                </a:lnTo>
                <a:lnTo>
                  <a:pt x="5690" y="489"/>
                </a:lnTo>
                <a:lnTo>
                  <a:pt x="5754" y="476"/>
                </a:lnTo>
                <a:lnTo>
                  <a:pt x="5754" y="444"/>
                </a:lnTo>
                <a:lnTo>
                  <a:pt x="5741" y="450"/>
                </a:lnTo>
                <a:lnTo>
                  <a:pt x="5715" y="470"/>
                </a:lnTo>
                <a:lnTo>
                  <a:pt x="5433" y="495"/>
                </a:lnTo>
                <a:lnTo>
                  <a:pt x="5484" y="534"/>
                </a:lnTo>
                <a:lnTo>
                  <a:pt x="5452" y="540"/>
                </a:lnTo>
                <a:lnTo>
                  <a:pt x="5426" y="553"/>
                </a:lnTo>
                <a:lnTo>
                  <a:pt x="5420" y="553"/>
                </a:lnTo>
                <a:lnTo>
                  <a:pt x="5420" y="547"/>
                </a:lnTo>
                <a:lnTo>
                  <a:pt x="5439" y="534"/>
                </a:lnTo>
                <a:lnTo>
                  <a:pt x="5465" y="528"/>
                </a:lnTo>
                <a:lnTo>
                  <a:pt x="5490" y="521"/>
                </a:lnTo>
                <a:lnTo>
                  <a:pt x="5497" y="528"/>
                </a:lnTo>
                <a:lnTo>
                  <a:pt x="5484" y="534"/>
                </a:lnTo>
                <a:lnTo>
                  <a:pt x="5433" y="495"/>
                </a:lnTo>
                <a:lnTo>
                  <a:pt x="4751" y="540"/>
                </a:lnTo>
                <a:lnTo>
                  <a:pt x="4725" y="534"/>
                </a:lnTo>
                <a:lnTo>
                  <a:pt x="4700" y="534"/>
                </a:lnTo>
                <a:lnTo>
                  <a:pt x="4700" y="540"/>
                </a:lnTo>
                <a:lnTo>
                  <a:pt x="4706" y="540"/>
                </a:lnTo>
                <a:lnTo>
                  <a:pt x="4732" y="547"/>
                </a:lnTo>
                <a:lnTo>
                  <a:pt x="4777" y="540"/>
                </a:lnTo>
                <a:lnTo>
                  <a:pt x="4803" y="534"/>
                </a:lnTo>
                <a:lnTo>
                  <a:pt x="4803" y="534"/>
                </a:lnTo>
                <a:lnTo>
                  <a:pt x="4777" y="534"/>
                </a:lnTo>
                <a:lnTo>
                  <a:pt x="4751" y="540"/>
                </a:lnTo>
                <a:lnTo>
                  <a:pt x="5433" y="495"/>
                </a:lnTo>
                <a:lnTo>
                  <a:pt x="3819" y="335"/>
                </a:lnTo>
                <a:lnTo>
                  <a:pt x="3838" y="341"/>
                </a:lnTo>
                <a:lnTo>
                  <a:pt x="3864" y="341"/>
                </a:lnTo>
                <a:lnTo>
                  <a:pt x="3877" y="335"/>
                </a:lnTo>
                <a:lnTo>
                  <a:pt x="3870" y="328"/>
                </a:lnTo>
                <a:lnTo>
                  <a:pt x="3851" y="328"/>
                </a:lnTo>
                <a:lnTo>
                  <a:pt x="3845" y="328"/>
                </a:lnTo>
                <a:lnTo>
                  <a:pt x="3838" y="328"/>
                </a:lnTo>
                <a:lnTo>
                  <a:pt x="3819" y="328"/>
                </a:lnTo>
                <a:lnTo>
                  <a:pt x="3819" y="335"/>
                </a:lnTo>
                <a:lnTo>
                  <a:pt x="5433" y="495"/>
                </a:lnTo>
                <a:lnTo>
                  <a:pt x="3813" y="328"/>
                </a:lnTo>
                <a:lnTo>
                  <a:pt x="3819" y="328"/>
                </a:lnTo>
                <a:lnTo>
                  <a:pt x="3825" y="322"/>
                </a:lnTo>
                <a:lnTo>
                  <a:pt x="3819" y="322"/>
                </a:lnTo>
                <a:lnTo>
                  <a:pt x="3806" y="328"/>
                </a:lnTo>
                <a:lnTo>
                  <a:pt x="3813" y="328"/>
                </a:lnTo>
                <a:lnTo>
                  <a:pt x="5433" y="495"/>
                </a:lnTo>
                <a:lnTo>
                  <a:pt x="3825" y="290"/>
                </a:lnTo>
                <a:lnTo>
                  <a:pt x="3825" y="296"/>
                </a:lnTo>
                <a:lnTo>
                  <a:pt x="3832" y="296"/>
                </a:lnTo>
                <a:lnTo>
                  <a:pt x="3838" y="290"/>
                </a:lnTo>
                <a:lnTo>
                  <a:pt x="3838" y="283"/>
                </a:lnTo>
                <a:lnTo>
                  <a:pt x="3832" y="283"/>
                </a:lnTo>
                <a:lnTo>
                  <a:pt x="3825" y="290"/>
                </a:lnTo>
                <a:lnTo>
                  <a:pt x="5433" y="495"/>
                </a:lnTo>
                <a:lnTo>
                  <a:pt x="5413" y="309"/>
                </a:lnTo>
                <a:lnTo>
                  <a:pt x="5407" y="303"/>
                </a:lnTo>
                <a:lnTo>
                  <a:pt x="5394" y="303"/>
                </a:lnTo>
                <a:lnTo>
                  <a:pt x="5388" y="296"/>
                </a:lnTo>
                <a:lnTo>
                  <a:pt x="5388" y="303"/>
                </a:lnTo>
                <a:lnTo>
                  <a:pt x="5394" y="309"/>
                </a:lnTo>
                <a:lnTo>
                  <a:pt x="5407" y="309"/>
                </a:lnTo>
                <a:lnTo>
                  <a:pt x="5413" y="309"/>
                </a:lnTo>
                <a:lnTo>
                  <a:pt x="5433" y="495"/>
                </a:lnTo>
                <a:lnTo>
                  <a:pt x="5458" y="168"/>
                </a:lnTo>
                <a:lnTo>
                  <a:pt x="5484" y="174"/>
                </a:lnTo>
                <a:lnTo>
                  <a:pt x="5529" y="180"/>
                </a:lnTo>
                <a:lnTo>
                  <a:pt x="5548" y="187"/>
                </a:lnTo>
                <a:lnTo>
                  <a:pt x="5574" y="187"/>
                </a:lnTo>
                <a:lnTo>
                  <a:pt x="5574" y="193"/>
                </a:lnTo>
                <a:lnTo>
                  <a:pt x="5587" y="200"/>
                </a:lnTo>
                <a:lnTo>
                  <a:pt x="5613" y="206"/>
                </a:lnTo>
                <a:lnTo>
                  <a:pt x="5632" y="213"/>
                </a:lnTo>
                <a:lnTo>
                  <a:pt x="5638" y="213"/>
                </a:lnTo>
                <a:lnTo>
                  <a:pt x="5638" y="206"/>
                </a:lnTo>
                <a:lnTo>
                  <a:pt x="5625" y="200"/>
                </a:lnTo>
                <a:lnTo>
                  <a:pt x="5593" y="187"/>
                </a:lnTo>
                <a:lnTo>
                  <a:pt x="5555" y="180"/>
                </a:lnTo>
                <a:lnTo>
                  <a:pt x="5529" y="174"/>
                </a:lnTo>
                <a:lnTo>
                  <a:pt x="5478" y="168"/>
                </a:lnTo>
                <a:lnTo>
                  <a:pt x="5458" y="168"/>
                </a:lnTo>
                <a:lnTo>
                  <a:pt x="5452" y="168"/>
                </a:lnTo>
                <a:lnTo>
                  <a:pt x="5458" y="168"/>
                </a:lnTo>
                <a:lnTo>
                  <a:pt x="5433" y="495"/>
                </a:lnTo>
                <a:lnTo>
                  <a:pt x="3735" y="335"/>
                </a:lnTo>
                <a:lnTo>
                  <a:pt x="3742" y="335"/>
                </a:lnTo>
                <a:lnTo>
                  <a:pt x="3735" y="328"/>
                </a:lnTo>
                <a:lnTo>
                  <a:pt x="3729" y="335"/>
                </a:lnTo>
                <a:lnTo>
                  <a:pt x="3735" y="335"/>
                </a:lnTo>
                <a:lnTo>
                  <a:pt x="5433" y="495"/>
                </a:lnTo>
                <a:lnTo>
                  <a:pt x="3748" y="341"/>
                </a:lnTo>
                <a:lnTo>
                  <a:pt x="3761" y="341"/>
                </a:lnTo>
                <a:lnTo>
                  <a:pt x="3768" y="341"/>
                </a:lnTo>
                <a:lnTo>
                  <a:pt x="3761" y="335"/>
                </a:lnTo>
                <a:lnTo>
                  <a:pt x="3748" y="341"/>
                </a:lnTo>
                <a:lnTo>
                  <a:pt x="5433" y="495"/>
                </a:lnTo>
                <a:lnTo>
                  <a:pt x="3716" y="335"/>
                </a:lnTo>
                <a:lnTo>
                  <a:pt x="3723" y="328"/>
                </a:lnTo>
                <a:lnTo>
                  <a:pt x="3716" y="328"/>
                </a:lnTo>
                <a:lnTo>
                  <a:pt x="3710" y="328"/>
                </a:lnTo>
                <a:lnTo>
                  <a:pt x="3703" y="335"/>
                </a:lnTo>
                <a:lnTo>
                  <a:pt x="3716" y="335"/>
                </a:lnTo>
                <a:lnTo>
                  <a:pt x="5433" y="495"/>
                </a:lnTo>
                <a:lnTo>
                  <a:pt x="3825" y="354"/>
                </a:lnTo>
                <a:lnTo>
                  <a:pt x="3838" y="367"/>
                </a:lnTo>
                <a:lnTo>
                  <a:pt x="3845" y="367"/>
                </a:lnTo>
                <a:lnTo>
                  <a:pt x="3845" y="354"/>
                </a:lnTo>
                <a:lnTo>
                  <a:pt x="3838" y="354"/>
                </a:lnTo>
                <a:lnTo>
                  <a:pt x="3825" y="354"/>
                </a:lnTo>
                <a:lnTo>
                  <a:pt x="5433" y="495"/>
                </a:lnTo>
                <a:lnTo>
                  <a:pt x="4089" y="277"/>
                </a:lnTo>
                <a:lnTo>
                  <a:pt x="4089" y="270"/>
                </a:lnTo>
                <a:lnTo>
                  <a:pt x="4083" y="270"/>
                </a:lnTo>
                <a:lnTo>
                  <a:pt x="4076" y="270"/>
                </a:lnTo>
                <a:lnTo>
                  <a:pt x="4076" y="277"/>
                </a:lnTo>
                <a:lnTo>
                  <a:pt x="4089" y="277"/>
                </a:lnTo>
                <a:lnTo>
                  <a:pt x="5433" y="495"/>
                </a:lnTo>
                <a:lnTo>
                  <a:pt x="4044" y="412"/>
                </a:lnTo>
                <a:lnTo>
                  <a:pt x="4038" y="412"/>
                </a:lnTo>
                <a:lnTo>
                  <a:pt x="4044" y="418"/>
                </a:lnTo>
                <a:lnTo>
                  <a:pt x="4057" y="425"/>
                </a:lnTo>
                <a:lnTo>
                  <a:pt x="4070" y="431"/>
                </a:lnTo>
                <a:lnTo>
                  <a:pt x="4076" y="431"/>
                </a:lnTo>
                <a:lnTo>
                  <a:pt x="4076" y="425"/>
                </a:lnTo>
                <a:lnTo>
                  <a:pt x="4057" y="418"/>
                </a:lnTo>
                <a:lnTo>
                  <a:pt x="4044" y="412"/>
                </a:lnTo>
                <a:lnTo>
                  <a:pt x="5433" y="495"/>
                </a:lnTo>
                <a:lnTo>
                  <a:pt x="4044" y="270"/>
                </a:lnTo>
                <a:lnTo>
                  <a:pt x="4044" y="264"/>
                </a:lnTo>
                <a:lnTo>
                  <a:pt x="4044" y="251"/>
                </a:lnTo>
                <a:lnTo>
                  <a:pt x="4038" y="251"/>
                </a:lnTo>
                <a:lnTo>
                  <a:pt x="4031" y="251"/>
                </a:lnTo>
                <a:lnTo>
                  <a:pt x="4044" y="270"/>
                </a:lnTo>
                <a:lnTo>
                  <a:pt x="5433" y="495"/>
                </a:lnTo>
                <a:lnTo>
                  <a:pt x="5220" y="296"/>
                </a:lnTo>
                <a:lnTo>
                  <a:pt x="5246" y="296"/>
                </a:lnTo>
                <a:lnTo>
                  <a:pt x="5291" y="296"/>
                </a:lnTo>
                <a:lnTo>
                  <a:pt x="5343" y="303"/>
                </a:lnTo>
                <a:lnTo>
                  <a:pt x="5368" y="303"/>
                </a:lnTo>
                <a:lnTo>
                  <a:pt x="5375" y="303"/>
                </a:lnTo>
                <a:lnTo>
                  <a:pt x="5368" y="303"/>
                </a:lnTo>
                <a:lnTo>
                  <a:pt x="5349" y="290"/>
                </a:lnTo>
                <a:lnTo>
                  <a:pt x="5323" y="290"/>
                </a:lnTo>
                <a:lnTo>
                  <a:pt x="5278" y="290"/>
                </a:lnTo>
                <a:lnTo>
                  <a:pt x="5233" y="290"/>
                </a:lnTo>
                <a:lnTo>
                  <a:pt x="5220" y="296"/>
                </a:lnTo>
                <a:lnTo>
                  <a:pt x="5214" y="296"/>
                </a:lnTo>
                <a:lnTo>
                  <a:pt x="5220" y="296"/>
                </a:lnTo>
                <a:lnTo>
                  <a:pt x="5433" y="495"/>
                </a:lnTo>
                <a:lnTo>
                  <a:pt x="3935" y="393"/>
                </a:lnTo>
                <a:lnTo>
                  <a:pt x="3928" y="386"/>
                </a:lnTo>
                <a:lnTo>
                  <a:pt x="3922" y="380"/>
                </a:lnTo>
                <a:lnTo>
                  <a:pt x="3903" y="373"/>
                </a:lnTo>
                <a:lnTo>
                  <a:pt x="3890" y="373"/>
                </a:lnTo>
                <a:lnTo>
                  <a:pt x="3903" y="380"/>
                </a:lnTo>
                <a:lnTo>
                  <a:pt x="3903" y="386"/>
                </a:lnTo>
                <a:lnTo>
                  <a:pt x="3922" y="393"/>
                </a:lnTo>
                <a:lnTo>
                  <a:pt x="3935" y="393"/>
                </a:lnTo>
                <a:lnTo>
                  <a:pt x="5433" y="495"/>
                </a:lnTo>
                <a:lnTo>
                  <a:pt x="3851" y="373"/>
                </a:lnTo>
                <a:lnTo>
                  <a:pt x="3864" y="373"/>
                </a:lnTo>
                <a:lnTo>
                  <a:pt x="3864" y="367"/>
                </a:lnTo>
                <a:lnTo>
                  <a:pt x="3851" y="373"/>
                </a:lnTo>
                <a:lnTo>
                  <a:pt x="5433" y="495"/>
                </a:lnTo>
                <a:lnTo>
                  <a:pt x="4211" y="373"/>
                </a:lnTo>
                <a:lnTo>
                  <a:pt x="4218" y="380"/>
                </a:lnTo>
                <a:lnTo>
                  <a:pt x="4224" y="380"/>
                </a:lnTo>
                <a:lnTo>
                  <a:pt x="4218" y="367"/>
                </a:lnTo>
                <a:lnTo>
                  <a:pt x="4205" y="367"/>
                </a:lnTo>
                <a:lnTo>
                  <a:pt x="4198" y="367"/>
                </a:lnTo>
                <a:lnTo>
                  <a:pt x="4198" y="373"/>
                </a:lnTo>
                <a:lnTo>
                  <a:pt x="4211" y="373"/>
                </a:lnTo>
                <a:lnTo>
                  <a:pt x="5433" y="495"/>
                </a:lnTo>
                <a:lnTo>
                  <a:pt x="4031" y="328"/>
                </a:lnTo>
                <a:lnTo>
                  <a:pt x="4038" y="328"/>
                </a:lnTo>
                <a:lnTo>
                  <a:pt x="4044" y="328"/>
                </a:lnTo>
                <a:lnTo>
                  <a:pt x="4050" y="335"/>
                </a:lnTo>
                <a:lnTo>
                  <a:pt x="4050" y="328"/>
                </a:lnTo>
                <a:lnTo>
                  <a:pt x="4044" y="322"/>
                </a:lnTo>
                <a:lnTo>
                  <a:pt x="4031" y="315"/>
                </a:lnTo>
                <a:lnTo>
                  <a:pt x="4025" y="315"/>
                </a:lnTo>
                <a:lnTo>
                  <a:pt x="4025" y="328"/>
                </a:lnTo>
                <a:lnTo>
                  <a:pt x="4031" y="328"/>
                </a:lnTo>
                <a:lnTo>
                  <a:pt x="5433" y="495"/>
                </a:lnTo>
                <a:lnTo>
                  <a:pt x="3922" y="309"/>
                </a:lnTo>
                <a:lnTo>
                  <a:pt x="3922" y="303"/>
                </a:lnTo>
                <a:lnTo>
                  <a:pt x="3915" y="296"/>
                </a:lnTo>
                <a:lnTo>
                  <a:pt x="3909" y="296"/>
                </a:lnTo>
                <a:lnTo>
                  <a:pt x="3903" y="303"/>
                </a:lnTo>
                <a:lnTo>
                  <a:pt x="3922" y="309"/>
                </a:lnTo>
                <a:lnTo>
                  <a:pt x="5433" y="495"/>
                </a:lnTo>
                <a:lnTo>
                  <a:pt x="4237" y="380"/>
                </a:lnTo>
                <a:lnTo>
                  <a:pt x="4301" y="354"/>
                </a:lnTo>
                <a:lnTo>
                  <a:pt x="4365" y="322"/>
                </a:lnTo>
                <a:lnTo>
                  <a:pt x="4443" y="296"/>
                </a:lnTo>
                <a:lnTo>
                  <a:pt x="4520" y="251"/>
                </a:lnTo>
                <a:lnTo>
                  <a:pt x="4533" y="245"/>
                </a:lnTo>
                <a:lnTo>
                  <a:pt x="4545" y="245"/>
                </a:lnTo>
                <a:lnTo>
                  <a:pt x="4584" y="232"/>
                </a:lnTo>
                <a:lnTo>
                  <a:pt x="4668" y="193"/>
                </a:lnTo>
                <a:lnTo>
                  <a:pt x="4732" y="174"/>
                </a:lnTo>
                <a:lnTo>
                  <a:pt x="4777" y="155"/>
                </a:lnTo>
                <a:lnTo>
                  <a:pt x="4873" y="142"/>
                </a:lnTo>
                <a:lnTo>
                  <a:pt x="4931" y="142"/>
                </a:lnTo>
                <a:lnTo>
                  <a:pt x="4970" y="155"/>
                </a:lnTo>
                <a:lnTo>
                  <a:pt x="5040" y="161"/>
                </a:lnTo>
                <a:lnTo>
                  <a:pt x="5079" y="168"/>
                </a:lnTo>
                <a:lnTo>
                  <a:pt x="5118" y="174"/>
                </a:lnTo>
                <a:lnTo>
                  <a:pt x="5143" y="180"/>
                </a:lnTo>
                <a:lnTo>
                  <a:pt x="5188" y="187"/>
                </a:lnTo>
                <a:lnTo>
                  <a:pt x="5214" y="193"/>
                </a:lnTo>
                <a:lnTo>
                  <a:pt x="5227" y="193"/>
                </a:lnTo>
                <a:lnTo>
                  <a:pt x="5246" y="187"/>
                </a:lnTo>
                <a:lnTo>
                  <a:pt x="5265" y="187"/>
                </a:lnTo>
                <a:lnTo>
                  <a:pt x="5073" y="155"/>
                </a:lnTo>
                <a:lnTo>
                  <a:pt x="4983" y="135"/>
                </a:lnTo>
                <a:lnTo>
                  <a:pt x="4918" y="129"/>
                </a:lnTo>
                <a:lnTo>
                  <a:pt x="4848" y="129"/>
                </a:lnTo>
                <a:lnTo>
                  <a:pt x="4770" y="142"/>
                </a:lnTo>
                <a:lnTo>
                  <a:pt x="4687" y="174"/>
                </a:lnTo>
                <a:lnTo>
                  <a:pt x="4565" y="213"/>
                </a:lnTo>
                <a:lnTo>
                  <a:pt x="4545" y="225"/>
                </a:lnTo>
                <a:lnTo>
                  <a:pt x="4539" y="232"/>
                </a:lnTo>
                <a:lnTo>
                  <a:pt x="4507" y="245"/>
                </a:lnTo>
                <a:lnTo>
                  <a:pt x="4481" y="264"/>
                </a:lnTo>
                <a:lnTo>
                  <a:pt x="4455" y="283"/>
                </a:lnTo>
                <a:lnTo>
                  <a:pt x="4378" y="309"/>
                </a:lnTo>
                <a:lnTo>
                  <a:pt x="4295" y="341"/>
                </a:lnTo>
                <a:lnTo>
                  <a:pt x="4288" y="341"/>
                </a:lnTo>
                <a:lnTo>
                  <a:pt x="4275" y="348"/>
                </a:lnTo>
                <a:lnTo>
                  <a:pt x="4243" y="373"/>
                </a:lnTo>
                <a:lnTo>
                  <a:pt x="4237" y="380"/>
                </a:lnTo>
                <a:lnTo>
                  <a:pt x="5433" y="495"/>
                </a:lnTo>
                <a:lnTo>
                  <a:pt x="4301" y="386"/>
                </a:lnTo>
                <a:lnTo>
                  <a:pt x="4288" y="380"/>
                </a:lnTo>
                <a:lnTo>
                  <a:pt x="4275" y="380"/>
                </a:lnTo>
                <a:lnTo>
                  <a:pt x="4275" y="386"/>
                </a:lnTo>
                <a:lnTo>
                  <a:pt x="4275" y="393"/>
                </a:lnTo>
                <a:lnTo>
                  <a:pt x="4282" y="393"/>
                </a:lnTo>
                <a:lnTo>
                  <a:pt x="4295" y="393"/>
                </a:lnTo>
                <a:lnTo>
                  <a:pt x="4308" y="399"/>
                </a:lnTo>
                <a:lnTo>
                  <a:pt x="4314" y="399"/>
                </a:lnTo>
                <a:lnTo>
                  <a:pt x="4314" y="393"/>
                </a:lnTo>
                <a:lnTo>
                  <a:pt x="4308" y="393"/>
                </a:lnTo>
                <a:lnTo>
                  <a:pt x="4308" y="386"/>
                </a:lnTo>
                <a:lnTo>
                  <a:pt x="4301" y="386"/>
                </a:lnTo>
                <a:lnTo>
                  <a:pt x="5433" y="495"/>
                </a:lnTo>
                <a:lnTo>
                  <a:pt x="3787" y="283"/>
                </a:lnTo>
                <a:lnTo>
                  <a:pt x="3793" y="290"/>
                </a:lnTo>
                <a:lnTo>
                  <a:pt x="3793" y="277"/>
                </a:lnTo>
                <a:lnTo>
                  <a:pt x="3787" y="277"/>
                </a:lnTo>
                <a:lnTo>
                  <a:pt x="3787" y="283"/>
                </a:lnTo>
                <a:lnTo>
                  <a:pt x="5433" y="495"/>
                </a:lnTo>
                <a:lnTo>
                  <a:pt x="3543" y="386"/>
                </a:lnTo>
                <a:lnTo>
                  <a:pt x="3498" y="386"/>
                </a:lnTo>
                <a:lnTo>
                  <a:pt x="3485" y="386"/>
                </a:lnTo>
                <a:lnTo>
                  <a:pt x="3478" y="393"/>
                </a:lnTo>
                <a:lnTo>
                  <a:pt x="3465" y="405"/>
                </a:lnTo>
                <a:lnTo>
                  <a:pt x="3459" y="405"/>
                </a:lnTo>
                <a:lnTo>
                  <a:pt x="3465" y="405"/>
                </a:lnTo>
                <a:lnTo>
                  <a:pt x="3491" y="399"/>
                </a:lnTo>
                <a:lnTo>
                  <a:pt x="3517" y="399"/>
                </a:lnTo>
                <a:lnTo>
                  <a:pt x="3568" y="399"/>
                </a:lnTo>
                <a:lnTo>
                  <a:pt x="3626" y="405"/>
                </a:lnTo>
                <a:lnTo>
                  <a:pt x="3703" y="412"/>
                </a:lnTo>
                <a:lnTo>
                  <a:pt x="3665" y="405"/>
                </a:lnTo>
                <a:lnTo>
                  <a:pt x="3620" y="399"/>
                </a:lnTo>
                <a:lnTo>
                  <a:pt x="3543" y="386"/>
                </a:lnTo>
                <a:lnTo>
                  <a:pt x="5433" y="495"/>
                </a:lnTo>
                <a:lnTo>
                  <a:pt x="4005" y="251"/>
                </a:lnTo>
                <a:lnTo>
                  <a:pt x="4012" y="245"/>
                </a:lnTo>
                <a:lnTo>
                  <a:pt x="4012" y="238"/>
                </a:lnTo>
                <a:lnTo>
                  <a:pt x="3999" y="245"/>
                </a:lnTo>
                <a:lnTo>
                  <a:pt x="3999" y="251"/>
                </a:lnTo>
                <a:lnTo>
                  <a:pt x="4005" y="251"/>
                </a:lnTo>
                <a:lnTo>
                  <a:pt x="5433" y="495"/>
                </a:lnTo>
                <a:lnTo>
                  <a:pt x="4790" y="495"/>
                </a:lnTo>
                <a:lnTo>
                  <a:pt x="4803" y="489"/>
                </a:lnTo>
                <a:lnTo>
                  <a:pt x="4796" y="489"/>
                </a:lnTo>
                <a:lnTo>
                  <a:pt x="4777" y="483"/>
                </a:lnTo>
                <a:lnTo>
                  <a:pt x="4764" y="483"/>
                </a:lnTo>
                <a:lnTo>
                  <a:pt x="4738" y="495"/>
                </a:lnTo>
                <a:lnTo>
                  <a:pt x="4687" y="515"/>
                </a:lnTo>
                <a:lnTo>
                  <a:pt x="4668" y="521"/>
                </a:lnTo>
                <a:lnTo>
                  <a:pt x="4655" y="528"/>
                </a:lnTo>
                <a:lnTo>
                  <a:pt x="4635" y="528"/>
                </a:lnTo>
                <a:lnTo>
                  <a:pt x="4623" y="521"/>
                </a:lnTo>
                <a:lnTo>
                  <a:pt x="4545" y="515"/>
                </a:lnTo>
                <a:lnTo>
                  <a:pt x="4500" y="502"/>
                </a:lnTo>
                <a:lnTo>
                  <a:pt x="4436" y="489"/>
                </a:lnTo>
                <a:lnTo>
                  <a:pt x="4398" y="476"/>
                </a:lnTo>
                <a:lnTo>
                  <a:pt x="4378" y="470"/>
                </a:lnTo>
                <a:lnTo>
                  <a:pt x="4365" y="470"/>
                </a:lnTo>
                <a:lnTo>
                  <a:pt x="4365" y="483"/>
                </a:lnTo>
                <a:lnTo>
                  <a:pt x="4378" y="489"/>
                </a:lnTo>
                <a:lnTo>
                  <a:pt x="4398" y="489"/>
                </a:lnTo>
                <a:lnTo>
                  <a:pt x="4410" y="489"/>
                </a:lnTo>
                <a:lnTo>
                  <a:pt x="4417" y="495"/>
                </a:lnTo>
                <a:lnTo>
                  <a:pt x="4423" y="502"/>
                </a:lnTo>
                <a:lnTo>
                  <a:pt x="4449" y="502"/>
                </a:lnTo>
                <a:lnTo>
                  <a:pt x="4468" y="508"/>
                </a:lnTo>
                <a:lnTo>
                  <a:pt x="4507" y="521"/>
                </a:lnTo>
                <a:lnTo>
                  <a:pt x="4552" y="521"/>
                </a:lnTo>
                <a:lnTo>
                  <a:pt x="4590" y="528"/>
                </a:lnTo>
                <a:lnTo>
                  <a:pt x="4616" y="528"/>
                </a:lnTo>
                <a:lnTo>
                  <a:pt x="4603" y="540"/>
                </a:lnTo>
                <a:lnTo>
                  <a:pt x="4590" y="540"/>
                </a:lnTo>
                <a:lnTo>
                  <a:pt x="4552" y="553"/>
                </a:lnTo>
                <a:lnTo>
                  <a:pt x="4526" y="560"/>
                </a:lnTo>
                <a:lnTo>
                  <a:pt x="4520" y="566"/>
                </a:lnTo>
                <a:lnTo>
                  <a:pt x="4513" y="566"/>
                </a:lnTo>
                <a:lnTo>
                  <a:pt x="4488" y="553"/>
                </a:lnTo>
                <a:lnTo>
                  <a:pt x="4468" y="547"/>
                </a:lnTo>
                <a:lnTo>
                  <a:pt x="4462" y="547"/>
                </a:lnTo>
                <a:lnTo>
                  <a:pt x="4462" y="553"/>
                </a:lnTo>
                <a:lnTo>
                  <a:pt x="4481" y="560"/>
                </a:lnTo>
                <a:lnTo>
                  <a:pt x="4494" y="566"/>
                </a:lnTo>
                <a:lnTo>
                  <a:pt x="4494" y="579"/>
                </a:lnTo>
                <a:lnTo>
                  <a:pt x="4488" y="585"/>
                </a:lnTo>
                <a:lnTo>
                  <a:pt x="4481" y="592"/>
                </a:lnTo>
                <a:lnTo>
                  <a:pt x="4462" y="598"/>
                </a:lnTo>
                <a:lnTo>
                  <a:pt x="4449" y="598"/>
                </a:lnTo>
                <a:lnTo>
                  <a:pt x="4436" y="598"/>
                </a:lnTo>
                <a:lnTo>
                  <a:pt x="4423" y="592"/>
                </a:lnTo>
                <a:lnTo>
                  <a:pt x="4410" y="585"/>
                </a:lnTo>
                <a:lnTo>
                  <a:pt x="4404" y="579"/>
                </a:lnTo>
                <a:lnTo>
                  <a:pt x="4398" y="566"/>
                </a:lnTo>
                <a:lnTo>
                  <a:pt x="4385" y="566"/>
                </a:lnTo>
                <a:lnTo>
                  <a:pt x="4346" y="566"/>
                </a:lnTo>
                <a:lnTo>
                  <a:pt x="4314" y="560"/>
                </a:lnTo>
                <a:lnTo>
                  <a:pt x="4250" y="547"/>
                </a:lnTo>
                <a:lnTo>
                  <a:pt x="4205" y="540"/>
                </a:lnTo>
                <a:lnTo>
                  <a:pt x="4179" y="534"/>
                </a:lnTo>
                <a:lnTo>
                  <a:pt x="4153" y="528"/>
                </a:lnTo>
                <a:lnTo>
                  <a:pt x="4147" y="521"/>
                </a:lnTo>
                <a:lnTo>
                  <a:pt x="4160" y="521"/>
                </a:lnTo>
                <a:lnTo>
                  <a:pt x="4205" y="521"/>
                </a:lnTo>
                <a:lnTo>
                  <a:pt x="4237" y="521"/>
                </a:lnTo>
                <a:lnTo>
                  <a:pt x="4288" y="521"/>
                </a:lnTo>
                <a:lnTo>
                  <a:pt x="4333" y="528"/>
                </a:lnTo>
                <a:lnTo>
                  <a:pt x="4359" y="534"/>
                </a:lnTo>
                <a:lnTo>
                  <a:pt x="4404" y="547"/>
                </a:lnTo>
                <a:lnTo>
                  <a:pt x="4423" y="547"/>
                </a:lnTo>
                <a:lnTo>
                  <a:pt x="4443" y="553"/>
                </a:lnTo>
                <a:lnTo>
                  <a:pt x="4449" y="560"/>
                </a:lnTo>
                <a:lnTo>
                  <a:pt x="4449" y="553"/>
                </a:lnTo>
                <a:lnTo>
                  <a:pt x="4449" y="547"/>
                </a:lnTo>
                <a:lnTo>
                  <a:pt x="4423" y="534"/>
                </a:lnTo>
                <a:lnTo>
                  <a:pt x="4398" y="528"/>
                </a:lnTo>
                <a:lnTo>
                  <a:pt x="4353" y="521"/>
                </a:lnTo>
                <a:lnTo>
                  <a:pt x="4320" y="521"/>
                </a:lnTo>
                <a:lnTo>
                  <a:pt x="4288" y="521"/>
                </a:lnTo>
                <a:lnTo>
                  <a:pt x="4275" y="521"/>
                </a:lnTo>
                <a:lnTo>
                  <a:pt x="4256" y="521"/>
                </a:lnTo>
                <a:lnTo>
                  <a:pt x="4250" y="515"/>
                </a:lnTo>
                <a:lnTo>
                  <a:pt x="4243" y="515"/>
                </a:lnTo>
                <a:lnTo>
                  <a:pt x="4218" y="515"/>
                </a:lnTo>
                <a:lnTo>
                  <a:pt x="4198" y="521"/>
                </a:lnTo>
                <a:lnTo>
                  <a:pt x="4192" y="521"/>
                </a:lnTo>
                <a:lnTo>
                  <a:pt x="4192" y="515"/>
                </a:lnTo>
                <a:lnTo>
                  <a:pt x="4205" y="502"/>
                </a:lnTo>
                <a:lnTo>
                  <a:pt x="4224" y="489"/>
                </a:lnTo>
                <a:lnTo>
                  <a:pt x="4256" y="476"/>
                </a:lnTo>
                <a:lnTo>
                  <a:pt x="4301" y="457"/>
                </a:lnTo>
                <a:lnTo>
                  <a:pt x="4320" y="450"/>
                </a:lnTo>
                <a:lnTo>
                  <a:pt x="4333" y="438"/>
                </a:lnTo>
                <a:lnTo>
                  <a:pt x="4359" y="425"/>
                </a:lnTo>
                <a:lnTo>
                  <a:pt x="4398" y="405"/>
                </a:lnTo>
                <a:lnTo>
                  <a:pt x="4404" y="405"/>
                </a:lnTo>
                <a:lnTo>
                  <a:pt x="4410" y="412"/>
                </a:lnTo>
                <a:lnTo>
                  <a:pt x="4417" y="412"/>
                </a:lnTo>
                <a:lnTo>
                  <a:pt x="4417" y="405"/>
                </a:lnTo>
                <a:lnTo>
                  <a:pt x="4423" y="399"/>
                </a:lnTo>
                <a:lnTo>
                  <a:pt x="4481" y="354"/>
                </a:lnTo>
                <a:lnTo>
                  <a:pt x="4391" y="399"/>
                </a:lnTo>
                <a:lnTo>
                  <a:pt x="4333" y="418"/>
                </a:lnTo>
                <a:lnTo>
                  <a:pt x="4301" y="438"/>
                </a:lnTo>
                <a:lnTo>
                  <a:pt x="4263" y="450"/>
                </a:lnTo>
                <a:lnTo>
                  <a:pt x="4160" y="502"/>
                </a:lnTo>
                <a:lnTo>
                  <a:pt x="4173" y="483"/>
                </a:lnTo>
                <a:lnTo>
                  <a:pt x="4147" y="495"/>
                </a:lnTo>
                <a:lnTo>
                  <a:pt x="4108" y="515"/>
                </a:lnTo>
                <a:lnTo>
                  <a:pt x="4076" y="515"/>
                </a:lnTo>
                <a:lnTo>
                  <a:pt x="4038" y="508"/>
                </a:lnTo>
                <a:lnTo>
                  <a:pt x="3973" y="483"/>
                </a:lnTo>
                <a:lnTo>
                  <a:pt x="3915" y="476"/>
                </a:lnTo>
                <a:lnTo>
                  <a:pt x="3890" y="470"/>
                </a:lnTo>
                <a:lnTo>
                  <a:pt x="3864" y="457"/>
                </a:lnTo>
                <a:lnTo>
                  <a:pt x="3774" y="438"/>
                </a:lnTo>
                <a:lnTo>
                  <a:pt x="3684" y="425"/>
                </a:lnTo>
                <a:lnTo>
                  <a:pt x="3639" y="418"/>
                </a:lnTo>
                <a:lnTo>
                  <a:pt x="3588" y="418"/>
                </a:lnTo>
                <a:lnTo>
                  <a:pt x="3504" y="418"/>
                </a:lnTo>
                <a:lnTo>
                  <a:pt x="3472" y="418"/>
                </a:lnTo>
                <a:lnTo>
                  <a:pt x="3453" y="425"/>
                </a:lnTo>
                <a:lnTo>
                  <a:pt x="3427" y="418"/>
                </a:lnTo>
                <a:lnTo>
                  <a:pt x="3401" y="425"/>
                </a:lnTo>
                <a:lnTo>
                  <a:pt x="3388" y="425"/>
                </a:lnTo>
                <a:lnTo>
                  <a:pt x="3369" y="425"/>
                </a:lnTo>
                <a:lnTo>
                  <a:pt x="3363" y="418"/>
                </a:lnTo>
                <a:lnTo>
                  <a:pt x="3350" y="418"/>
                </a:lnTo>
                <a:lnTo>
                  <a:pt x="3324" y="418"/>
                </a:lnTo>
                <a:lnTo>
                  <a:pt x="3330" y="412"/>
                </a:lnTo>
                <a:lnTo>
                  <a:pt x="3350" y="405"/>
                </a:lnTo>
                <a:lnTo>
                  <a:pt x="3369" y="399"/>
                </a:lnTo>
                <a:lnTo>
                  <a:pt x="3388" y="399"/>
                </a:lnTo>
                <a:lnTo>
                  <a:pt x="3408" y="405"/>
                </a:lnTo>
                <a:lnTo>
                  <a:pt x="3395" y="399"/>
                </a:lnTo>
                <a:lnTo>
                  <a:pt x="3375" y="393"/>
                </a:lnTo>
                <a:lnTo>
                  <a:pt x="3356" y="393"/>
                </a:lnTo>
                <a:lnTo>
                  <a:pt x="3330" y="399"/>
                </a:lnTo>
                <a:lnTo>
                  <a:pt x="3318" y="399"/>
                </a:lnTo>
                <a:lnTo>
                  <a:pt x="3318" y="412"/>
                </a:lnTo>
                <a:lnTo>
                  <a:pt x="3311" y="412"/>
                </a:lnTo>
                <a:lnTo>
                  <a:pt x="3311" y="418"/>
                </a:lnTo>
                <a:lnTo>
                  <a:pt x="3298" y="412"/>
                </a:lnTo>
                <a:lnTo>
                  <a:pt x="3292" y="412"/>
                </a:lnTo>
                <a:lnTo>
                  <a:pt x="3273" y="418"/>
                </a:lnTo>
                <a:lnTo>
                  <a:pt x="3260" y="418"/>
                </a:lnTo>
                <a:lnTo>
                  <a:pt x="3266" y="425"/>
                </a:lnTo>
                <a:lnTo>
                  <a:pt x="3279" y="431"/>
                </a:lnTo>
                <a:lnTo>
                  <a:pt x="3305" y="431"/>
                </a:lnTo>
                <a:lnTo>
                  <a:pt x="3318" y="431"/>
                </a:lnTo>
                <a:lnTo>
                  <a:pt x="3318" y="438"/>
                </a:lnTo>
                <a:lnTo>
                  <a:pt x="3292" y="438"/>
                </a:lnTo>
                <a:lnTo>
                  <a:pt x="3273" y="450"/>
                </a:lnTo>
                <a:lnTo>
                  <a:pt x="3234" y="457"/>
                </a:lnTo>
                <a:lnTo>
                  <a:pt x="3228" y="457"/>
                </a:lnTo>
                <a:lnTo>
                  <a:pt x="3208" y="470"/>
                </a:lnTo>
                <a:lnTo>
                  <a:pt x="3183" y="476"/>
                </a:lnTo>
                <a:lnTo>
                  <a:pt x="3176" y="476"/>
                </a:lnTo>
                <a:lnTo>
                  <a:pt x="3131" y="489"/>
                </a:lnTo>
                <a:lnTo>
                  <a:pt x="3105" y="508"/>
                </a:lnTo>
                <a:lnTo>
                  <a:pt x="3144" y="495"/>
                </a:lnTo>
                <a:lnTo>
                  <a:pt x="3189" y="483"/>
                </a:lnTo>
                <a:lnTo>
                  <a:pt x="3234" y="476"/>
                </a:lnTo>
                <a:lnTo>
                  <a:pt x="3266" y="470"/>
                </a:lnTo>
                <a:lnTo>
                  <a:pt x="3285" y="470"/>
                </a:lnTo>
                <a:lnTo>
                  <a:pt x="3292" y="476"/>
                </a:lnTo>
                <a:lnTo>
                  <a:pt x="3311" y="476"/>
                </a:lnTo>
                <a:lnTo>
                  <a:pt x="3363" y="483"/>
                </a:lnTo>
                <a:lnTo>
                  <a:pt x="3395" y="489"/>
                </a:lnTo>
                <a:lnTo>
                  <a:pt x="3427" y="495"/>
                </a:lnTo>
                <a:lnTo>
                  <a:pt x="3440" y="502"/>
                </a:lnTo>
                <a:lnTo>
                  <a:pt x="3453" y="502"/>
                </a:lnTo>
                <a:lnTo>
                  <a:pt x="3440" y="502"/>
                </a:lnTo>
                <a:lnTo>
                  <a:pt x="3395" y="502"/>
                </a:lnTo>
                <a:lnTo>
                  <a:pt x="3356" y="508"/>
                </a:lnTo>
                <a:lnTo>
                  <a:pt x="3330" y="515"/>
                </a:lnTo>
                <a:lnTo>
                  <a:pt x="3318" y="521"/>
                </a:lnTo>
                <a:lnTo>
                  <a:pt x="3311" y="521"/>
                </a:lnTo>
                <a:lnTo>
                  <a:pt x="3337" y="521"/>
                </a:lnTo>
                <a:lnTo>
                  <a:pt x="3382" y="515"/>
                </a:lnTo>
                <a:lnTo>
                  <a:pt x="3427" y="515"/>
                </a:lnTo>
                <a:lnTo>
                  <a:pt x="3472" y="515"/>
                </a:lnTo>
                <a:lnTo>
                  <a:pt x="3485" y="521"/>
                </a:lnTo>
                <a:lnTo>
                  <a:pt x="3491" y="521"/>
                </a:lnTo>
                <a:lnTo>
                  <a:pt x="3517" y="528"/>
                </a:lnTo>
                <a:lnTo>
                  <a:pt x="3523" y="534"/>
                </a:lnTo>
                <a:lnTo>
                  <a:pt x="3510" y="521"/>
                </a:lnTo>
                <a:lnTo>
                  <a:pt x="3498" y="515"/>
                </a:lnTo>
                <a:lnTo>
                  <a:pt x="3530" y="515"/>
                </a:lnTo>
                <a:lnTo>
                  <a:pt x="3536" y="508"/>
                </a:lnTo>
                <a:lnTo>
                  <a:pt x="3594" y="508"/>
                </a:lnTo>
                <a:lnTo>
                  <a:pt x="3620" y="515"/>
                </a:lnTo>
                <a:lnTo>
                  <a:pt x="3658" y="515"/>
                </a:lnTo>
                <a:lnTo>
                  <a:pt x="3626" y="502"/>
                </a:lnTo>
                <a:lnTo>
                  <a:pt x="3633" y="495"/>
                </a:lnTo>
                <a:lnTo>
                  <a:pt x="3633" y="489"/>
                </a:lnTo>
                <a:lnTo>
                  <a:pt x="3626" y="489"/>
                </a:lnTo>
                <a:lnTo>
                  <a:pt x="3613" y="495"/>
                </a:lnTo>
                <a:lnTo>
                  <a:pt x="3607" y="495"/>
                </a:lnTo>
                <a:lnTo>
                  <a:pt x="3530" y="495"/>
                </a:lnTo>
                <a:lnTo>
                  <a:pt x="3498" y="495"/>
                </a:lnTo>
                <a:lnTo>
                  <a:pt x="3485" y="502"/>
                </a:lnTo>
                <a:lnTo>
                  <a:pt x="3478" y="502"/>
                </a:lnTo>
                <a:lnTo>
                  <a:pt x="3472" y="495"/>
                </a:lnTo>
                <a:lnTo>
                  <a:pt x="3465" y="489"/>
                </a:lnTo>
                <a:lnTo>
                  <a:pt x="3459" y="483"/>
                </a:lnTo>
                <a:lnTo>
                  <a:pt x="3453" y="476"/>
                </a:lnTo>
                <a:lnTo>
                  <a:pt x="3420" y="476"/>
                </a:lnTo>
                <a:lnTo>
                  <a:pt x="3401" y="476"/>
                </a:lnTo>
                <a:lnTo>
                  <a:pt x="3388" y="476"/>
                </a:lnTo>
                <a:lnTo>
                  <a:pt x="3388" y="470"/>
                </a:lnTo>
                <a:lnTo>
                  <a:pt x="3388" y="457"/>
                </a:lnTo>
                <a:lnTo>
                  <a:pt x="3388" y="450"/>
                </a:lnTo>
                <a:lnTo>
                  <a:pt x="3401" y="450"/>
                </a:lnTo>
                <a:lnTo>
                  <a:pt x="3408" y="457"/>
                </a:lnTo>
                <a:lnTo>
                  <a:pt x="3420" y="450"/>
                </a:lnTo>
                <a:lnTo>
                  <a:pt x="3427" y="444"/>
                </a:lnTo>
                <a:lnTo>
                  <a:pt x="3440" y="444"/>
                </a:lnTo>
                <a:lnTo>
                  <a:pt x="3491" y="444"/>
                </a:lnTo>
                <a:lnTo>
                  <a:pt x="3504" y="450"/>
                </a:lnTo>
                <a:lnTo>
                  <a:pt x="3530" y="450"/>
                </a:lnTo>
                <a:lnTo>
                  <a:pt x="3581" y="457"/>
                </a:lnTo>
                <a:lnTo>
                  <a:pt x="3613" y="470"/>
                </a:lnTo>
                <a:lnTo>
                  <a:pt x="3665" y="483"/>
                </a:lnTo>
                <a:lnTo>
                  <a:pt x="3690" y="495"/>
                </a:lnTo>
                <a:lnTo>
                  <a:pt x="3723" y="502"/>
                </a:lnTo>
                <a:lnTo>
                  <a:pt x="3742" y="502"/>
                </a:lnTo>
                <a:lnTo>
                  <a:pt x="3774" y="521"/>
                </a:lnTo>
                <a:lnTo>
                  <a:pt x="3793" y="521"/>
                </a:lnTo>
                <a:lnTo>
                  <a:pt x="3793" y="508"/>
                </a:lnTo>
                <a:lnTo>
                  <a:pt x="3838" y="528"/>
                </a:lnTo>
                <a:lnTo>
                  <a:pt x="3877" y="540"/>
                </a:lnTo>
                <a:lnTo>
                  <a:pt x="3896" y="547"/>
                </a:lnTo>
                <a:lnTo>
                  <a:pt x="3800" y="585"/>
                </a:lnTo>
                <a:lnTo>
                  <a:pt x="3761" y="605"/>
                </a:lnTo>
                <a:lnTo>
                  <a:pt x="3735" y="605"/>
                </a:lnTo>
                <a:lnTo>
                  <a:pt x="3716" y="611"/>
                </a:lnTo>
                <a:lnTo>
                  <a:pt x="3710" y="618"/>
                </a:lnTo>
                <a:lnTo>
                  <a:pt x="3748" y="618"/>
                </a:lnTo>
                <a:lnTo>
                  <a:pt x="3768" y="618"/>
                </a:lnTo>
                <a:lnTo>
                  <a:pt x="3780" y="605"/>
                </a:lnTo>
                <a:lnTo>
                  <a:pt x="3800" y="592"/>
                </a:lnTo>
                <a:lnTo>
                  <a:pt x="3832" y="579"/>
                </a:lnTo>
                <a:lnTo>
                  <a:pt x="3909" y="553"/>
                </a:lnTo>
                <a:lnTo>
                  <a:pt x="3948" y="566"/>
                </a:lnTo>
                <a:lnTo>
                  <a:pt x="3967" y="579"/>
                </a:lnTo>
                <a:lnTo>
                  <a:pt x="3948" y="585"/>
                </a:lnTo>
                <a:lnTo>
                  <a:pt x="3928" y="592"/>
                </a:lnTo>
                <a:lnTo>
                  <a:pt x="3909" y="598"/>
                </a:lnTo>
                <a:lnTo>
                  <a:pt x="3845" y="605"/>
                </a:lnTo>
                <a:lnTo>
                  <a:pt x="3813" y="618"/>
                </a:lnTo>
                <a:lnTo>
                  <a:pt x="3870" y="618"/>
                </a:lnTo>
                <a:lnTo>
                  <a:pt x="3928" y="598"/>
                </a:lnTo>
                <a:lnTo>
                  <a:pt x="3954" y="585"/>
                </a:lnTo>
                <a:lnTo>
                  <a:pt x="3980" y="579"/>
                </a:lnTo>
                <a:lnTo>
                  <a:pt x="3993" y="579"/>
                </a:lnTo>
                <a:lnTo>
                  <a:pt x="4005" y="579"/>
                </a:lnTo>
                <a:lnTo>
                  <a:pt x="4018" y="566"/>
                </a:lnTo>
                <a:lnTo>
                  <a:pt x="4025" y="579"/>
                </a:lnTo>
                <a:lnTo>
                  <a:pt x="4076" y="585"/>
                </a:lnTo>
                <a:lnTo>
                  <a:pt x="4102" y="592"/>
                </a:lnTo>
                <a:lnTo>
                  <a:pt x="4128" y="598"/>
                </a:lnTo>
                <a:lnTo>
                  <a:pt x="4134" y="592"/>
                </a:lnTo>
                <a:lnTo>
                  <a:pt x="4179" y="598"/>
                </a:lnTo>
                <a:lnTo>
                  <a:pt x="4211" y="605"/>
                </a:lnTo>
                <a:lnTo>
                  <a:pt x="4224" y="605"/>
                </a:lnTo>
                <a:lnTo>
                  <a:pt x="4243" y="611"/>
                </a:lnTo>
                <a:lnTo>
                  <a:pt x="4275" y="618"/>
                </a:lnTo>
                <a:lnTo>
                  <a:pt x="4391" y="618"/>
                </a:lnTo>
                <a:lnTo>
                  <a:pt x="4398" y="605"/>
                </a:lnTo>
                <a:lnTo>
                  <a:pt x="4404" y="618"/>
                </a:lnTo>
                <a:lnTo>
                  <a:pt x="4526" y="618"/>
                </a:lnTo>
                <a:lnTo>
                  <a:pt x="4526" y="611"/>
                </a:lnTo>
                <a:lnTo>
                  <a:pt x="4526" y="605"/>
                </a:lnTo>
                <a:lnTo>
                  <a:pt x="4513" y="611"/>
                </a:lnTo>
                <a:lnTo>
                  <a:pt x="4513" y="605"/>
                </a:lnTo>
                <a:lnTo>
                  <a:pt x="4513" y="598"/>
                </a:lnTo>
                <a:lnTo>
                  <a:pt x="4520" y="592"/>
                </a:lnTo>
                <a:lnTo>
                  <a:pt x="4539" y="592"/>
                </a:lnTo>
                <a:lnTo>
                  <a:pt x="4584" y="618"/>
                </a:lnTo>
                <a:lnTo>
                  <a:pt x="4603" y="618"/>
                </a:lnTo>
                <a:lnTo>
                  <a:pt x="4545" y="585"/>
                </a:lnTo>
                <a:lnTo>
                  <a:pt x="4571" y="566"/>
                </a:lnTo>
                <a:lnTo>
                  <a:pt x="4616" y="547"/>
                </a:lnTo>
                <a:lnTo>
                  <a:pt x="4623" y="540"/>
                </a:lnTo>
                <a:lnTo>
                  <a:pt x="4635" y="534"/>
                </a:lnTo>
                <a:lnTo>
                  <a:pt x="4648" y="534"/>
                </a:lnTo>
                <a:lnTo>
                  <a:pt x="4668" y="534"/>
                </a:lnTo>
                <a:lnTo>
                  <a:pt x="4693" y="521"/>
                </a:lnTo>
                <a:lnTo>
                  <a:pt x="4790" y="495"/>
                </a:lnTo>
                <a:lnTo>
                  <a:pt x="5433" y="495"/>
                </a:lnTo>
                <a:lnTo>
                  <a:pt x="3999" y="534"/>
                </a:lnTo>
                <a:lnTo>
                  <a:pt x="3980" y="540"/>
                </a:lnTo>
                <a:lnTo>
                  <a:pt x="3967" y="540"/>
                </a:lnTo>
                <a:lnTo>
                  <a:pt x="3941" y="534"/>
                </a:lnTo>
                <a:lnTo>
                  <a:pt x="3915" y="521"/>
                </a:lnTo>
                <a:lnTo>
                  <a:pt x="3838" y="508"/>
                </a:lnTo>
                <a:lnTo>
                  <a:pt x="3806" y="495"/>
                </a:lnTo>
                <a:lnTo>
                  <a:pt x="3793" y="495"/>
                </a:lnTo>
                <a:lnTo>
                  <a:pt x="3742" y="483"/>
                </a:lnTo>
                <a:lnTo>
                  <a:pt x="3710" y="476"/>
                </a:lnTo>
                <a:lnTo>
                  <a:pt x="3684" y="476"/>
                </a:lnTo>
                <a:lnTo>
                  <a:pt x="3658" y="470"/>
                </a:lnTo>
                <a:lnTo>
                  <a:pt x="3620" y="457"/>
                </a:lnTo>
                <a:lnTo>
                  <a:pt x="3594" y="450"/>
                </a:lnTo>
                <a:lnTo>
                  <a:pt x="3568" y="450"/>
                </a:lnTo>
                <a:lnTo>
                  <a:pt x="3562" y="444"/>
                </a:lnTo>
                <a:lnTo>
                  <a:pt x="3600" y="438"/>
                </a:lnTo>
                <a:lnTo>
                  <a:pt x="3678" y="438"/>
                </a:lnTo>
                <a:lnTo>
                  <a:pt x="3761" y="450"/>
                </a:lnTo>
                <a:lnTo>
                  <a:pt x="3787" y="457"/>
                </a:lnTo>
                <a:lnTo>
                  <a:pt x="3819" y="470"/>
                </a:lnTo>
                <a:lnTo>
                  <a:pt x="3832" y="476"/>
                </a:lnTo>
                <a:lnTo>
                  <a:pt x="3838" y="476"/>
                </a:lnTo>
                <a:lnTo>
                  <a:pt x="3870" y="489"/>
                </a:lnTo>
                <a:lnTo>
                  <a:pt x="3883" y="489"/>
                </a:lnTo>
                <a:lnTo>
                  <a:pt x="3903" y="495"/>
                </a:lnTo>
                <a:lnTo>
                  <a:pt x="4031" y="521"/>
                </a:lnTo>
                <a:lnTo>
                  <a:pt x="4018" y="528"/>
                </a:lnTo>
                <a:lnTo>
                  <a:pt x="3999" y="534"/>
                </a:lnTo>
                <a:lnTo>
                  <a:pt x="5433" y="495"/>
                </a:lnTo>
                <a:lnTo>
                  <a:pt x="4288" y="592"/>
                </a:lnTo>
                <a:lnTo>
                  <a:pt x="4243" y="598"/>
                </a:lnTo>
                <a:lnTo>
                  <a:pt x="4224" y="598"/>
                </a:lnTo>
                <a:lnTo>
                  <a:pt x="4205" y="592"/>
                </a:lnTo>
                <a:lnTo>
                  <a:pt x="4173" y="585"/>
                </a:lnTo>
                <a:lnTo>
                  <a:pt x="4115" y="579"/>
                </a:lnTo>
                <a:lnTo>
                  <a:pt x="4083" y="560"/>
                </a:lnTo>
                <a:lnTo>
                  <a:pt x="4070" y="560"/>
                </a:lnTo>
                <a:lnTo>
                  <a:pt x="4057" y="553"/>
                </a:lnTo>
                <a:lnTo>
                  <a:pt x="4070" y="553"/>
                </a:lnTo>
                <a:lnTo>
                  <a:pt x="4115" y="540"/>
                </a:lnTo>
                <a:lnTo>
                  <a:pt x="4147" y="547"/>
                </a:lnTo>
                <a:lnTo>
                  <a:pt x="4198" y="553"/>
                </a:lnTo>
                <a:lnTo>
                  <a:pt x="4211" y="560"/>
                </a:lnTo>
                <a:lnTo>
                  <a:pt x="4243" y="566"/>
                </a:lnTo>
                <a:lnTo>
                  <a:pt x="4288" y="592"/>
                </a:lnTo>
                <a:lnTo>
                  <a:pt x="4295" y="592"/>
                </a:lnTo>
                <a:lnTo>
                  <a:pt x="4288" y="592"/>
                </a:lnTo>
                <a:lnTo>
                  <a:pt x="5433" y="495"/>
                </a:lnTo>
                <a:lnTo>
                  <a:pt x="4443" y="412"/>
                </a:lnTo>
                <a:lnTo>
                  <a:pt x="4449" y="418"/>
                </a:lnTo>
                <a:lnTo>
                  <a:pt x="4462" y="418"/>
                </a:lnTo>
                <a:lnTo>
                  <a:pt x="4455" y="418"/>
                </a:lnTo>
                <a:lnTo>
                  <a:pt x="4449" y="412"/>
                </a:lnTo>
                <a:lnTo>
                  <a:pt x="4443" y="412"/>
                </a:lnTo>
                <a:lnTo>
                  <a:pt x="5433" y="495"/>
                </a:lnTo>
                <a:lnTo>
                  <a:pt x="3973" y="373"/>
                </a:lnTo>
                <a:lnTo>
                  <a:pt x="3967" y="373"/>
                </a:lnTo>
                <a:lnTo>
                  <a:pt x="3954" y="380"/>
                </a:lnTo>
                <a:lnTo>
                  <a:pt x="3967" y="380"/>
                </a:lnTo>
                <a:lnTo>
                  <a:pt x="3986" y="380"/>
                </a:lnTo>
                <a:lnTo>
                  <a:pt x="4038" y="393"/>
                </a:lnTo>
                <a:lnTo>
                  <a:pt x="4057" y="399"/>
                </a:lnTo>
                <a:lnTo>
                  <a:pt x="4076" y="399"/>
                </a:lnTo>
                <a:lnTo>
                  <a:pt x="4076" y="405"/>
                </a:lnTo>
                <a:lnTo>
                  <a:pt x="4083" y="405"/>
                </a:lnTo>
                <a:lnTo>
                  <a:pt x="4089" y="405"/>
                </a:lnTo>
                <a:lnTo>
                  <a:pt x="4095" y="405"/>
                </a:lnTo>
                <a:lnTo>
                  <a:pt x="4095" y="412"/>
                </a:lnTo>
                <a:lnTo>
                  <a:pt x="4102" y="412"/>
                </a:lnTo>
                <a:lnTo>
                  <a:pt x="4108" y="412"/>
                </a:lnTo>
                <a:lnTo>
                  <a:pt x="4115" y="418"/>
                </a:lnTo>
                <a:lnTo>
                  <a:pt x="4121" y="418"/>
                </a:lnTo>
                <a:lnTo>
                  <a:pt x="4121" y="405"/>
                </a:lnTo>
                <a:lnTo>
                  <a:pt x="4115" y="399"/>
                </a:lnTo>
                <a:lnTo>
                  <a:pt x="4115" y="405"/>
                </a:lnTo>
                <a:lnTo>
                  <a:pt x="4108" y="405"/>
                </a:lnTo>
                <a:lnTo>
                  <a:pt x="4102" y="399"/>
                </a:lnTo>
                <a:lnTo>
                  <a:pt x="4095" y="393"/>
                </a:lnTo>
                <a:lnTo>
                  <a:pt x="4057" y="386"/>
                </a:lnTo>
                <a:lnTo>
                  <a:pt x="4031" y="380"/>
                </a:lnTo>
                <a:lnTo>
                  <a:pt x="3999" y="373"/>
                </a:lnTo>
                <a:lnTo>
                  <a:pt x="3993" y="367"/>
                </a:lnTo>
                <a:lnTo>
                  <a:pt x="3986" y="367"/>
                </a:lnTo>
                <a:lnTo>
                  <a:pt x="3980" y="367"/>
                </a:lnTo>
                <a:lnTo>
                  <a:pt x="3980" y="373"/>
                </a:lnTo>
                <a:lnTo>
                  <a:pt x="3973" y="373"/>
                </a:lnTo>
                <a:lnTo>
                  <a:pt x="5433" y="495"/>
                </a:lnTo>
                <a:lnTo>
                  <a:pt x="2347" y="521"/>
                </a:lnTo>
                <a:lnTo>
                  <a:pt x="2340" y="521"/>
                </a:lnTo>
                <a:lnTo>
                  <a:pt x="2328" y="521"/>
                </a:lnTo>
                <a:lnTo>
                  <a:pt x="2334" y="528"/>
                </a:lnTo>
                <a:lnTo>
                  <a:pt x="2347" y="521"/>
                </a:lnTo>
                <a:lnTo>
                  <a:pt x="5433" y="495"/>
                </a:lnTo>
                <a:lnTo>
                  <a:pt x="2469" y="592"/>
                </a:lnTo>
                <a:lnTo>
                  <a:pt x="2475" y="585"/>
                </a:lnTo>
                <a:lnTo>
                  <a:pt x="2482" y="585"/>
                </a:lnTo>
                <a:lnTo>
                  <a:pt x="2475" y="579"/>
                </a:lnTo>
                <a:lnTo>
                  <a:pt x="2456" y="585"/>
                </a:lnTo>
                <a:lnTo>
                  <a:pt x="2443" y="592"/>
                </a:lnTo>
                <a:lnTo>
                  <a:pt x="2469" y="592"/>
                </a:lnTo>
                <a:lnTo>
                  <a:pt x="5433" y="495"/>
                </a:lnTo>
                <a:lnTo>
                  <a:pt x="2315" y="540"/>
                </a:lnTo>
                <a:lnTo>
                  <a:pt x="2302" y="540"/>
                </a:lnTo>
                <a:lnTo>
                  <a:pt x="2302" y="547"/>
                </a:lnTo>
                <a:lnTo>
                  <a:pt x="2315" y="547"/>
                </a:lnTo>
                <a:lnTo>
                  <a:pt x="2315" y="540"/>
                </a:lnTo>
                <a:lnTo>
                  <a:pt x="5433" y="495"/>
                </a:lnTo>
                <a:lnTo>
                  <a:pt x="2276" y="521"/>
                </a:lnTo>
                <a:lnTo>
                  <a:pt x="2257" y="521"/>
                </a:lnTo>
                <a:lnTo>
                  <a:pt x="2250" y="521"/>
                </a:lnTo>
                <a:lnTo>
                  <a:pt x="2257" y="521"/>
                </a:lnTo>
                <a:lnTo>
                  <a:pt x="2270" y="521"/>
                </a:lnTo>
                <a:lnTo>
                  <a:pt x="2276" y="521"/>
                </a:lnTo>
                <a:lnTo>
                  <a:pt x="5433" y="495"/>
                </a:lnTo>
                <a:lnTo>
                  <a:pt x="2610" y="566"/>
                </a:lnTo>
                <a:lnTo>
                  <a:pt x="2610" y="560"/>
                </a:lnTo>
                <a:lnTo>
                  <a:pt x="2604" y="553"/>
                </a:lnTo>
                <a:lnTo>
                  <a:pt x="2598" y="553"/>
                </a:lnTo>
                <a:lnTo>
                  <a:pt x="2598" y="560"/>
                </a:lnTo>
                <a:lnTo>
                  <a:pt x="2598" y="566"/>
                </a:lnTo>
                <a:lnTo>
                  <a:pt x="2610" y="566"/>
                </a:lnTo>
                <a:lnTo>
                  <a:pt x="5433" y="495"/>
                </a:lnTo>
                <a:lnTo>
                  <a:pt x="2893" y="515"/>
                </a:lnTo>
                <a:lnTo>
                  <a:pt x="2906" y="502"/>
                </a:lnTo>
                <a:lnTo>
                  <a:pt x="2900" y="502"/>
                </a:lnTo>
                <a:lnTo>
                  <a:pt x="2880" y="508"/>
                </a:lnTo>
                <a:lnTo>
                  <a:pt x="2880" y="515"/>
                </a:lnTo>
                <a:lnTo>
                  <a:pt x="2880" y="508"/>
                </a:lnTo>
                <a:lnTo>
                  <a:pt x="2900" y="495"/>
                </a:lnTo>
                <a:lnTo>
                  <a:pt x="2906" y="489"/>
                </a:lnTo>
                <a:lnTo>
                  <a:pt x="2913" y="489"/>
                </a:lnTo>
                <a:lnTo>
                  <a:pt x="2900" y="489"/>
                </a:lnTo>
                <a:lnTo>
                  <a:pt x="2887" y="495"/>
                </a:lnTo>
                <a:lnTo>
                  <a:pt x="2880" y="502"/>
                </a:lnTo>
                <a:lnTo>
                  <a:pt x="2874" y="502"/>
                </a:lnTo>
                <a:lnTo>
                  <a:pt x="2855" y="495"/>
                </a:lnTo>
                <a:lnTo>
                  <a:pt x="2855" y="502"/>
                </a:lnTo>
                <a:lnTo>
                  <a:pt x="2855" y="508"/>
                </a:lnTo>
                <a:lnTo>
                  <a:pt x="2842" y="508"/>
                </a:lnTo>
                <a:lnTo>
                  <a:pt x="2835" y="515"/>
                </a:lnTo>
                <a:lnTo>
                  <a:pt x="2835" y="521"/>
                </a:lnTo>
                <a:lnTo>
                  <a:pt x="2842" y="521"/>
                </a:lnTo>
                <a:lnTo>
                  <a:pt x="2848" y="521"/>
                </a:lnTo>
                <a:lnTo>
                  <a:pt x="2874" y="515"/>
                </a:lnTo>
                <a:lnTo>
                  <a:pt x="2880" y="515"/>
                </a:lnTo>
                <a:lnTo>
                  <a:pt x="2874" y="521"/>
                </a:lnTo>
                <a:lnTo>
                  <a:pt x="2868" y="521"/>
                </a:lnTo>
                <a:lnTo>
                  <a:pt x="2861" y="521"/>
                </a:lnTo>
                <a:lnTo>
                  <a:pt x="2868" y="521"/>
                </a:lnTo>
                <a:lnTo>
                  <a:pt x="2874" y="521"/>
                </a:lnTo>
                <a:lnTo>
                  <a:pt x="2880" y="521"/>
                </a:lnTo>
                <a:lnTo>
                  <a:pt x="2880" y="515"/>
                </a:lnTo>
                <a:lnTo>
                  <a:pt x="2880" y="515"/>
                </a:lnTo>
                <a:lnTo>
                  <a:pt x="2887" y="521"/>
                </a:lnTo>
                <a:lnTo>
                  <a:pt x="2893" y="521"/>
                </a:lnTo>
                <a:lnTo>
                  <a:pt x="2913" y="521"/>
                </a:lnTo>
                <a:lnTo>
                  <a:pt x="2919" y="521"/>
                </a:lnTo>
                <a:lnTo>
                  <a:pt x="2913" y="521"/>
                </a:lnTo>
                <a:lnTo>
                  <a:pt x="2900" y="521"/>
                </a:lnTo>
                <a:lnTo>
                  <a:pt x="2893" y="515"/>
                </a:lnTo>
                <a:lnTo>
                  <a:pt x="5433" y="495"/>
                </a:lnTo>
                <a:lnTo>
                  <a:pt x="2810" y="489"/>
                </a:lnTo>
                <a:lnTo>
                  <a:pt x="2810" y="483"/>
                </a:lnTo>
                <a:lnTo>
                  <a:pt x="2803" y="483"/>
                </a:lnTo>
                <a:lnTo>
                  <a:pt x="2797" y="483"/>
                </a:lnTo>
                <a:lnTo>
                  <a:pt x="2803" y="489"/>
                </a:lnTo>
                <a:lnTo>
                  <a:pt x="2810" y="489"/>
                </a:lnTo>
                <a:lnTo>
                  <a:pt x="5433" y="495"/>
                </a:lnTo>
                <a:lnTo>
                  <a:pt x="2636" y="553"/>
                </a:lnTo>
                <a:lnTo>
                  <a:pt x="2636" y="547"/>
                </a:lnTo>
                <a:lnTo>
                  <a:pt x="2636" y="560"/>
                </a:lnTo>
                <a:lnTo>
                  <a:pt x="2636" y="553"/>
                </a:lnTo>
                <a:lnTo>
                  <a:pt x="5433" y="495"/>
                </a:lnTo>
                <a:lnTo>
                  <a:pt x="2231" y="521"/>
                </a:lnTo>
                <a:lnTo>
                  <a:pt x="2199" y="521"/>
                </a:lnTo>
                <a:lnTo>
                  <a:pt x="2186" y="528"/>
                </a:lnTo>
                <a:lnTo>
                  <a:pt x="2199" y="528"/>
                </a:lnTo>
                <a:lnTo>
                  <a:pt x="2218" y="534"/>
                </a:lnTo>
                <a:lnTo>
                  <a:pt x="2231" y="521"/>
                </a:lnTo>
                <a:lnTo>
                  <a:pt x="5433" y="495"/>
                </a:lnTo>
                <a:lnTo>
                  <a:pt x="2745" y="528"/>
                </a:lnTo>
                <a:lnTo>
                  <a:pt x="2745" y="534"/>
                </a:lnTo>
                <a:lnTo>
                  <a:pt x="2758" y="528"/>
                </a:lnTo>
                <a:lnTo>
                  <a:pt x="2752" y="528"/>
                </a:lnTo>
                <a:lnTo>
                  <a:pt x="2745" y="528"/>
                </a:lnTo>
                <a:lnTo>
                  <a:pt x="5433" y="495"/>
                </a:lnTo>
                <a:lnTo>
                  <a:pt x="2668" y="547"/>
                </a:lnTo>
                <a:lnTo>
                  <a:pt x="2662" y="547"/>
                </a:lnTo>
                <a:lnTo>
                  <a:pt x="2655" y="547"/>
                </a:lnTo>
                <a:lnTo>
                  <a:pt x="2662" y="553"/>
                </a:lnTo>
                <a:lnTo>
                  <a:pt x="2668" y="553"/>
                </a:lnTo>
                <a:lnTo>
                  <a:pt x="2668" y="547"/>
                </a:lnTo>
                <a:lnTo>
                  <a:pt x="5433" y="495"/>
                </a:lnTo>
                <a:lnTo>
                  <a:pt x="2803" y="521"/>
                </a:lnTo>
                <a:lnTo>
                  <a:pt x="2790" y="521"/>
                </a:lnTo>
                <a:lnTo>
                  <a:pt x="2784" y="521"/>
                </a:lnTo>
                <a:lnTo>
                  <a:pt x="2778" y="528"/>
                </a:lnTo>
                <a:lnTo>
                  <a:pt x="2784" y="528"/>
                </a:lnTo>
                <a:lnTo>
                  <a:pt x="2790" y="534"/>
                </a:lnTo>
                <a:lnTo>
                  <a:pt x="2803" y="534"/>
                </a:lnTo>
                <a:lnTo>
                  <a:pt x="2810" y="528"/>
                </a:lnTo>
                <a:lnTo>
                  <a:pt x="2816" y="521"/>
                </a:lnTo>
                <a:lnTo>
                  <a:pt x="2810" y="521"/>
                </a:lnTo>
                <a:lnTo>
                  <a:pt x="2803" y="521"/>
                </a:lnTo>
                <a:lnTo>
                  <a:pt x="5433" y="495"/>
                </a:lnTo>
                <a:lnTo>
                  <a:pt x="1460" y="605"/>
                </a:lnTo>
                <a:lnTo>
                  <a:pt x="1453" y="611"/>
                </a:lnTo>
                <a:lnTo>
                  <a:pt x="1453" y="618"/>
                </a:lnTo>
                <a:lnTo>
                  <a:pt x="1460" y="618"/>
                </a:lnTo>
                <a:lnTo>
                  <a:pt x="1466" y="618"/>
                </a:lnTo>
                <a:lnTo>
                  <a:pt x="1479" y="618"/>
                </a:lnTo>
                <a:lnTo>
                  <a:pt x="1460" y="605"/>
                </a:lnTo>
                <a:lnTo>
                  <a:pt x="5433" y="495"/>
                </a:lnTo>
                <a:lnTo>
                  <a:pt x="161" y="585"/>
                </a:lnTo>
                <a:lnTo>
                  <a:pt x="161" y="592"/>
                </a:lnTo>
                <a:lnTo>
                  <a:pt x="168" y="592"/>
                </a:lnTo>
                <a:lnTo>
                  <a:pt x="168" y="585"/>
                </a:lnTo>
                <a:lnTo>
                  <a:pt x="161" y="585"/>
                </a:lnTo>
                <a:lnTo>
                  <a:pt x="5433" y="495"/>
                </a:lnTo>
                <a:lnTo>
                  <a:pt x="4899" y="450"/>
                </a:lnTo>
                <a:lnTo>
                  <a:pt x="4880" y="476"/>
                </a:lnTo>
                <a:lnTo>
                  <a:pt x="4905" y="476"/>
                </a:lnTo>
                <a:lnTo>
                  <a:pt x="4905" y="470"/>
                </a:lnTo>
                <a:lnTo>
                  <a:pt x="4912" y="450"/>
                </a:lnTo>
                <a:lnTo>
                  <a:pt x="4905" y="450"/>
                </a:lnTo>
                <a:lnTo>
                  <a:pt x="4899" y="450"/>
                </a:lnTo>
                <a:lnTo>
                  <a:pt x="5433" y="495"/>
                </a:lnTo>
                <a:lnTo>
                  <a:pt x="20" y="598"/>
                </a:lnTo>
                <a:lnTo>
                  <a:pt x="65" y="618"/>
                </a:lnTo>
                <a:lnTo>
                  <a:pt x="84" y="618"/>
                </a:lnTo>
                <a:lnTo>
                  <a:pt x="13" y="585"/>
                </a:lnTo>
                <a:lnTo>
                  <a:pt x="20" y="598"/>
                </a:lnTo>
                <a:lnTo>
                  <a:pt x="5433" y="495"/>
                </a:lnTo>
                <a:lnTo>
                  <a:pt x="225" y="585"/>
                </a:lnTo>
                <a:lnTo>
                  <a:pt x="180" y="553"/>
                </a:lnTo>
                <a:lnTo>
                  <a:pt x="161" y="547"/>
                </a:lnTo>
                <a:lnTo>
                  <a:pt x="161" y="553"/>
                </a:lnTo>
                <a:lnTo>
                  <a:pt x="180" y="566"/>
                </a:lnTo>
                <a:lnTo>
                  <a:pt x="206" y="585"/>
                </a:lnTo>
                <a:lnTo>
                  <a:pt x="258" y="618"/>
                </a:lnTo>
                <a:lnTo>
                  <a:pt x="270" y="618"/>
                </a:lnTo>
                <a:lnTo>
                  <a:pt x="245" y="605"/>
                </a:lnTo>
                <a:lnTo>
                  <a:pt x="225" y="585"/>
                </a:lnTo>
                <a:lnTo>
                  <a:pt x="5433" y="495"/>
                </a:lnTo>
                <a:lnTo>
                  <a:pt x="2051" y="483"/>
                </a:lnTo>
                <a:lnTo>
                  <a:pt x="2045" y="483"/>
                </a:lnTo>
                <a:lnTo>
                  <a:pt x="2032" y="489"/>
                </a:lnTo>
                <a:lnTo>
                  <a:pt x="1987" y="483"/>
                </a:lnTo>
                <a:lnTo>
                  <a:pt x="1980" y="489"/>
                </a:lnTo>
                <a:lnTo>
                  <a:pt x="1980" y="495"/>
                </a:lnTo>
                <a:lnTo>
                  <a:pt x="1993" y="495"/>
                </a:lnTo>
                <a:lnTo>
                  <a:pt x="2032" y="495"/>
                </a:lnTo>
                <a:lnTo>
                  <a:pt x="2045" y="489"/>
                </a:lnTo>
                <a:lnTo>
                  <a:pt x="2051" y="483"/>
                </a:lnTo>
                <a:lnTo>
                  <a:pt x="5433" y="495"/>
                </a:lnTo>
                <a:lnTo>
                  <a:pt x="2025" y="592"/>
                </a:lnTo>
                <a:lnTo>
                  <a:pt x="2019" y="592"/>
                </a:lnTo>
                <a:lnTo>
                  <a:pt x="2006" y="592"/>
                </a:lnTo>
                <a:lnTo>
                  <a:pt x="2006" y="598"/>
                </a:lnTo>
                <a:lnTo>
                  <a:pt x="2025" y="592"/>
                </a:lnTo>
                <a:lnTo>
                  <a:pt x="2032" y="592"/>
                </a:lnTo>
                <a:lnTo>
                  <a:pt x="2025" y="592"/>
                </a:lnTo>
                <a:lnTo>
                  <a:pt x="5433" y="495"/>
                </a:lnTo>
                <a:lnTo>
                  <a:pt x="2655" y="579"/>
                </a:lnTo>
                <a:lnTo>
                  <a:pt x="2610" y="585"/>
                </a:lnTo>
                <a:lnTo>
                  <a:pt x="2578" y="598"/>
                </a:lnTo>
                <a:lnTo>
                  <a:pt x="2540" y="598"/>
                </a:lnTo>
                <a:lnTo>
                  <a:pt x="2469" y="605"/>
                </a:lnTo>
                <a:lnTo>
                  <a:pt x="2430" y="611"/>
                </a:lnTo>
                <a:lnTo>
                  <a:pt x="2418" y="611"/>
                </a:lnTo>
                <a:lnTo>
                  <a:pt x="2398" y="611"/>
                </a:lnTo>
                <a:lnTo>
                  <a:pt x="2379" y="605"/>
                </a:lnTo>
                <a:lnTo>
                  <a:pt x="2360" y="605"/>
                </a:lnTo>
                <a:lnTo>
                  <a:pt x="2302" y="605"/>
                </a:lnTo>
                <a:lnTo>
                  <a:pt x="2257" y="592"/>
                </a:lnTo>
                <a:lnTo>
                  <a:pt x="2199" y="579"/>
                </a:lnTo>
                <a:lnTo>
                  <a:pt x="2167" y="566"/>
                </a:lnTo>
                <a:lnTo>
                  <a:pt x="2148" y="560"/>
                </a:lnTo>
                <a:lnTo>
                  <a:pt x="2109" y="553"/>
                </a:lnTo>
                <a:lnTo>
                  <a:pt x="2064" y="547"/>
                </a:lnTo>
                <a:lnTo>
                  <a:pt x="2045" y="540"/>
                </a:lnTo>
                <a:lnTo>
                  <a:pt x="2070" y="553"/>
                </a:lnTo>
                <a:lnTo>
                  <a:pt x="2109" y="560"/>
                </a:lnTo>
                <a:lnTo>
                  <a:pt x="2148" y="579"/>
                </a:lnTo>
                <a:lnTo>
                  <a:pt x="2225" y="598"/>
                </a:lnTo>
                <a:lnTo>
                  <a:pt x="2295" y="618"/>
                </a:lnTo>
                <a:lnTo>
                  <a:pt x="2578" y="618"/>
                </a:lnTo>
                <a:lnTo>
                  <a:pt x="2610" y="598"/>
                </a:lnTo>
                <a:lnTo>
                  <a:pt x="2643" y="585"/>
                </a:lnTo>
                <a:lnTo>
                  <a:pt x="2655" y="585"/>
                </a:lnTo>
                <a:lnTo>
                  <a:pt x="2688" y="598"/>
                </a:lnTo>
                <a:lnTo>
                  <a:pt x="2668" y="579"/>
                </a:lnTo>
                <a:lnTo>
                  <a:pt x="2707" y="566"/>
                </a:lnTo>
                <a:lnTo>
                  <a:pt x="2655" y="579"/>
                </a:lnTo>
                <a:lnTo>
                  <a:pt x="5433" y="495"/>
                </a:lnTo>
                <a:lnTo>
                  <a:pt x="2154" y="528"/>
                </a:lnTo>
                <a:lnTo>
                  <a:pt x="2148" y="528"/>
                </a:lnTo>
                <a:lnTo>
                  <a:pt x="2141" y="528"/>
                </a:lnTo>
                <a:lnTo>
                  <a:pt x="2135" y="528"/>
                </a:lnTo>
                <a:lnTo>
                  <a:pt x="2141" y="534"/>
                </a:lnTo>
                <a:lnTo>
                  <a:pt x="2154" y="528"/>
                </a:lnTo>
                <a:lnTo>
                  <a:pt x="5433" y="495"/>
                </a:lnTo>
                <a:lnTo>
                  <a:pt x="193" y="605"/>
                </a:lnTo>
                <a:lnTo>
                  <a:pt x="187" y="598"/>
                </a:lnTo>
                <a:lnTo>
                  <a:pt x="180" y="598"/>
                </a:lnTo>
                <a:lnTo>
                  <a:pt x="187" y="605"/>
                </a:lnTo>
                <a:lnTo>
                  <a:pt x="200" y="618"/>
                </a:lnTo>
                <a:lnTo>
                  <a:pt x="213" y="618"/>
                </a:lnTo>
                <a:lnTo>
                  <a:pt x="193" y="605"/>
                </a:lnTo>
                <a:lnTo>
                  <a:pt x="5433" y="495"/>
                </a:lnTo>
                <a:lnTo>
                  <a:pt x="4719" y="470"/>
                </a:lnTo>
                <a:lnTo>
                  <a:pt x="4738" y="470"/>
                </a:lnTo>
                <a:lnTo>
                  <a:pt x="4745" y="476"/>
                </a:lnTo>
                <a:lnTo>
                  <a:pt x="4751" y="470"/>
                </a:lnTo>
                <a:lnTo>
                  <a:pt x="4758" y="470"/>
                </a:lnTo>
                <a:lnTo>
                  <a:pt x="4764" y="476"/>
                </a:lnTo>
                <a:lnTo>
                  <a:pt x="4777" y="476"/>
                </a:lnTo>
                <a:lnTo>
                  <a:pt x="4796" y="470"/>
                </a:lnTo>
                <a:lnTo>
                  <a:pt x="4790" y="470"/>
                </a:lnTo>
                <a:lnTo>
                  <a:pt x="4777" y="457"/>
                </a:lnTo>
                <a:lnTo>
                  <a:pt x="4764" y="457"/>
                </a:lnTo>
                <a:lnTo>
                  <a:pt x="4738" y="457"/>
                </a:lnTo>
                <a:lnTo>
                  <a:pt x="4725" y="457"/>
                </a:lnTo>
                <a:lnTo>
                  <a:pt x="4706" y="457"/>
                </a:lnTo>
                <a:lnTo>
                  <a:pt x="4693" y="457"/>
                </a:lnTo>
                <a:lnTo>
                  <a:pt x="4700" y="470"/>
                </a:lnTo>
                <a:lnTo>
                  <a:pt x="4719" y="470"/>
                </a:lnTo>
                <a:lnTo>
                  <a:pt x="5433" y="495"/>
                </a:lnTo>
                <a:lnTo>
                  <a:pt x="4899" y="251"/>
                </a:lnTo>
                <a:lnTo>
                  <a:pt x="4899" y="245"/>
                </a:lnTo>
                <a:lnTo>
                  <a:pt x="4893" y="245"/>
                </a:lnTo>
                <a:lnTo>
                  <a:pt x="4867" y="245"/>
                </a:lnTo>
                <a:lnTo>
                  <a:pt x="4815" y="238"/>
                </a:lnTo>
                <a:lnTo>
                  <a:pt x="4770" y="245"/>
                </a:lnTo>
                <a:lnTo>
                  <a:pt x="4758" y="245"/>
                </a:lnTo>
                <a:lnTo>
                  <a:pt x="4751" y="245"/>
                </a:lnTo>
                <a:lnTo>
                  <a:pt x="4738" y="251"/>
                </a:lnTo>
                <a:lnTo>
                  <a:pt x="4725" y="264"/>
                </a:lnTo>
                <a:lnTo>
                  <a:pt x="4732" y="270"/>
                </a:lnTo>
                <a:lnTo>
                  <a:pt x="4751" y="270"/>
                </a:lnTo>
                <a:lnTo>
                  <a:pt x="4758" y="264"/>
                </a:lnTo>
                <a:lnTo>
                  <a:pt x="4770" y="264"/>
                </a:lnTo>
                <a:lnTo>
                  <a:pt x="4809" y="264"/>
                </a:lnTo>
                <a:lnTo>
                  <a:pt x="4860" y="264"/>
                </a:lnTo>
                <a:lnTo>
                  <a:pt x="4880" y="264"/>
                </a:lnTo>
                <a:lnTo>
                  <a:pt x="4899" y="251"/>
                </a:lnTo>
                <a:lnTo>
                  <a:pt x="5433" y="495"/>
                </a:lnTo>
                <a:lnTo>
                  <a:pt x="4719" y="380"/>
                </a:lnTo>
                <a:lnTo>
                  <a:pt x="4706" y="373"/>
                </a:lnTo>
                <a:lnTo>
                  <a:pt x="4700" y="373"/>
                </a:lnTo>
                <a:lnTo>
                  <a:pt x="4700" y="380"/>
                </a:lnTo>
                <a:lnTo>
                  <a:pt x="4700" y="386"/>
                </a:lnTo>
                <a:lnTo>
                  <a:pt x="4706" y="393"/>
                </a:lnTo>
                <a:lnTo>
                  <a:pt x="4738" y="393"/>
                </a:lnTo>
                <a:lnTo>
                  <a:pt x="4725" y="380"/>
                </a:lnTo>
                <a:lnTo>
                  <a:pt x="4719" y="380"/>
                </a:lnTo>
                <a:lnTo>
                  <a:pt x="5433" y="495"/>
                </a:lnTo>
                <a:lnTo>
                  <a:pt x="5220" y="450"/>
                </a:lnTo>
                <a:lnTo>
                  <a:pt x="5246" y="438"/>
                </a:lnTo>
                <a:lnTo>
                  <a:pt x="5272" y="431"/>
                </a:lnTo>
                <a:lnTo>
                  <a:pt x="5278" y="425"/>
                </a:lnTo>
                <a:lnTo>
                  <a:pt x="5278" y="418"/>
                </a:lnTo>
                <a:lnTo>
                  <a:pt x="5272" y="418"/>
                </a:lnTo>
                <a:lnTo>
                  <a:pt x="5259" y="425"/>
                </a:lnTo>
                <a:lnTo>
                  <a:pt x="5227" y="438"/>
                </a:lnTo>
                <a:lnTo>
                  <a:pt x="5214" y="444"/>
                </a:lnTo>
                <a:lnTo>
                  <a:pt x="5214" y="450"/>
                </a:lnTo>
                <a:lnTo>
                  <a:pt x="5188" y="457"/>
                </a:lnTo>
                <a:lnTo>
                  <a:pt x="5175" y="457"/>
                </a:lnTo>
                <a:lnTo>
                  <a:pt x="5175" y="450"/>
                </a:lnTo>
                <a:lnTo>
                  <a:pt x="5169" y="450"/>
                </a:lnTo>
                <a:lnTo>
                  <a:pt x="5163" y="450"/>
                </a:lnTo>
                <a:lnTo>
                  <a:pt x="5156" y="470"/>
                </a:lnTo>
                <a:lnTo>
                  <a:pt x="5137" y="483"/>
                </a:lnTo>
                <a:lnTo>
                  <a:pt x="5118" y="495"/>
                </a:lnTo>
                <a:lnTo>
                  <a:pt x="5111" y="495"/>
                </a:lnTo>
                <a:lnTo>
                  <a:pt x="5098" y="495"/>
                </a:lnTo>
                <a:lnTo>
                  <a:pt x="5085" y="502"/>
                </a:lnTo>
                <a:lnTo>
                  <a:pt x="5085" y="508"/>
                </a:lnTo>
                <a:lnTo>
                  <a:pt x="5073" y="521"/>
                </a:lnTo>
                <a:lnTo>
                  <a:pt x="5066" y="521"/>
                </a:lnTo>
                <a:lnTo>
                  <a:pt x="5066" y="521"/>
                </a:lnTo>
                <a:lnTo>
                  <a:pt x="5060" y="521"/>
                </a:lnTo>
                <a:lnTo>
                  <a:pt x="5060" y="515"/>
                </a:lnTo>
                <a:lnTo>
                  <a:pt x="5047" y="521"/>
                </a:lnTo>
                <a:lnTo>
                  <a:pt x="5034" y="521"/>
                </a:lnTo>
                <a:lnTo>
                  <a:pt x="5028" y="521"/>
                </a:lnTo>
                <a:lnTo>
                  <a:pt x="5028" y="528"/>
                </a:lnTo>
                <a:lnTo>
                  <a:pt x="5034" y="528"/>
                </a:lnTo>
                <a:lnTo>
                  <a:pt x="5040" y="528"/>
                </a:lnTo>
                <a:lnTo>
                  <a:pt x="5047" y="534"/>
                </a:lnTo>
                <a:lnTo>
                  <a:pt x="5034" y="540"/>
                </a:lnTo>
                <a:lnTo>
                  <a:pt x="5028" y="547"/>
                </a:lnTo>
                <a:lnTo>
                  <a:pt x="5008" y="553"/>
                </a:lnTo>
                <a:lnTo>
                  <a:pt x="5002" y="553"/>
                </a:lnTo>
                <a:lnTo>
                  <a:pt x="4995" y="553"/>
                </a:lnTo>
                <a:lnTo>
                  <a:pt x="4995" y="547"/>
                </a:lnTo>
                <a:lnTo>
                  <a:pt x="5008" y="534"/>
                </a:lnTo>
                <a:lnTo>
                  <a:pt x="4995" y="534"/>
                </a:lnTo>
                <a:lnTo>
                  <a:pt x="4976" y="540"/>
                </a:lnTo>
                <a:lnTo>
                  <a:pt x="4963" y="540"/>
                </a:lnTo>
                <a:lnTo>
                  <a:pt x="4950" y="540"/>
                </a:lnTo>
                <a:lnTo>
                  <a:pt x="4950" y="553"/>
                </a:lnTo>
                <a:lnTo>
                  <a:pt x="4938" y="547"/>
                </a:lnTo>
                <a:lnTo>
                  <a:pt x="4925" y="547"/>
                </a:lnTo>
                <a:lnTo>
                  <a:pt x="4905" y="547"/>
                </a:lnTo>
                <a:lnTo>
                  <a:pt x="4899" y="547"/>
                </a:lnTo>
                <a:lnTo>
                  <a:pt x="4899" y="553"/>
                </a:lnTo>
                <a:lnTo>
                  <a:pt x="4918" y="560"/>
                </a:lnTo>
                <a:lnTo>
                  <a:pt x="4938" y="566"/>
                </a:lnTo>
                <a:lnTo>
                  <a:pt x="4931" y="566"/>
                </a:lnTo>
                <a:lnTo>
                  <a:pt x="4905" y="585"/>
                </a:lnTo>
                <a:lnTo>
                  <a:pt x="4873" y="598"/>
                </a:lnTo>
                <a:lnTo>
                  <a:pt x="4867" y="605"/>
                </a:lnTo>
                <a:lnTo>
                  <a:pt x="4880" y="605"/>
                </a:lnTo>
                <a:lnTo>
                  <a:pt x="4912" y="592"/>
                </a:lnTo>
                <a:lnTo>
                  <a:pt x="4944" y="579"/>
                </a:lnTo>
                <a:lnTo>
                  <a:pt x="4957" y="579"/>
                </a:lnTo>
                <a:lnTo>
                  <a:pt x="4970" y="566"/>
                </a:lnTo>
                <a:lnTo>
                  <a:pt x="4976" y="566"/>
                </a:lnTo>
                <a:lnTo>
                  <a:pt x="4976" y="579"/>
                </a:lnTo>
                <a:lnTo>
                  <a:pt x="4950" y="598"/>
                </a:lnTo>
                <a:lnTo>
                  <a:pt x="4931" y="611"/>
                </a:lnTo>
                <a:lnTo>
                  <a:pt x="4963" y="598"/>
                </a:lnTo>
                <a:lnTo>
                  <a:pt x="4995" y="585"/>
                </a:lnTo>
                <a:lnTo>
                  <a:pt x="5015" y="566"/>
                </a:lnTo>
                <a:lnTo>
                  <a:pt x="5021" y="566"/>
                </a:lnTo>
                <a:lnTo>
                  <a:pt x="5034" y="560"/>
                </a:lnTo>
                <a:lnTo>
                  <a:pt x="5047" y="547"/>
                </a:lnTo>
                <a:lnTo>
                  <a:pt x="5118" y="515"/>
                </a:lnTo>
                <a:lnTo>
                  <a:pt x="5175" y="476"/>
                </a:lnTo>
                <a:lnTo>
                  <a:pt x="5208" y="470"/>
                </a:lnTo>
                <a:lnTo>
                  <a:pt x="5220" y="450"/>
                </a:lnTo>
                <a:lnTo>
                  <a:pt x="5433" y="495"/>
                </a:lnTo>
                <a:lnTo>
                  <a:pt x="4500" y="425"/>
                </a:lnTo>
                <a:lnTo>
                  <a:pt x="4500" y="431"/>
                </a:lnTo>
                <a:lnTo>
                  <a:pt x="4507" y="431"/>
                </a:lnTo>
                <a:lnTo>
                  <a:pt x="4513" y="425"/>
                </a:lnTo>
                <a:lnTo>
                  <a:pt x="4507" y="418"/>
                </a:lnTo>
                <a:lnTo>
                  <a:pt x="4500" y="425"/>
                </a:lnTo>
                <a:lnTo>
                  <a:pt x="5433" y="495"/>
                </a:lnTo>
                <a:lnTo>
                  <a:pt x="5047" y="457"/>
                </a:lnTo>
                <a:lnTo>
                  <a:pt x="5034" y="450"/>
                </a:lnTo>
                <a:lnTo>
                  <a:pt x="5008" y="457"/>
                </a:lnTo>
                <a:lnTo>
                  <a:pt x="5034" y="470"/>
                </a:lnTo>
                <a:lnTo>
                  <a:pt x="5060" y="470"/>
                </a:lnTo>
                <a:lnTo>
                  <a:pt x="5079" y="470"/>
                </a:lnTo>
                <a:lnTo>
                  <a:pt x="5085" y="470"/>
                </a:lnTo>
                <a:lnTo>
                  <a:pt x="5079" y="470"/>
                </a:lnTo>
                <a:lnTo>
                  <a:pt x="5066" y="457"/>
                </a:lnTo>
                <a:lnTo>
                  <a:pt x="5047" y="457"/>
                </a:lnTo>
                <a:lnTo>
                  <a:pt x="5433" y="495"/>
                </a:lnTo>
                <a:lnTo>
                  <a:pt x="4848" y="470"/>
                </a:lnTo>
                <a:lnTo>
                  <a:pt x="4841" y="476"/>
                </a:lnTo>
                <a:lnTo>
                  <a:pt x="4867" y="476"/>
                </a:lnTo>
                <a:lnTo>
                  <a:pt x="4860" y="470"/>
                </a:lnTo>
                <a:lnTo>
                  <a:pt x="4848" y="470"/>
                </a:lnTo>
                <a:lnTo>
                  <a:pt x="5433" y="495"/>
                </a:lnTo>
                <a:lnTo>
                  <a:pt x="3581" y="592"/>
                </a:lnTo>
                <a:lnTo>
                  <a:pt x="3517" y="579"/>
                </a:lnTo>
                <a:lnTo>
                  <a:pt x="3459" y="566"/>
                </a:lnTo>
                <a:lnTo>
                  <a:pt x="3420" y="560"/>
                </a:lnTo>
                <a:lnTo>
                  <a:pt x="3375" y="553"/>
                </a:lnTo>
                <a:lnTo>
                  <a:pt x="3305" y="547"/>
                </a:lnTo>
                <a:lnTo>
                  <a:pt x="3260" y="540"/>
                </a:lnTo>
                <a:lnTo>
                  <a:pt x="3234" y="534"/>
                </a:lnTo>
                <a:lnTo>
                  <a:pt x="3221" y="534"/>
                </a:lnTo>
                <a:lnTo>
                  <a:pt x="3202" y="534"/>
                </a:lnTo>
                <a:lnTo>
                  <a:pt x="3170" y="528"/>
                </a:lnTo>
                <a:lnTo>
                  <a:pt x="3086" y="521"/>
                </a:lnTo>
                <a:lnTo>
                  <a:pt x="3073" y="521"/>
                </a:lnTo>
                <a:lnTo>
                  <a:pt x="3067" y="521"/>
                </a:lnTo>
                <a:lnTo>
                  <a:pt x="3041" y="515"/>
                </a:lnTo>
                <a:lnTo>
                  <a:pt x="2970" y="515"/>
                </a:lnTo>
                <a:lnTo>
                  <a:pt x="2945" y="515"/>
                </a:lnTo>
                <a:lnTo>
                  <a:pt x="2919" y="508"/>
                </a:lnTo>
                <a:lnTo>
                  <a:pt x="2919" y="515"/>
                </a:lnTo>
                <a:lnTo>
                  <a:pt x="2919" y="521"/>
                </a:lnTo>
                <a:lnTo>
                  <a:pt x="2938" y="521"/>
                </a:lnTo>
                <a:lnTo>
                  <a:pt x="2964" y="521"/>
                </a:lnTo>
                <a:lnTo>
                  <a:pt x="2983" y="521"/>
                </a:lnTo>
                <a:lnTo>
                  <a:pt x="2990" y="528"/>
                </a:lnTo>
                <a:lnTo>
                  <a:pt x="2983" y="547"/>
                </a:lnTo>
                <a:lnTo>
                  <a:pt x="2977" y="553"/>
                </a:lnTo>
                <a:lnTo>
                  <a:pt x="3003" y="553"/>
                </a:lnTo>
                <a:lnTo>
                  <a:pt x="3022" y="547"/>
                </a:lnTo>
                <a:lnTo>
                  <a:pt x="3041" y="553"/>
                </a:lnTo>
                <a:lnTo>
                  <a:pt x="3060" y="553"/>
                </a:lnTo>
                <a:lnTo>
                  <a:pt x="3067" y="553"/>
                </a:lnTo>
                <a:lnTo>
                  <a:pt x="3067" y="560"/>
                </a:lnTo>
                <a:lnTo>
                  <a:pt x="3067" y="566"/>
                </a:lnTo>
                <a:lnTo>
                  <a:pt x="3073" y="566"/>
                </a:lnTo>
                <a:lnTo>
                  <a:pt x="3093" y="560"/>
                </a:lnTo>
                <a:lnTo>
                  <a:pt x="3112" y="566"/>
                </a:lnTo>
                <a:lnTo>
                  <a:pt x="3144" y="566"/>
                </a:lnTo>
                <a:lnTo>
                  <a:pt x="3163" y="585"/>
                </a:lnTo>
                <a:lnTo>
                  <a:pt x="3189" y="592"/>
                </a:lnTo>
                <a:lnTo>
                  <a:pt x="3183" y="585"/>
                </a:lnTo>
                <a:lnTo>
                  <a:pt x="3170" y="566"/>
                </a:lnTo>
                <a:lnTo>
                  <a:pt x="3163" y="566"/>
                </a:lnTo>
                <a:lnTo>
                  <a:pt x="3150" y="553"/>
                </a:lnTo>
                <a:lnTo>
                  <a:pt x="3157" y="553"/>
                </a:lnTo>
                <a:lnTo>
                  <a:pt x="3176" y="553"/>
                </a:lnTo>
                <a:lnTo>
                  <a:pt x="3183" y="553"/>
                </a:lnTo>
                <a:lnTo>
                  <a:pt x="3195" y="560"/>
                </a:lnTo>
                <a:lnTo>
                  <a:pt x="3221" y="579"/>
                </a:lnTo>
                <a:lnTo>
                  <a:pt x="3234" y="585"/>
                </a:lnTo>
                <a:lnTo>
                  <a:pt x="3221" y="566"/>
                </a:lnTo>
                <a:lnTo>
                  <a:pt x="3228" y="560"/>
                </a:lnTo>
                <a:lnTo>
                  <a:pt x="3247" y="560"/>
                </a:lnTo>
                <a:lnTo>
                  <a:pt x="3266" y="585"/>
                </a:lnTo>
                <a:lnTo>
                  <a:pt x="3279" y="598"/>
                </a:lnTo>
                <a:lnTo>
                  <a:pt x="3285" y="598"/>
                </a:lnTo>
                <a:lnTo>
                  <a:pt x="3279" y="579"/>
                </a:lnTo>
                <a:lnTo>
                  <a:pt x="3279" y="566"/>
                </a:lnTo>
                <a:lnTo>
                  <a:pt x="3279" y="560"/>
                </a:lnTo>
                <a:lnTo>
                  <a:pt x="3292" y="579"/>
                </a:lnTo>
                <a:lnTo>
                  <a:pt x="3292" y="585"/>
                </a:lnTo>
                <a:lnTo>
                  <a:pt x="3298" y="592"/>
                </a:lnTo>
                <a:lnTo>
                  <a:pt x="3305" y="598"/>
                </a:lnTo>
                <a:lnTo>
                  <a:pt x="3305" y="605"/>
                </a:lnTo>
                <a:lnTo>
                  <a:pt x="3324" y="598"/>
                </a:lnTo>
                <a:lnTo>
                  <a:pt x="3350" y="611"/>
                </a:lnTo>
                <a:lnTo>
                  <a:pt x="3356" y="611"/>
                </a:lnTo>
                <a:lnTo>
                  <a:pt x="3363" y="618"/>
                </a:lnTo>
                <a:lnTo>
                  <a:pt x="3375" y="618"/>
                </a:lnTo>
                <a:lnTo>
                  <a:pt x="3375" y="611"/>
                </a:lnTo>
                <a:lnTo>
                  <a:pt x="3382" y="605"/>
                </a:lnTo>
                <a:lnTo>
                  <a:pt x="3388" y="611"/>
                </a:lnTo>
                <a:lnTo>
                  <a:pt x="3401" y="618"/>
                </a:lnTo>
                <a:lnTo>
                  <a:pt x="3414" y="618"/>
                </a:lnTo>
                <a:lnTo>
                  <a:pt x="3401" y="611"/>
                </a:lnTo>
                <a:lnTo>
                  <a:pt x="3388" y="598"/>
                </a:lnTo>
                <a:lnTo>
                  <a:pt x="3382" y="585"/>
                </a:lnTo>
                <a:lnTo>
                  <a:pt x="3401" y="598"/>
                </a:lnTo>
                <a:lnTo>
                  <a:pt x="3420" y="605"/>
                </a:lnTo>
                <a:lnTo>
                  <a:pt x="3453" y="618"/>
                </a:lnTo>
                <a:lnTo>
                  <a:pt x="3408" y="592"/>
                </a:lnTo>
                <a:lnTo>
                  <a:pt x="3401" y="585"/>
                </a:lnTo>
                <a:lnTo>
                  <a:pt x="3401" y="579"/>
                </a:lnTo>
                <a:lnTo>
                  <a:pt x="3414" y="579"/>
                </a:lnTo>
                <a:lnTo>
                  <a:pt x="3433" y="579"/>
                </a:lnTo>
                <a:lnTo>
                  <a:pt x="3498" y="585"/>
                </a:lnTo>
                <a:lnTo>
                  <a:pt x="3562" y="598"/>
                </a:lnTo>
                <a:lnTo>
                  <a:pt x="3588" y="598"/>
                </a:lnTo>
                <a:lnTo>
                  <a:pt x="3613" y="611"/>
                </a:lnTo>
                <a:lnTo>
                  <a:pt x="3626" y="618"/>
                </a:lnTo>
                <a:lnTo>
                  <a:pt x="3684" y="618"/>
                </a:lnTo>
                <a:lnTo>
                  <a:pt x="3639" y="605"/>
                </a:lnTo>
                <a:lnTo>
                  <a:pt x="3607" y="592"/>
                </a:lnTo>
                <a:lnTo>
                  <a:pt x="3581" y="592"/>
                </a:lnTo>
                <a:lnTo>
                  <a:pt x="5433" y="495"/>
                </a:lnTo>
                <a:lnTo>
                  <a:pt x="3003" y="534"/>
                </a:lnTo>
                <a:lnTo>
                  <a:pt x="3003" y="528"/>
                </a:lnTo>
                <a:lnTo>
                  <a:pt x="3022" y="528"/>
                </a:lnTo>
                <a:lnTo>
                  <a:pt x="3009" y="534"/>
                </a:lnTo>
                <a:lnTo>
                  <a:pt x="3003" y="534"/>
                </a:lnTo>
                <a:lnTo>
                  <a:pt x="5433" y="495"/>
                </a:lnTo>
                <a:lnTo>
                  <a:pt x="3022" y="521"/>
                </a:lnTo>
                <a:lnTo>
                  <a:pt x="3022" y="515"/>
                </a:lnTo>
                <a:lnTo>
                  <a:pt x="3028" y="515"/>
                </a:lnTo>
                <a:lnTo>
                  <a:pt x="3048" y="521"/>
                </a:lnTo>
                <a:lnTo>
                  <a:pt x="3041" y="528"/>
                </a:lnTo>
                <a:lnTo>
                  <a:pt x="3028" y="528"/>
                </a:lnTo>
                <a:lnTo>
                  <a:pt x="3022" y="528"/>
                </a:lnTo>
                <a:lnTo>
                  <a:pt x="3022" y="521"/>
                </a:lnTo>
                <a:lnTo>
                  <a:pt x="5433" y="495"/>
                </a:lnTo>
                <a:lnTo>
                  <a:pt x="3054" y="521"/>
                </a:lnTo>
                <a:lnTo>
                  <a:pt x="3060" y="521"/>
                </a:lnTo>
                <a:lnTo>
                  <a:pt x="3073" y="534"/>
                </a:lnTo>
                <a:lnTo>
                  <a:pt x="3067" y="534"/>
                </a:lnTo>
                <a:lnTo>
                  <a:pt x="3054" y="521"/>
                </a:lnTo>
                <a:lnTo>
                  <a:pt x="5433" y="495"/>
                </a:lnTo>
                <a:lnTo>
                  <a:pt x="3356" y="585"/>
                </a:lnTo>
                <a:lnTo>
                  <a:pt x="3337" y="579"/>
                </a:lnTo>
                <a:lnTo>
                  <a:pt x="3330" y="566"/>
                </a:lnTo>
                <a:lnTo>
                  <a:pt x="3330" y="560"/>
                </a:lnTo>
                <a:lnTo>
                  <a:pt x="3337" y="560"/>
                </a:lnTo>
                <a:lnTo>
                  <a:pt x="3350" y="560"/>
                </a:lnTo>
                <a:lnTo>
                  <a:pt x="3363" y="566"/>
                </a:lnTo>
                <a:lnTo>
                  <a:pt x="3369" y="579"/>
                </a:lnTo>
                <a:lnTo>
                  <a:pt x="3363" y="585"/>
                </a:lnTo>
                <a:lnTo>
                  <a:pt x="3356" y="585"/>
                </a:lnTo>
                <a:lnTo>
                  <a:pt x="5433" y="495"/>
                </a:lnTo>
                <a:lnTo>
                  <a:pt x="4520" y="431"/>
                </a:lnTo>
                <a:lnTo>
                  <a:pt x="4526" y="438"/>
                </a:lnTo>
                <a:lnTo>
                  <a:pt x="4526" y="431"/>
                </a:lnTo>
                <a:lnTo>
                  <a:pt x="4520" y="431"/>
                </a:lnTo>
                <a:lnTo>
                  <a:pt x="5433" y="495"/>
                </a:lnTo>
                <a:lnTo>
                  <a:pt x="4860" y="553"/>
                </a:lnTo>
                <a:lnTo>
                  <a:pt x="4835" y="553"/>
                </a:lnTo>
                <a:lnTo>
                  <a:pt x="4822" y="560"/>
                </a:lnTo>
                <a:lnTo>
                  <a:pt x="4796" y="560"/>
                </a:lnTo>
                <a:lnTo>
                  <a:pt x="4777" y="566"/>
                </a:lnTo>
                <a:lnTo>
                  <a:pt x="4770" y="579"/>
                </a:lnTo>
                <a:lnTo>
                  <a:pt x="4764" y="579"/>
                </a:lnTo>
                <a:lnTo>
                  <a:pt x="4770" y="585"/>
                </a:lnTo>
                <a:lnTo>
                  <a:pt x="4790" y="579"/>
                </a:lnTo>
                <a:lnTo>
                  <a:pt x="4803" y="585"/>
                </a:lnTo>
                <a:lnTo>
                  <a:pt x="4809" y="585"/>
                </a:lnTo>
                <a:lnTo>
                  <a:pt x="4815" y="579"/>
                </a:lnTo>
                <a:lnTo>
                  <a:pt x="4815" y="566"/>
                </a:lnTo>
                <a:lnTo>
                  <a:pt x="4822" y="566"/>
                </a:lnTo>
                <a:lnTo>
                  <a:pt x="4835" y="579"/>
                </a:lnTo>
                <a:lnTo>
                  <a:pt x="4848" y="566"/>
                </a:lnTo>
                <a:lnTo>
                  <a:pt x="4873" y="553"/>
                </a:lnTo>
                <a:lnTo>
                  <a:pt x="4880" y="547"/>
                </a:lnTo>
                <a:lnTo>
                  <a:pt x="4873" y="547"/>
                </a:lnTo>
                <a:lnTo>
                  <a:pt x="4860" y="553"/>
                </a:lnTo>
                <a:lnTo>
                  <a:pt x="5433" y="495"/>
                </a:lnTo>
                <a:lnTo>
                  <a:pt x="5259" y="457"/>
                </a:lnTo>
                <a:lnTo>
                  <a:pt x="5240" y="450"/>
                </a:lnTo>
                <a:lnTo>
                  <a:pt x="5233" y="450"/>
                </a:lnTo>
                <a:lnTo>
                  <a:pt x="5233" y="457"/>
                </a:lnTo>
                <a:lnTo>
                  <a:pt x="5253" y="470"/>
                </a:lnTo>
                <a:lnTo>
                  <a:pt x="5272" y="457"/>
                </a:lnTo>
                <a:lnTo>
                  <a:pt x="5285" y="450"/>
                </a:lnTo>
                <a:lnTo>
                  <a:pt x="5278" y="444"/>
                </a:lnTo>
                <a:lnTo>
                  <a:pt x="5265" y="450"/>
                </a:lnTo>
                <a:lnTo>
                  <a:pt x="5259" y="457"/>
                </a:lnTo>
                <a:lnTo>
                  <a:pt x="5433" y="495"/>
                </a:lnTo>
                <a:lnTo>
                  <a:pt x="4938" y="270"/>
                </a:lnTo>
                <a:lnTo>
                  <a:pt x="4944" y="270"/>
                </a:lnTo>
                <a:lnTo>
                  <a:pt x="4944" y="264"/>
                </a:lnTo>
                <a:lnTo>
                  <a:pt x="4938" y="251"/>
                </a:lnTo>
                <a:lnTo>
                  <a:pt x="4925" y="251"/>
                </a:lnTo>
                <a:lnTo>
                  <a:pt x="4912" y="264"/>
                </a:lnTo>
                <a:lnTo>
                  <a:pt x="4912" y="270"/>
                </a:lnTo>
                <a:lnTo>
                  <a:pt x="4918" y="270"/>
                </a:lnTo>
                <a:lnTo>
                  <a:pt x="4938" y="270"/>
                </a:lnTo>
                <a:lnTo>
                  <a:pt x="5433" y="495"/>
                </a:lnTo>
                <a:lnTo>
                  <a:pt x="3228" y="418"/>
                </a:lnTo>
                <a:lnTo>
                  <a:pt x="3253" y="418"/>
                </a:lnTo>
                <a:lnTo>
                  <a:pt x="3260" y="418"/>
                </a:lnTo>
                <a:lnTo>
                  <a:pt x="3266" y="405"/>
                </a:lnTo>
                <a:lnTo>
                  <a:pt x="3273" y="405"/>
                </a:lnTo>
                <a:lnTo>
                  <a:pt x="3285" y="393"/>
                </a:lnTo>
                <a:lnTo>
                  <a:pt x="3279" y="393"/>
                </a:lnTo>
                <a:lnTo>
                  <a:pt x="3260" y="399"/>
                </a:lnTo>
                <a:lnTo>
                  <a:pt x="3247" y="405"/>
                </a:lnTo>
                <a:lnTo>
                  <a:pt x="3221" y="405"/>
                </a:lnTo>
                <a:lnTo>
                  <a:pt x="3202" y="405"/>
                </a:lnTo>
                <a:lnTo>
                  <a:pt x="3189" y="412"/>
                </a:lnTo>
                <a:lnTo>
                  <a:pt x="3176" y="425"/>
                </a:lnTo>
                <a:lnTo>
                  <a:pt x="3118" y="444"/>
                </a:lnTo>
                <a:lnTo>
                  <a:pt x="3086" y="457"/>
                </a:lnTo>
                <a:lnTo>
                  <a:pt x="3067" y="476"/>
                </a:lnTo>
                <a:lnTo>
                  <a:pt x="3073" y="476"/>
                </a:lnTo>
                <a:lnTo>
                  <a:pt x="3080" y="470"/>
                </a:lnTo>
                <a:lnTo>
                  <a:pt x="3105" y="450"/>
                </a:lnTo>
                <a:lnTo>
                  <a:pt x="3170" y="431"/>
                </a:lnTo>
                <a:lnTo>
                  <a:pt x="3195" y="425"/>
                </a:lnTo>
                <a:lnTo>
                  <a:pt x="3189" y="431"/>
                </a:lnTo>
                <a:lnTo>
                  <a:pt x="3208" y="438"/>
                </a:lnTo>
                <a:lnTo>
                  <a:pt x="3221" y="444"/>
                </a:lnTo>
                <a:lnTo>
                  <a:pt x="3228" y="444"/>
                </a:lnTo>
                <a:lnTo>
                  <a:pt x="3228" y="438"/>
                </a:lnTo>
                <a:lnTo>
                  <a:pt x="3215" y="431"/>
                </a:lnTo>
                <a:lnTo>
                  <a:pt x="3208" y="431"/>
                </a:lnTo>
                <a:lnTo>
                  <a:pt x="3208" y="418"/>
                </a:lnTo>
                <a:lnTo>
                  <a:pt x="3215" y="418"/>
                </a:lnTo>
                <a:lnTo>
                  <a:pt x="3228" y="418"/>
                </a:lnTo>
                <a:lnTo>
                  <a:pt x="5433" y="495"/>
                </a:lnTo>
                <a:lnTo>
                  <a:pt x="2983" y="502"/>
                </a:lnTo>
                <a:lnTo>
                  <a:pt x="2990" y="508"/>
                </a:lnTo>
                <a:lnTo>
                  <a:pt x="2996" y="502"/>
                </a:lnTo>
                <a:lnTo>
                  <a:pt x="2990" y="502"/>
                </a:lnTo>
                <a:lnTo>
                  <a:pt x="2983" y="502"/>
                </a:lnTo>
                <a:lnTo>
                  <a:pt x="5433" y="495"/>
                </a:lnTo>
                <a:lnTo>
                  <a:pt x="3009" y="502"/>
                </a:lnTo>
                <a:lnTo>
                  <a:pt x="3015" y="508"/>
                </a:lnTo>
                <a:lnTo>
                  <a:pt x="3022" y="502"/>
                </a:lnTo>
                <a:lnTo>
                  <a:pt x="3009" y="502"/>
                </a:lnTo>
                <a:lnTo>
                  <a:pt x="3003" y="502"/>
                </a:lnTo>
                <a:lnTo>
                  <a:pt x="3009" y="502"/>
                </a:lnTo>
                <a:lnTo>
                  <a:pt x="5433" y="495"/>
                </a:lnTo>
                <a:lnTo>
                  <a:pt x="3073" y="418"/>
                </a:lnTo>
                <a:lnTo>
                  <a:pt x="3086" y="412"/>
                </a:lnTo>
                <a:lnTo>
                  <a:pt x="3105" y="412"/>
                </a:lnTo>
                <a:lnTo>
                  <a:pt x="3118" y="412"/>
                </a:lnTo>
                <a:lnTo>
                  <a:pt x="3157" y="412"/>
                </a:lnTo>
                <a:lnTo>
                  <a:pt x="3170" y="412"/>
                </a:lnTo>
                <a:lnTo>
                  <a:pt x="3170" y="405"/>
                </a:lnTo>
                <a:lnTo>
                  <a:pt x="3163" y="405"/>
                </a:lnTo>
                <a:lnTo>
                  <a:pt x="3131" y="405"/>
                </a:lnTo>
                <a:lnTo>
                  <a:pt x="3125" y="405"/>
                </a:lnTo>
                <a:lnTo>
                  <a:pt x="3118" y="399"/>
                </a:lnTo>
                <a:lnTo>
                  <a:pt x="3125" y="399"/>
                </a:lnTo>
                <a:lnTo>
                  <a:pt x="3125" y="393"/>
                </a:lnTo>
                <a:lnTo>
                  <a:pt x="3105" y="399"/>
                </a:lnTo>
                <a:lnTo>
                  <a:pt x="3093" y="399"/>
                </a:lnTo>
                <a:lnTo>
                  <a:pt x="3073" y="405"/>
                </a:lnTo>
                <a:lnTo>
                  <a:pt x="3048" y="405"/>
                </a:lnTo>
                <a:lnTo>
                  <a:pt x="3022" y="412"/>
                </a:lnTo>
                <a:lnTo>
                  <a:pt x="3028" y="418"/>
                </a:lnTo>
                <a:lnTo>
                  <a:pt x="3048" y="412"/>
                </a:lnTo>
                <a:lnTo>
                  <a:pt x="3060" y="412"/>
                </a:lnTo>
                <a:lnTo>
                  <a:pt x="3067" y="412"/>
                </a:lnTo>
                <a:lnTo>
                  <a:pt x="3028" y="425"/>
                </a:lnTo>
                <a:lnTo>
                  <a:pt x="2996" y="444"/>
                </a:lnTo>
                <a:lnTo>
                  <a:pt x="2958" y="457"/>
                </a:lnTo>
                <a:lnTo>
                  <a:pt x="2945" y="476"/>
                </a:lnTo>
                <a:lnTo>
                  <a:pt x="2938" y="476"/>
                </a:lnTo>
                <a:lnTo>
                  <a:pt x="2945" y="476"/>
                </a:lnTo>
                <a:lnTo>
                  <a:pt x="2958" y="476"/>
                </a:lnTo>
                <a:lnTo>
                  <a:pt x="2958" y="470"/>
                </a:lnTo>
                <a:lnTo>
                  <a:pt x="2977" y="457"/>
                </a:lnTo>
                <a:lnTo>
                  <a:pt x="3022" y="444"/>
                </a:lnTo>
                <a:lnTo>
                  <a:pt x="3060" y="425"/>
                </a:lnTo>
                <a:lnTo>
                  <a:pt x="3073" y="418"/>
                </a:lnTo>
                <a:lnTo>
                  <a:pt x="5433" y="495"/>
                </a:lnTo>
                <a:lnTo>
                  <a:pt x="3003" y="405"/>
                </a:lnTo>
                <a:lnTo>
                  <a:pt x="2996" y="405"/>
                </a:lnTo>
                <a:lnTo>
                  <a:pt x="2990" y="405"/>
                </a:lnTo>
                <a:lnTo>
                  <a:pt x="2983" y="405"/>
                </a:lnTo>
                <a:lnTo>
                  <a:pt x="2990" y="412"/>
                </a:lnTo>
                <a:lnTo>
                  <a:pt x="2996" y="412"/>
                </a:lnTo>
                <a:lnTo>
                  <a:pt x="3003" y="405"/>
                </a:lnTo>
                <a:lnTo>
                  <a:pt x="5433" y="495"/>
                </a:lnTo>
                <a:lnTo>
                  <a:pt x="4648" y="450"/>
                </a:lnTo>
                <a:lnTo>
                  <a:pt x="4635" y="444"/>
                </a:lnTo>
                <a:lnTo>
                  <a:pt x="4623" y="444"/>
                </a:lnTo>
                <a:lnTo>
                  <a:pt x="4629" y="450"/>
                </a:lnTo>
                <a:lnTo>
                  <a:pt x="4635" y="457"/>
                </a:lnTo>
                <a:lnTo>
                  <a:pt x="4642" y="457"/>
                </a:lnTo>
                <a:lnTo>
                  <a:pt x="4648" y="470"/>
                </a:lnTo>
                <a:lnTo>
                  <a:pt x="4655" y="470"/>
                </a:lnTo>
                <a:lnTo>
                  <a:pt x="4661" y="457"/>
                </a:lnTo>
                <a:lnTo>
                  <a:pt x="4655" y="450"/>
                </a:lnTo>
                <a:lnTo>
                  <a:pt x="4648" y="450"/>
                </a:lnTo>
                <a:lnTo>
                  <a:pt x="5433" y="495"/>
                </a:lnTo>
                <a:lnTo>
                  <a:pt x="4603" y="444"/>
                </a:lnTo>
                <a:lnTo>
                  <a:pt x="4603" y="450"/>
                </a:lnTo>
                <a:lnTo>
                  <a:pt x="4610" y="450"/>
                </a:lnTo>
                <a:lnTo>
                  <a:pt x="4610" y="444"/>
                </a:lnTo>
                <a:lnTo>
                  <a:pt x="4603" y="444"/>
                </a:lnTo>
                <a:lnTo>
                  <a:pt x="5433" y="495"/>
                </a:lnTo>
                <a:lnTo>
                  <a:pt x="4719" y="290"/>
                </a:lnTo>
                <a:lnTo>
                  <a:pt x="4642" y="296"/>
                </a:lnTo>
                <a:lnTo>
                  <a:pt x="4603" y="309"/>
                </a:lnTo>
                <a:lnTo>
                  <a:pt x="4597" y="309"/>
                </a:lnTo>
                <a:lnTo>
                  <a:pt x="4584" y="315"/>
                </a:lnTo>
                <a:lnTo>
                  <a:pt x="4558" y="315"/>
                </a:lnTo>
                <a:lnTo>
                  <a:pt x="4533" y="328"/>
                </a:lnTo>
                <a:lnTo>
                  <a:pt x="4513" y="341"/>
                </a:lnTo>
                <a:lnTo>
                  <a:pt x="4507" y="341"/>
                </a:lnTo>
                <a:lnTo>
                  <a:pt x="4488" y="328"/>
                </a:lnTo>
                <a:lnTo>
                  <a:pt x="4481" y="328"/>
                </a:lnTo>
                <a:lnTo>
                  <a:pt x="4468" y="328"/>
                </a:lnTo>
                <a:lnTo>
                  <a:pt x="4462" y="335"/>
                </a:lnTo>
                <a:lnTo>
                  <a:pt x="4494" y="348"/>
                </a:lnTo>
                <a:lnTo>
                  <a:pt x="4571" y="373"/>
                </a:lnTo>
                <a:lnTo>
                  <a:pt x="4610" y="373"/>
                </a:lnTo>
                <a:lnTo>
                  <a:pt x="4635" y="380"/>
                </a:lnTo>
                <a:lnTo>
                  <a:pt x="4661" y="373"/>
                </a:lnTo>
                <a:lnTo>
                  <a:pt x="4597" y="367"/>
                </a:lnTo>
                <a:lnTo>
                  <a:pt x="4533" y="341"/>
                </a:lnTo>
                <a:lnTo>
                  <a:pt x="4623" y="309"/>
                </a:lnTo>
                <a:lnTo>
                  <a:pt x="4706" y="296"/>
                </a:lnTo>
                <a:lnTo>
                  <a:pt x="4777" y="290"/>
                </a:lnTo>
                <a:lnTo>
                  <a:pt x="4719" y="290"/>
                </a:lnTo>
                <a:lnTo>
                  <a:pt x="5433" y="495"/>
                </a:lnTo>
                <a:lnTo>
                  <a:pt x="4584" y="444"/>
                </a:lnTo>
                <a:lnTo>
                  <a:pt x="4590" y="450"/>
                </a:lnTo>
                <a:lnTo>
                  <a:pt x="4590" y="444"/>
                </a:lnTo>
                <a:lnTo>
                  <a:pt x="4584" y="444"/>
                </a:lnTo>
                <a:lnTo>
                  <a:pt x="5433" y="495"/>
                </a:lnTo>
                <a:lnTo>
                  <a:pt x="2733" y="534"/>
                </a:lnTo>
                <a:lnTo>
                  <a:pt x="2713" y="534"/>
                </a:lnTo>
                <a:lnTo>
                  <a:pt x="2707" y="534"/>
                </a:lnTo>
                <a:lnTo>
                  <a:pt x="2694" y="547"/>
                </a:lnTo>
                <a:lnTo>
                  <a:pt x="2694" y="553"/>
                </a:lnTo>
                <a:lnTo>
                  <a:pt x="2700" y="547"/>
                </a:lnTo>
                <a:lnTo>
                  <a:pt x="2707" y="540"/>
                </a:lnTo>
                <a:lnTo>
                  <a:pt x="2713" y="540"/>
                </a:lnTo>
                <a:lnTo>
                  <a:pt x="2726" y="534"/>
                </a:lnTo>
                <a:lnTo>
                  <a:pt x="2733" y="534"/>
                </a:lnTo>
                <a:lnTo>
                  <a:pt x="5433" y="495"/>
                </a:lnTo>
                <a:lnTo>
                  <a:pt x="3877" y="238"/>
                </a:lnTo>
                <a:lnTo>
                  <a:pt x="3877" y="232"/>
                </a:lnTo>
                <a:lnTo>
                  <a:pt x="3870" y="232"/>
                </a:lnTo>
                <a:lnTo>
                  <a:pt x="3877" y="238"/>
                </a:lnTo>
                <a:lnTo>
                  <a:pt x="5433" y="495"/>
                </a:lnTo>
                <a:lnTo>
                  <a:pt x="1055" y="103"/>
                </a:lnTo>
                <a:lnTo>
                  <a:pt x="1048" y="116"/>
                </a:lnTo>
                <a:lnTo>
                  <a:pt x="1048" y="123"/>
                </a:lnTo>
                <a:lnTo>
                  <a:pt x="1048" y="129"/>
                </a:lnTo>
                <a:lnTo>
                  <a:pt x="1055" y="116"/>
                </a:lnTo>
                <a:lnTo>
                  <a:pt x="1055" y="103"/>
                </a:lnTo>
                <a:lnTo>
                  <a:pt x="5433" y="495"/>
                </a:lnTo>
                <a:lnTo>
                  <a:pt x="1415" y="502"/>
                </a:lnTo>
                <a:lnTo>
                  <a:pt x="1434" y="508"/>
                </a:lnTo>
                <a:lnTo>
                  <a:pt x="1440" y="502"/>
                </a:lnTo>
                <a:lnTo>
                  <a:pt x="1428" y="495"/>
                </a:lnTo>
                <a:lnTo>
                  <a:pt x="1408" y="489"/>
                </a:lnTo>
                <a:lnTo>
                  <a:pt x="1395" y="489"/>
                </a:lnTo>
                <a:lnTo>
                  <a:pt x="1402" y="495"/>
                </a:lnTo>
                <a:lnTo>
                  <a:pt x="1415" y="502"/>
                </a:lnTo>
                <a:lnTo>
                  <a:pt x="5433" y="495"/>
                </a:lnTo>
                <a:lnTo>
                  <a:pt x="1023" y="116"/>
                </a:lnTo>
                <a:lnTo>
                  <a:pt x="1035" y="123"/>
                </a:lnTo>
                <a:lnTo>
                  <a:pt x="1042" y="123"/>
                </a:lnTo>
                <a:lnTo>
                  <a:pt x="1042" y="116"/>
                </a:lnTo>
                <a:lnTo>
                  <a:pt x="1035" y="110"/>
                </a:lnTo>
                <a:lnTo>
                  <a:pt x="1023" y="110"/>
                </a:lnTo>
                <a:lnTo>
                  <a:pt x="1023" y="116"/>
                </a:lnTo>
                <a:lnTo>
                  <a:pt x="5433" y="495"/>
                </a:lnTo>
                <a:lnTo>
                  <a:pt x="1440" y="33"/>
                </a:lnTo>
                <a:lnTo>
                  <a:pt x="1428" y="26"/>
                </a:lnTo>
                <a:lnTo>
                  <a:pt x="1415" y="20"/>
                </a:lnTo>
                <a:lnTo>
                  <a:pt x="1415" y="26"/>
                </a:lnTo>
                <a:lnTo>
                  <a:pt x="1428" y="39"/>
                </a:lnTo>
                <a:lnTo>
                  <a:pt x="1440" y="33"/>
                </a:lnTo>
                <a:lnTo>
                  <a:pt x="5433" y="495"/>
                </a:lnTo>
                <a:lnTo>
                  <a:pt x="785" y="65"/>
                </a:lnTo>
                <a:lnTo>
                  <a:pt x="785" y="71"/>
                </a:lnTo>
                <a:lnTo>
                  <a:pt x="798" y="65"/>
                </a:lnTo>
                <a:lnTo>
                  <a:pt x="791" y="65"/>
                </a:lnTo>
                <a:lnTo>
                  <a:pt x="785" y="65"/>
                </a:lnTo>
                <a:lnTo>
                  <a:pt x="5433" y="495"/>
                </a:lnTo>
                <a:lnTo>
                  <a:pt x="823" y="71"/>
                </a:lnTo>
                <a:lnTo>
                  <a:pt x="817" y="71"/>
                </a:lnTo>
                <a:lnTo>
                  <a:pt x="830" y="78"/>
                </a:lnTo>
                <a:lnTo>
                  <a:pt x="830" y="71"/>
                </a:lnTo>
                <a:lnTo>
                  <a:pt x="823" y="71"/>
                </a:lnTo>
                <a:lnTo>
                  <a:pt x="5433" y="495"/>
                </a:lnTo>
                <a:lnTo>
                  <a:pt x="1537" y="412"/>
                </a:lnTo>
                <a:lnTo>
                  <a:pt x="1537" y="405"/>
                </a:lnTo>
                <a:lnTo>
                  <a:pt x="1530" y="399"/>
                </a:lnTo>
                <a:lnTo>
                  <a:pt x="1524" y="399"/>
                </a:lnTo>
                <a:lnTo>
                  <a:pt x="1524" y="405"/>
                </a:lnTo>
                <a:lnTo>
                  <a:pt x="1530" y="412"/>
                </a:lnTo>
                <a:lnTo>
                  <a:pt x="1537" y="412"/>
                </a:lnTo>
                <a:lnTo>
                  <a:pt x="5433" y="495"/>
                </a:lnTo>
                <a:lnTo>
                  <a:pt x="1511" y="65"/>
                </a:lnTo>
                <a:lnTo>
                  <a:pt x="1505" y="65"/>
                </a:lnTo>
                <a:lnTo>
                  <a:pt x="1498" y="65"/>
                </a:lnTo>
                <a:lnTo>
                  <a:pt x="1505" y="65"/>
                </a:lnTo>
                <a:lnTo>
                  <a:pt x="1511" y="65"/>
                </a:lnTo>
                <a:lnTo>
                  <a:pt x="5433" y="495"/>
                </a:lnTo>
                <a:lnTo>
                  <a:pt x="1087" y="123"/>
                </a:lnTo>
                <a:lnTo>
                  <a:pt x="1093" y="123"/>
                </a:lnTo>
                <a:lnTo>
                  <a:pt x="1100" y="116"/>
                </a:lnTo>
                <a:lnTo>
                  <a:pt x="1087" y="116"/>
                </a:lnTo>
                <a:lnTo>
                  <a:pt x="1087" y="123"/>
                </a:lnTo>
                <a:lnTo>
                  <a:pt x="5433" y="495"/>
                </a:lnTo>
                <a:lnTo>
                  <a:pt x="1350" y="303"/>
                </a:lnTo>
                <a:lnTo>
                  <a:pt x="1286" y="290"/>
                </a:lnTo>
                <a:lnTo>
                  <a:pt x="1260" y="290"/>
                </a:lnTo>
                <a:lnTo>
                  <a:pt x="1241" y="290"/>
                </a:lnTo>
                <a:lnTo>
                  <a:pt x="1228" y="283"/>
                </a:lnTo>
                <a:lnTo>
                  <a:pt x="1222" y="283"/>
                </a:lnTo>
                <a:lnTo>
                  <a:pt x="1209" y="290"/>
                </a:lnTo>
                <a:lnTo>
                  <a:pt x="1183" y="290"/>
                </a:lnTo>
                <a:lnTo>
                  <a:pt x="1183" y="296"/>
                </a:lnTo>
                <a:lnTo>
                  <a:pt x="1203" y="296"/>
                </a:lnTo>
                <a:lnTo>
                  <a:pt x="1312" y="309"/>
                </a:lnTo>
                <a:lnTo>
                  <a:pt x="1363" y="309"/>
                </a:lnTo>
                <a:lnTo>
                  <a:pt x="1395" y="309"/>
                </a:lnTo>
                <a:lnTo>
                  <a:pt x="1395" y="309"/>
                </a:lnTo>
                <a:lnTo>
                  <a:pt x="1370" y="309"/>
                </a:lnTo>
                <a:lnTo>
                  <a:pt x="1350" y="303"/>
                </a:lnTo>
                <a:lnTo>
                  <a:pt x="5433" y="495"/>
                </a:lnTo>
                <a:lnTo>
                  <a:pt x="939" y="97"/>
                </a:lnTo>
                <a:lnTo>
                  <a:pt x="945" y="97"/>
                </a:lnTo>
                <a:lnTo>
                  <a:pt x="933" y="90"/>
                </a:lnTo>
                <a:lnTo>
                  <a:pt x="926" y="90"/>
                </a:lnTo>
                <a:lnTo>
                  <a:pt x="939" y="97"/>
                </a:lnTo>
                <a:lnTo>
                  <a:pt x="5433" y="495"/>
                </a:lnTo>
                <a:lnTo>
                  <a:pt x="3774" y="187"/>
                </a:lnTo>
                <a:lnTo>
                  <a:pt x="3780" y="187"/>
                </a:lnTo>
                <a:lnTo>
                  <a:pt x="3774" y="180"/>
                </a:lnTo>
                <a:lnTo>
                  <a:pt x="3774" y="187"/>
                </a:lnTo>
                <a:lnTo>
                  <a:pt x="5433" y="495"/>
                </a:lnTo>
                <a:lnTo>
                  <a:pt x="393" y="502"/>
                </a:lnTo>
                <a:lnTo>
                  <a:pt x="386" y="483"/>
                </a:lnTo>
                <a:lnTo>
                  <a:pt x="380" y="483"/>
                </a:lnTo>
                <a:lnTo>
                  <a:pt x="386" y="495"/>
                </a:lnTo>
                <a:lnTo>
                  <a:pt x="393" y="502"/>
                </a:lnTo>
                <a:lnTo>
                  <a:pt x="5433" y="495"/>
                </a:lnTo>
                <a:lnTo>
                  <a:pt x="605" y="547"/>
                </a:lnTo>
                <a:lnTo>
                  <a:pt x="598" y="547"/>
                </a:lnTo>
                <a:lnTo>
                  <a:pt x="598" y="553"/>
                </a:lnTo>
                <a:lnTo>
                  <a:pt x="605" y="547"/>
                </a:lnTo>
                <a:lnTo>
                  <a:pt x="5433" y="495"/>
                </a:lnTo>
                <a:lnTo>
                  <a:pt x="515" y="521"/>
                </a:lnTo>
                <a:lnTo>
                  <a:pt x="515" y="528"/>
                </a:lnTo>
                <a:lnTo>
                  <a:pt x="515" y="534"/>
                </a:lnTo>
                <a:lnTo>
                  <a:pt x="528" y="528"/>
                </a:lnTo>
                <a:lnTo>
                  <a:pt x="521" y="528"/>
                </a:lnTo>
                <a:lnTo>
                  <a:pt x="521" y="521"/>
                </a:lnTo>
                <a:lnTo>
                  <a:pt x="515" y="521"/>
                </a:lnTo>
                <a:lnTo>
                  <a:pt x="5433" y="495"/>
                </a:lnTo>
                <a:lnTo>
                  <a:pt x="450" y="303"/>
                </a:lnTo>
                <a:lnTo>
                  <a:pt x="418" y="296"/>
                </a:lnTo>
                <a:lnTo>
                  <a:pt x="393" y="296"/>
                </a:lnTo>
                <a:lnTo>
                  <a:pt x="373" y="296"/>
                </a:lnTo>
                <a:lnTo>
                  <a:pt x="335" y="290"/>
                </a:lnTo>
                <a:lnTo>
                  <a:pt x="322" y="290"/>
                </a:lnTo>
                <a:lnTo>
                  <a:pt x="309" y="290"/>
                </a:lnTo>
                <a:lnTo>
                  <a:pt x="290" y="283"/>
                </a:lnTo>
                <a:lnTo>
                  <a:pt x="270" y="290"/>
                </a:lnTo>
                <a:lnTo>
                  <a:pt x="283" y="296"/>
                </a:lnTo>
                <a:lnTo>
                  <a:pt x="309" y="296"/>
                </a:lnTo>
                <a:lnTo>
                  <a:pt x="309" y="303"/>
                </a:lnTo>
                <a:lnTo>
                  <a:pt x="309" y="309"/>
                </a:lnTo>
                <a:lnTo>
                  <a:pt x="328" y="315"/>
                </a:lnTo>
                <a:lnTo>
                  <a:pt x="360" y="315"/>
                </a:lnTo>
                <a:lnTo>
                  <a:pt x="386" y="315"/>
                </a:lnTo>
                <a:lnTo>
                  <a:pt x="405" y="315"/>
                </a:lnTo>
                <a:lnTo>
                  <a:pt x="405" y="309"/>
                </a:lnTo>
                <a:lnTo>
                  <a:pt x="386" y="309"/>
                </a:lnTo>
                <a:lnTo>
                  <a:pt x="373" y="309"/>
                </a:lnTo>
                <a:lnTo>
                  <a:pt x="367" y="309"/>
                </a:lnTo>
                <a:lnTo>
                  <a:pt x="348" y="309"/>
                </a:lnTo>
                <a:lnTo>
                  <a:pt x="335" y="309"/>
                </a:lnTo>
                <a:lnTo>
                  <a:pt x="328" y="309"/>
                </a:lnTo>
                <a:lnTo>
                  <a:pt x="322" y="303"/>
                </a:lnTo>
                <a:lnTo>
                  <a:pt x="341" y="303"/>
                </a:lnTo>
                <a:lnTo>
                  <a:pt x="373" y="303"/>
                </a:lnTo>
                <a:lnTo>
                  <a:pt x="412" y="309"/>
                </a:lnTo>
                <a:lnTo>
                  <a:pt x="431" y="309"/>
                </a:lnTo>
                <a:lnTo>
                  <a:pt x="450" y="309"/>
                </a:lnTo>
                <a:lnTo>
                  <a:pt x="463" y="309"/>
                </a:lnTo>
                <a:lnTo>
                  <a:pt x="450" y="303"/>
                </a:lnTo>
                <a:lnTo>
                  <a:pt x="5433" y="495"/>
                </a:lnTo>
                <a:lnTo>
                  <a:pt x="528" y="290"/>
                </a:lnTo>
                <a:lnTo>
                  <a:pt x="553" y="290"/>
                </a:lnTo>
                <a:lnTo>
                  <a:pt x="598" y="290"/>
                </a:lnTo>
                <a:lnTo>
                  <a:pt x="598" y="283"/>
                </a:lnTo>
                <a:lnTo>
                  <a:pt x="605" y="283"/>
                </a:lnTo>
                <a:lnTo>
                  <a:pt x="624" y="283"/>
                </a:lnTo>
                <a:lnTo>
                  <a:pt x="637" y="283"/>
                </a:lnTo>
                <a:lnTo>
                  <a:pt x="630" y="277"/>
                </a:lnTo>
                <a:lnTo>
                  <a:pt x="618" y="277"/>
                </a:lnTo>
                <a:lnTo>
                  <a:pt x="605" y="277"/>
                </a:lnTo>
                <a:lnTo>
                  <a:pt x="592" y="283"/>
                </a:lnTo>
                <a:lnTo>
                  <a:pt x="579" y="283"/>
                </a:lnTo>
                <a:lnTo>
                  <a:pt x="540" y="283"/>
                </a:lnTo>
                <a:lnTo>
                  <a:pt x="515" y="290"/>
                </a:lnTo>
                <a:lnTo>
                  <a:pt x="508" y="290"/>
                </a:lnTo>
                <a:lnTo>
                  <a:pt x="476" y="296"/>
                </a:lnTo>
                <a:lnTo>
                  <a:pt x="515" y="296"/>
                </a:lnTo>
                <a:lnTo>
                  <a:pt x="521" y="296"/>
                </a:lnTo>
                <a:lnTo>
                  <a:pt x="528" y="290"/>
                </a:lnTo>
                <a:lnTo>
                  <a:pt x="5433" y="495"/>
                </a:lnTo>
                <a:lnTo>
                  <a:pt x="926" y="354"/>
                </a:lnTo>
                <a:lnTo>
                  <a:pt x="900" y="341"/>
                </a:lnTo>
                <a:lnTo>
                  <a:pt x="875" y="328"/>
                </a:lnTo>
                <a:lnTo>
                  <a:pt x="843" y="328"/>
                </a:lnTo>
                <a:lnTo>
                  <a:pt x="836" y="328"/>
                </a:lnTo>
                <a:lnTo>
                  <a:pt x="843" y="335"/>
                </a:lnTo>
                <a:lnTo>
                  <a:pt x="862" y="341"/>
                </a:lnTo>
                <a:lnTo>
                  <a:pt x="894" y="367"/>
                </a:lnTo>
                <a:lnTo>
                  <a:pt x="926" y="380"/>
                </a:lnTo>
                <a:lnTo>
                  <a:pt x="965" y="393"/>
                </a:lnTo>
                <a:lnTo>
                  <a:pt x="1138" y="457"/>
                </a:lnTo>
                <a:lnTo>
                  <a:pt x="1203" y="489"/>
                </a:lnTo>
                <a:lnTo>
                  <a:pt x="1235" y="502"/>
                </a:lnTo>
                <a:lnTo>
                  <a:pt x="1241" y="502"/>
                </a:lnTo>
                <a:lnTo>
                  <a:pt x="1068" y="425"/>
                </a:lnTo>
                <a:lnTo>
                  <a:pt x="926" y="354"/>
                </a:lnTo>
                <a:lnTo>
                  <a:pt x="5433" y="495"/>
                </a:lnTo>
                <a:lnTo>
                  <a:pt x="418" y="322"/>
                </a:lnTo>
                <a:lnTo>
                  <a:pt x="412" y="328"/>
                </a:lnTo>
                <a:lnTo>
                  <a:pt x="431" y="322"/>
                </a:lnTo>
                <a:lnTo>
                  <a:pt x="438" y="315"/>
                </a:lnTo>
                <a:lnTo>
                  <a:pt x="425" y="315"/>
                </a:lnTo>
                <a:lnTo>
                  <a:pt x="418" y="322"/>
                </a:lnTo>
                <a:lnTo>
                  <a:pt x="5433" y="495"/>
                </a:lnTo>
                <a:lnTo>
                  <a:pt x="1318" y="508"/>
                </a:lnTo>
                <a:lnTo>
                  <a:pt x="1331" y="495"/>
                </a:lnTo>
                <a:lnTo>
                  <a:pt x="1344" y="489"/>
                </a:lnTo>
                <a:lnTo>
                  <a:pt x="1363" y="489"/>
                </a:lnTo>
                <a:lnTo>
                  <a:pt x="1389" y="495"/>
                </a:lnTo>
                <a:lnTo>
                  <a:pt x="1389" y="489"/>
                </a:lnTo>
                <a:lnTo>
                  <a:pt x="1357" y="476"/>
                </a:lnTo>
                <a:lnTo>
                  <a:pt x="1331" y="470"/>
                </a:lnTo>
                <a:lnTo>
                  <a:pt x="1260" y="444"/>
                </a:lnTo>
                <a:lnTo>
                  <a:pt x="1235" y="444"/>
                </a:lnTo>
                <a:lnTo>
                  <a:pt x="1215" y="438"/>
                </a:lnTo>
                <a:lnTo>
                  <a:pt x="1209" y="431"/>
                </a:lnTo>
                <a:lnTo>
                  <a:pt x="1203" y="438"/>
                </a:lnTo>
                <a:lnTo>
                  <a:pt x="1196" y="444"/>
                </a:lnTo>
                <a:lnTo>
                  <a:pt x="1203" y="444"/>
                </a:lnTo>
                <a:lnTo>
                  <a:pt x="1222" y="450"/>
                </a:lnTo>
                <a:lnTo>
                  <a:pt x="1235" y="450"/>
                </a:lnTo>
                <a:lnTo>
                  <a:pt x="1248" y="450"/>
                </a:lnTo>
                <a:lnTo>
                  <a:pt x="1286" y="470"/>
                </a:lnTo>
                <a:lnTo>
                  <a:pt x="1312" y="476"/>
                </a:lnTo>
                <a:lnTo>
                  <a:pt x="1338" y="476"/>
                </a:lnTo>
                <a:lnTo>
                  <a:pt x="1331" y="489"/>
                </a:lnTo>
                <a:lnTo>
                  <a:pt x="1318" y="502"/>
                </a:lnTo>
                <a:lnTo>
                  <a:pt x="1318" y="508"/>
                </a:lnTo>
                <a:lnTo>
                  <a:pt x="5433" y="495"/>
                </a:lnTo>
                <a:lnTo>
                  <a:pt x="450" y="328"/>
                </a:lnTo>
                <a:lnTo>
                  <a:pt x="470" y="328"/>
                </a:lnTo>
                <a:lnTo>
                  <a:pt x="476" y="328"/>
                </a:lnTo>
                <a:lnTo>
                  <a:pt x="476" y="322"/>
                </a:lnTo>
                <a:lnTo>
                  <a:pt x="470" y="322"/>
                </a:lnTo>
                <a:lnTo>
                  <a:pt x="450" y="322"/>
                </a:lnTo>
                <a:lnTo>
                  <a:pt x="450" y="328"/>
                </a:lnTo>
                <a:lnTo>
                  <a:pt x="444" y="328"/>
                </a:lnTo>
                <a:lnTo>
                  <a:pt x="450" y="328"/>
                </a:lnTo>
                <a:lnTo>
                  <a:pt x="5433" y="495"/>
                </a:lnTo>
                <a:lnTo>
                  <a:pt x="566" y="193"/>
                </a:lnTo>
                <a:lnTo>
                  <a:pt x="547" y="193"/>
                </a:lnTo>
                <a:lnTo>
                  <a:pt x="547" y="200"/>
                </a:lnTo>
                <a:lnTo>
                  <a:pt x="547" y="206"/>
                </a:lnTo>
                <a:lnTo>
                  <a:pt x="553" y="206"/>
                </a:lnTo>
                <a:lnTo>
                  <a:pt x="566" y="193"/>
                </a:lnTo>
                <a:lnTo>
                  <a:pt x="5433" y="495"/>
                </a:lnTo>
                <a:lnTo>
                  <a:pt x="277" y="58"/>
                </a:lnTo>
                <a:lnTo>
                  <a:pt x="270" y="52"/>
                </a:lnTo>
                <a:lnTo>
                  <a:pt x="264" y="52"/>
                </a:lnTo>
                <a:lnTo>
                  <a:pt x="264" y="58"/>
                </a:lnTo>
                <a:lnTo>
                  <a:pt x="277" y="58"/>
                </a:lnTo>
                <a:lnTo>
                  <a:pt x="5433" y="495"/>
                </a:lnTo>
                <a:lnTo>
                  <a:pt x="290" y="450"/>
                </a:lnTo>
                <a:lnTo>
                  <a:pt x="258" y="450"/>
                </a:lnTo>
                <a:lnTo>
                  <a:pt x="245" y="450"/>
                </a:lnTo>
                <a:lnTo>
                  <a:pt x="245" y="457"/>
                </a:lnTo>
                <a:lnTo>
                  <a:pt x="277" y="457"/>
                </a:lnTo>
                <a:lnTo>
                  <a:pt x="290" y="457"/>
                </a:lnTo>
                <a:lnTo>
                  <a:pt x="309" y="450"/>
                </a:lnTo>
                <a:lnTo>
                  <a:pt x="303" y="450"/>
                </a:lnTo>
                <a:lnTo>
                  <a:pt x="290" y="450"/>
                </a:lnTo>
                <a:lnTo>
                  <a:pt x="5433" y="495"/>
                </a:lnTo>
                <a:lnTo>
                  <a:pt x="193" y="213"/>
                </a:lnTo>
                <a:lnTo>
                  <a:pt x="193" y="219"/>
                </a:lnTo>
                <a:lnTo>
                  <a:pt x="206" y="219"/>
                </a:lnTo>
                <a:lnTo>
                  <a:pt x="200" y="213"/>
                </a:lnTo>
                <a:lnTo>
                  <a:pt x="193" y="213"/>
                </a:lnTo>
                <a:lnTo>
                  <a:pt x="5433" y="495"/>
                </a:lnTo>
                <a:lnTo>
                  <a:pt x="225" y="450"/>
                </a:lnTo>
                <a:lnTo>
                  <a:pt x="219" y="457"/>
                </a:lnTo>
                <a:lnTo>
                  <a:pt x="225" y="470"/>
                </a:lnTo>
                <a:lnTo>
                  <a:pt x="238" y="470"/>
                </a:lnTo>
                <a:lnTo>
                  <a:pt x="238" y="457"/>
                </a:lnTo>
                <a:lnTo>
                  <a:pt x="238" y="450"/>
                </a:lnTo>
                <a:lnTo>
                  <a:pt x="225" y="450"/>
                </a:lnTo>
                <a:lnTo>
                  <a:pt x="5433" y="495"/>
                </a:lnTo>
                <a:lnTo>
                  <a:pt x="161" y="225"/>
                </a:lnTo>
                <a:lnTo>
                  <a:pt x="174" y="225"/>
                </a:lnTo>
                <a:lnTo>
                  <a:pt x="168" y="219"/>
                </a:lnTo>
                <a:lnTo>
                  <a:pt x="155" y="225"/>
                </a:lnTo>
                <a:lnTo>
                  <a:pt x="161" y="225"/>
                </a:lnTo>
                <a:lnTo>
                  <a:pt x="5433" y="495"/>
                </a:lnTo>
                <a:lnTo>
                  <a:pt x="78" y="290"/>
                </a:lnTo>
                <a:lnTo>
                  <a:pt x="84" y="296"/>
                </a:lnTo>
                <a:lnTo>
                  <a:pt x="103" y="303"/>
                </a:lnTo>
                <a:lnTo>
                  <a:pt x="129" y="315"/>
                </a:lnTo>
                <a:lnTo>
                  <a:pt x="103" y="309"/>
                </a:lnTo>
                <a:lnTo>
                  <a:pt x="84" y="309"/>
                </a:lnTo>
                <a:lnTo>
                  <a:pt x="71" y="315"/>
                </a:lnTo>
                <a:lnTo>
                  <a:pt x="97" y="322"/>
                </a:lnTo>
                <a:lnTo>
                  <a:pt x="129" y="322"/>
                </a:lnTo>
                <a:lnTo>
                  <a:pt x="161" y="335"/>
                </a:lnTo>
                <a:lnTo>
                  <a:pt x="187" y="348"/>
                </a:lnTo>
                <a:lnTo>
                  <a:pt x="200" y="354"/>
                </a:lnTo>
                <a:lnTo>
                  <a:pt x="219" y="354"/>
                </a:lnTo>
                <a:lnTo>
                  <a:pt x="232" y="367"/>
                </a:lnTo>
                <a:lnTo>
                  <a:pt x="225" y="380"/>
                </a:lnTo>
                <a:lnTo>
                  <a:pt x="238" y="386"/>
                </a:lnTo>
                <a:lnTo>
                  <a:pt x="258" y="380"/>
                </a:lnTo>
                <a:lnTo>
                  <a:pt x="277" y="386"/>
                </a:lnTo>
                <a:lnTo>
                  <a:pt x="290" y="399"/>
                </a:lnTo>
                <a:lnTo>
                  <a:pt x="290" y="393"/>
                </a:lnTo>
                <a:lnTo>
                  <a:pt x="277" y="373"/>
                </a:lnTo>
                <a:lnTo>
                  <a:pt x="270" y="367"/>
                </a:lnTo>
                <a:lnTo>
                  <a:pt x="258" y="354"/>
                </a:lnTo>
                <a:lnTo>
                  <a:pt x="277" y="354"/>
                </a:lnTo>
                <a:lnTo>
                  <a:pt x="322" y="373"/>
                </a:lnTo>
                <a:lnTo>
                  <a:pt x="348" y="367"/>
                </a:lnTo>
                <a:lnTo>
                  <a:pt x="373" y="367"/>
                </a:lnTo>
                <a:lnTo>
                  <a:pt x="405" y="367"/>
                </a:lnTo>
                <a:lnTo>
                  <a:pt x="412" y="367"/>
                </a:lnTo>
                <a:lnTo>
                  <a:pt x="393" y="354"/>
                </a:lnTo>
                <a:lnTo>
                  <a:pt x="367" y="348"/>
                </a:lnTo>
                <a:lnTo>
                  <a:pt x="335" y="348"/>
                </a:lnTo>
                <a:lnTo>
                  <a:pt x="322" y="348"/>
                </a:lnTo>
                <a:lnTo>
                  <a:pt x="315" y="341"/>
                </a:lnTo>
                <a:lnTo>
                  <a:pt x="296" y="341"/>
                </a:lnTo>
                <a:lnTo>
                  <a:pt x="264" y="328"/>
                </a:lnTo>
                <a:lnTo>
                  <a:pt x="219" y="322"/>
                </a:lnTo>
                <a:lnTo>
                  <a:pt x="187" y="315"/>
                </a:lnTo>
                <a:lnTo>
                  <a:pt x="174" y="315"/>
                </a:lnTo>
                <a:lnTo>
                  <a:pt x="168" y="309"/>
                </a:lnTo>
                <a:lnTo>
                  <a:pt x="123" y="303"/>
                </a:lnTo>
                <a:lnTo>
                  <a:pt x="97" y="290"/>
                </a:lnTo>
                <a:lnTo>
                  <a:pt x="84" y="283"/>
                </a:lnTo>
                <a:lnTo>
                  <a:pt x="78" y="283"/>
                </a:lnTo>
                <a:lnTo>
                  <a:pt x="78" y="290"/>
                </a:lnTo>
                <a:lnTo>
                  <a:pt x="5433" y="495"/>
                </a:lnTo>
                <a:lnTo>
                  <a:pt x="309" y="508"/>
                </a:lnTo>
                <a:lnTo>
                  <a:pt x="303" y="508"/>
                </a:lnTo>
                <a:lnTo>
                  <a:pt x="296" y="515"/>
                </a:lnTo>
                <a:lnTo>
                  <a:pt x="303" y="515"/>
                </a:lnTo>
                <a:lnTo>
                  <a:pt x="309" y="508"/>
                </a:lnTo>
                <a:lnTo>
                  <a:pt x="5433" y="495"/>
                </a:lnTo>
                <a:lnTo>
                  <a:pt x="1338" y="20"/>
                </a:lnTo>
                <a:lnTo>
                  <a:pt x="1350" y="20"/>
                </a:lnTo>
                <a:lnTo>
                  <a:pt x="1338" y="7"/>
                </a:lnTo>
                <a:lnTo>
                  <a:pt x="1331" y="7"/>
                </a:lnTo>
                <a:lnTo>
                  <a:pt x="1325" y="13"/>
                </a:lnTo>
                <a:lnTo>
                  <a:pt x="1325" y="20"/>
                </a:lnTo>
                <a:lnTo>
                  <a:pt x="1338" y="20"/>
                </a:lnTo>
                <a:lnTo>
                  <a:pt x="5433" y="495"/>
                </a:lnTo>
                <a:lnTo>
                  <a:pt x="187" y="521"/>
                </a:lnTo>
                <a:lnTo>
                  <a:pt x="180" y="521"/>
                </a:lnTo>
                <a:lnTo>
                  <a:pt x="174" y="521"/>
                </a:lnTo>
                <a:lnTo>
                  <a:pt x="180" y="521"/>
                </a:lnTo>
                <a:lnTo>
                  <a:pt x="187" y="521"/>
                </a:lnTo>
                <a:lnTo>
                  <a:pt x="5433" y="495"/>
                </a:lnTo>
                <a:lnTo>
                  <a:pt x="39" y="206"/>
                </a:lnTo>
                <a:lnTo>
                  <a:pt x="13" y="187"/>
                </a:lnTo>
                <a:lnTo>
                  <a:pt x="0" y="180"/>
                </a:lnTo>
                <a:lnTo>
                  <a:pt x="0" y="193"/>
                </a:lnTo>
                <a:lnTo>
                  <a:pt x="26" y="213"/>
                </a:lnTo>
                <a:lnTo>
                  <a:pt x="65" y="219"/>
                </a:lnTo>
                <a:lnTo>
                  <a:pt x="97" y="225"/>
                </a:lnTo>
                <a:lnTo>
                  <a:pt x="39" y="206"/>
                </a:lnTo>
                <a:lnTo>
                  <a:pt x="5433" y="495"/>
                </a:lnTo>
                <a:lnTo>
                  <a:pt x="778" y="592"/>
                </a:lnTo>
                <a:lnTo>
                  <a:pt x="753" y="585"/>
                </a:lnTo>
                <a:lnTo>
                  <a:pt x="733" y="566"/>
                </a:lnTo>
                <a:lnTo>
                  <a:pt x="708" y="560"/>
                </a:lnTo>
                <a:lnTo>
                  <a:pt x="682" y="560"/>
                </a:lnTo>
                <a:lnTo>
                  <a:pt x="669" y="560"/>
                </a:lnTo>
                <a:lnTo>
                  <a:pt x="650" y="560"/>
                </a:lnTo>
                <a:lnTo>
                  <a:pt x="643" y="553"/>
                </a:lnTo>
                <a:lnTo>
                  <a:pt x="643" y="560"/>
                </a:lnTo>
                <a:lnTo>
                  <a:pt x="650" y="579"/>
                </a:lnTo>
                <a:lnTo>
                  <a:pt x="650" y="585"/>
                </a:lnTo>
                <a:lnTo>
                  <a:pt x="643" y="585"/>
                </a:lnTo>
                <a:lnTo>
                  <a:pt x="630" y="579"/>
                </a:lnTo>
                <a:lnTo>
                  <a:pt x="624" y="579"/>
                </a:lnTo>
                <a:lnTo>
                  <a:pt x="624" y="566"/>
                </a:lnTo>
                <a:lnTo>
                  <a:pt x="624" y="560"/>
                </a:lnTo>
                <a:lnTo>
                  <a:pt x="618" y="553"/>
                </a:lnTo>
                <a:lnTo>
                  <a:pt x="611" y="547"/>
                </a:lnTo>
                <a:lnTo>
                  <a:pt x="605" y="553"/>
                </a:lnTo>
                <a:lnTo>
                  <a:pt x="611" y="560"/>
                </a:lnTo>
                <a:lnTo>
                  <a:pt x="605" y="560"/>
                </a:lnTo>
                <a:lnTo>
                  <a:pt x="598" y="560"/>
                </a:lnTo>
                <a:lnTo>
                  <a:pt x="592" y="553"/>
                </a:lnTo>
                <a:lnTo>
                  <a:pt x="573" y="553"/>
                </a:lnTo>
                <a:lnTo>
                  <a:pt x="547" y="547"/>
                </a:lnTo>
                <a:lnTo>
                  <a:pt x="553" y="540"/>
                </a:lnTo>
                <a:lnTo>
                  <a:pt x="540" y="540"/>
                </a:lnTo>
                <a:lnTo>
                  <a:pt x="534" y="547"/>
                </a:lnTo>
                <a:lnTo>
                  <a:pt x="521" y="553"/>
                </a:lnTo>
                <a:lnTo>
                  <a:pt x="521" y="540"/>
                </a:lnTo>
                <a:lnTo>
                  <a:pt x="515" y="540"/>
                </a:lnTo>
                <a:lnTo>
                  <a:pt x="495" y="540"/>
                </a:lnTo>
                <a:lnTo>
                  <a:pt x="476" y="540"/>
                </a:lnTo>
                <a:lnTo>
                  <a:pt x="438" y="540"/>
                </a:lnTo>
                <a:lnTo>
                  <a:pt x="438" y="534"/>
                </a:lnTo>
                <a:lnTo>
                  <a:pt x="425" y="528"/>
                </a:lnTo>
                <a:lnTo>
                  <a:pt x="418" y="521"/>
                </a:lnTo>
                <a:lnTo>
                  <a:pt x="418" y="521"/>
                </a:lnTo>
                <a:lnTo>
                  <a:pt x="405" y="515"/>
                </a:lnTo>
                <a:lnTo>
                  <a:pt x="405" y="521"/>
                </a:lnTo>
                <a:lnTo>
                  <a:pt x="418" y="528"/>
                </a:lnTo>
                <a:lnTo>
                  <a:pt x="431" y="540"/>
                </a:lnTo>
                <a:lnTo>
                  <a:pt x="425" y="547"/>
                </a:lnTo>
                <a:lnTo>
                  <a:pt x="418" y="547"/>
                </a:lnTo>
                <a:lnTo>
                  <a:pt x="405" y="547"/>
                </a:lnTo>
                <a:lnTo>
                  <a:pt x="386" y="547"/>
                </a:lnTo>
                <a:lnTo>
                  <a:pt x="360" y="553"/>
                </a:lnTo>
                <a:lnTo>
                  <a:pt x="341" y="553"/>
                </a:lnTo>
                <a:lnTo>
                  <a:pt x="328" y="553"/>
                </a:lnTo>
                <a:lnTo>
                  <a:pt x="315" y="553"/>
                </a:lnTo>
                <a:lnTo>
                  <a:pt x="303" y="540"/>
                </a:lnTo>
                <a:lnTo>
                  <a:pt x="303" y="528"/>
                </a:lnTo>
                <a:lnTo>
                  <a:pt x="303" y="521"/>
                </a:lnTo>
                <a:lnTo>
                  <a:pt x="296" y="521"/>
                </a:lnTo>
                <a:lnTo>
                  <a:pt x="283" y="521"/>
                </a:lnTo>
                <a:lnTo>
                  <a:pt x="283" y="521"/>
                </a:lnTo>
                <a:lnTo>
                  <a:pt x="277" y="515"/>
                </a:lnTo>
                <a:lnTo>
                  <a:pt x="264" y="515"/>
                </a:lnTo>
                <a:lnTo>
                  <a:pt x="264" y="502"/>
                </a:lnTo>
                <a:lnTo>
                  <a:pt x="238" y="502"/>
                </a:lnTo>
                <a:lnTo>
                  <a:pt x="225" y="495"/>
                </a:lnTo>
                <a:lnTo>
                  <a:pt x="200" y="476"/>
                </a:lnTo>
                <a:lnTo>
                  <a:pt x="180" y="457"/>
                </a:lnTo>
                <a:lnTo>
                  <a:pt x="168" y="450"/>
                </a:lnTo>
                <a:lnTo>
                  <a:pt x="161" y="438"/>
                </a:lnTo>
                <a:lnTo>
                  <a:pt x="116" y="418"/>
                </a:lnTo>
                <a:lnTo>
                  <a:pt x="71" y="393"/>
                </a:lnTo>
                <a:lnTo>
                  <a:pt x="33" y="373"/>
                </a:lnTo>
                <a:lnTo>
                  <a:pt x="13" y="367"/>
                </a:lnTo>
                <a:lnTo>
                  <a:pt x="0" y="367"/>
                </a:lnTo>
                <a:lnTo>
                  <a:pt x="0" y="373"/>
                </a:lnTo>
                <a:lnTo>
                  <a:pt x="13" y="380"/>
                </a:lnTo>
                <a:lnTo>
                  <a:pt x="33" y="386"/>
                </a:lnTo>
                <a:lnTo>
                  <a:pt x="65" y="399"/>
                </a:lnTo>
                <a:lnTo>
                  <a:pt x="110" y="425"/>
                </a:lnTo>
                <a:lnTo>
                  <a:pt x="142" y="444"/>
                </a:lnTo>
                <a:lnTo>
                  <a:pt x="161" y="457"/>
                </a:lnTo>
                <a:lnTo>
                  <a:pt x="174" y="470"/>
                </a:lnTo>
                <a:lnTo>
                  <a:pt x="180" y="483"/>
                </a:lnTo>
                <a:lnTo>
                  <a:pt x="180" y="489"/>
                </a:lnTo>
                <a:lnTo>
                  <a:pt x="174" y="483"/>
                </a:lnTo>
                <a:lnTo>
                  <a:pt x="142" y="457"/>
                </a:lnTo>
                <a:lnTo>
                  <a:pt x="135" y="450"/>
                </a:lnTo>
                <a:lnTo>
                  <a:pt x="123" y="444"/>
                </a:lnTo>
                <a:lnTo>
                  <a:pt x="110" y="438"/>
                </a:lnTo>
                <a:lnTo>
                  <a:pt x="97" y="431"/>
                </a:lnTo>
                <a:lnTo>
                  <a:pt x="97" y="425"/>
                </a:lnTo>
                <a:lnTo>
                  <a:pt x="97" y="431"/>
                </a:lnTo>
                <a:lnTo>
                  <a:pt x="97" y="444"/>
                </a:lnTo>
                <a:lnTo>
                  <a:pt x="110" y="457"/>
                </a:lnTo>
                <a:lnTo>
                  <a:pt x="123" y="476"/>
                </a:lnTo>
                <a:lnTo>
                  <a:pt x="129" y="476"/>
                </a:lnTo>
                <a:lnTo>
                  <a:pt x="155" y="489"/>
                </a:lnTo>
                <a:lnTo>
                  <a:pt x="168" y="489"/>
                </a:lnTo>
                <a:lnTo>
                  <a:pt x="174" y="495"/>
                </a:lnTo>
                <a:lnTo>
                  <a:pt x="180" y="502"/>
                </a:lnTo>
                <a:lnTo>
                  <a:pt x="187" y="502"/>
                </a:lnTo>
                <a:lnTo>
                  <a:pt x="193" y="508"/>
                </a:lnTo>
                <a:lnTo>
                  <a:pt x="193" y="515"/>
                </a:lnTo>
                <a:lnTo>
                  <a:pt x="187" y="521"/>
                </a:lnTo>
                <a:lnTo>
                  <a:pt x="213" y="521"/>
                </a:lnTo>
                <a:lnTo>
                  <a:pt x="219" y="521"/>
                </a:lnTo>
                <a:lnTo>
                  <a:pt x="219" y="521"/>
                </a:lnTo>
                <a:lnTo>
                  <a:pt x="213" y="528"/>
                </a:lnTo>
                <a:lnTo>
                  <a:pt x="193" y="528"/>
                </a:lnTo>
                <a:lnTo>
                  <a:pt x="174" y="528"/>
                </a:lnTo>
                <a:lnTo>
                  <a:pt x="168" y="521"/>
                </a:lnTo>
                <a:lnTo>
                  <a:pt x="161" y="515"/>
                </a:lnTo>
                <a:lnTo>
                  <a:pt x="142" y="515"/>
                </a:lnTo>
                <a:lnTo>
                  <a:pt x="123" y="521"/>
                </a:lnTo>
                <a:lnTo>
                  <a:pt x="110" y="515"/>
                </a:lnTo>
                <a:lnTo>
                  <a:pt x="103" y="508"/>
                </a:lnTo>
                <a:lnTo>
                  <a:pt x="97" y="508"/>
                </a:lnTo>
                <a:lnTo>
                  <a:pt x="84" y="515"/>
                </a:lnTo>
                <a:lnTo>
                  <a:pt x="71" y="508"/>
                </a:lnTo>
                <a:lnTo>
                  <a:pt x="58" y="508"/>
                </a:lnTo>
                <a:lnTo>
                  <a:pt x="26" y="489"/>
                </a:lnTo>
                <a:lnTo>
                  <a:pt x="0" y="476"/>
                </a:lnTo>
                <a:lnTo>
                  <a:pt x="0" y="489"/>
                </a:lnTo>
                <a:lnTo>
                  <a:pt x="7" y="489"/>
                </a:lnTo>
                <a:lnTo>
                  <a:pt x="20" y="495"/>
                </a:lnTo>
                <a:lnTo>
                  <a:pt x="26" y="502"/>
                </a:lnTo>
                <a:lnTo>
                  <a:pt x="7" y="502"/>
                </a:lnTo>
                <a:lnTo>
                  <a:pt x="0" y="502"/>
                </a:lnTo>
                <a:lnTo>
                  <a:pt x="0" y="515"/>
                </a:lnTo>
                <a:lnTo>
                  <a:pt x="20" y="515"/>
                </a:lnTo>
                <a:lnTo>
                  <a:pt x="26" y="515"/>
                </a:lnTo>
                <a:lnTo>
                  <a:pt x="65" y="521"/>
                </a:lnTo>
                <a:lnTo>
                  <a:pt x="90" y="521"/>
                </a:lnTo>
                <a:lnTo>
                  <a:pt x="84" y="521"/>
                </a:lnTo>
                <a:lnTo>
                  <a:pt x="78" y="528"/>
                </a:lnTo>
                <a:lnTo>
                  <a:pt x="52" y="528"/>
                </a:lnTo>
                <a:lnTo>
                  <a:pt x="26" y="534"/>
                </a:lnTo>
                <a:lnTo>
                  <a:pt x="13" y="540"/>
                </a:lnTo>
                <a:lnTo>
                  <a:pt x="0" y="547"/>
                </a:lnTo>
                <a:lnTo>
                  <a:pt x="0" y="553"/>
                </a:lnTo>
                <a:lnTo>
                  <a:pt x="20" y="547"/>
                </a:lnTo>
                <a:lnTo>
                  <a:pt x="52" y="540"/>
                </a:lnTo>
                <a:lnTo>
                  <a:pt x="84" y="540"/>
                </a:lnTo>
                <a:lnTo>
                  <a:pt x="110" y="540"/>
                </a:lnTo>
                <a:lnTo>
                  <a:pt x="135" y="540"/>
                </a:lnTo>
                <a:lnTo>
                  <a:pt x="161" y="534"/>
                </a:lnTo>
                <a:lnTo>
                  <a:pt x="225" y="534"/>
                </a:lnTo>
                <a:lnTo>
                  <a:pt x="245" y="534"/>
                </a:lnTo>
                <a:lnTo>
                  <a:pt x="258" y="534"/>
                </a:lnTo>
                <a:lnTo>
                  <a:pt x="258" y="540"/>
                </a:lnTo>
                <a:lnTo>
                  <a:pt x="258" y="560"/>
                </a:lnTo>
                <a:lnTo>
                  <a:pt x="258" y="566"/>
                </a:lnTo>
                <a:lnTo>
                  <a:pt x="245" y="566"/>
                </a:lnTo>
                <a:lnTo>
                  <a:pt x="225" y="566"/>
                </a:lnTo>
                <a:lnTo>
                  <a:pt x="225" y="579"/>
                </a:lnTo>
                <a:lnTo>
                  <a:pt x="232" y="585"/>
                </a:lnTo>
                <a:lnTo>
                  <a:pt x="245" y="585"/>
                </a:lnTo>
                <a:lnTo>
                  <a:pt x="277" y="579"/>
                </a:lnTo>
                <a:lnTo>
                  <a:pt x="303" y="579"/>
                </a:lnTo>
                <a:lnTo>
                  <a:pt x="328" y="585"/>
                </a:lnTo>
                <a:lnTo>
                  <a:pt x="322" y="592"/>
                </a:lnTo>
                <a:lnTo>
                  <a:pt x="328" y="598"/>
                </a:lnTo>
                <a:lnTo>
                  <a:pt x="341" y="618"/>
                </a:lnTo>
                <a:lnTo>
                  <a:pt x="412" y="618"/>
                </a:lnTo>
                <a:lnTo>
                  <a:pt x="360" y="585"/>
                </a:lnTo>
                <a:lnTo>
                  <a:pt x="418" y="579"/>
                </a:lnTo>
                <a:lnTo>
                  <a:pt x="438" y="579"/>
                </a:lnTo>
                <a:lnTo>
                  <a:pt x="463" y="579"/>
                </a:lnTo>
                <a:lnTo>
                  <a:pt x="476" y="592"/>
                </a:lnTo>
                <a:lnTo>
                  <a:pt x="489" y="592"/>
                </a:lnTo>
                <a:lnTo>
                  <a:pt x="495" y="592"/>
                </a:lnTo>
                <a:lnTo>
                  <a:pt x="515" y="598"/>
                </a:lnTo>
                <a:lnTo>
                  <a:pt x="553" y="618"/>
                </a:lnTo>
                <a:lnTo>
                  <a:pt x="585" y="618"/>
                </a:lnTo>
                <a:lnTo>
                  <a:pt x="534" y="598"/>
                </a:lnTo>
                <a:lnTo>
                  <a:pt x="528" y="592"/>
                </a:lnTo>
                <a:lnTo>
                  <a:pt x="515" y="585"/>
                </a:lnTo>
                <a:lnTo>
                  <a:pt x="528" y="585"/>
                </a:lnTo>
                <a:lnTo>
                  <a:pt x="540" y="585"/>
                </a:lnTo>
                <a:lnTo>
                  <a:pt x="566" y="585"/>
                </a:lnTo>
                <a:lnTo>
                  <a:pt x="573" y="585"/>
                </a:lnTo>
                <a:lnTo>
                  <a:pt x="585" y="585"/>
                </a:lnTo>
                <a:lnTo>
                  <a:pt x="611" y="592"/>
                </a:lnTo>
                <a:lnTo>
                  <a:pt x="618" y="598"/>
                </a:lnTo>
                <a:lnTo>
                  <a:pt x="630" y="598"/>
                </a:lnTo>
                <a:lnTo>
                  <a:pt x="650" y="605"/>
                </a:lnTo>
                <a:lnTo>
                  <a:pt x="675" y="605"/>
                </a:lnTo>
                <a:lnTo>
                  <a:pt x="688" y="611"/>
                </a:lnTo>
                <a:lnTo>
                  <a:pt x="695" y="618"/>
                </a:lnTo>
                <a:lnTo>
                  <a:pt x="708" y="611"/>
                </a:lnTo>
                <a:lnTo>
                  <a:pt x="714" y="611"/>
                </a:lnTo>
                <a:lnTo>
                  <a:pt x="714" y="618"/>
                </a:lnTo>
                <a:lnTo>
                  <a:pt x="772" y="618"/>
                </a:lnTo>
                <a:lnTo>
                  <a:pt x="708" y="598"/>
                </a:lnTo>
                <a:lnTo>
                  <a:pt x="682" y="585"/>
                </a:lnTo>
                <a:lnTo>
                  <a:pt x="675" y="585"/>
                </a:lnTo>
                <a:lnTo>
                  <a:pt x="675" y="579"/>
                </a:lnTo>
                <a:lnTo>
                  <a:pt x="682" y="579"/>
                </a:lnTo>
                <a:lnTo>
                  <a:pt x="714" y="585"/>
                </a:lnTo>
                <a:lnTo>
                  <a:pt x="740" y="592"/>
                </a:lnTo>
                <a:lnTo>
                  <a:pt x="772" y="605"/>
                </a:lnTo>
                <a:lnTo>
                  <a:pt x="798" y="611"/>
                </a:lnTo>
                <a:lnTo>
                  <a:pt x="804" y="618"/>
                </a:lnTo>
                <a:lnTo>
                  <a:pt x="810" y="618"/>
                </a:lnTo>
                <a:lnTo>
                  <a:pt x="849" y="618"/>
                </a:lnTo>
                <a:lnTo>
                  <a:pt x="810" y="605"/>
                </a:lnTo>
                <a:lnTo>
                  <a:pt x="791" y="592"/>
                </a:lnTo>
                <a:lnTo>
                  <a:pt x="778" y="592"/>
                </a:lnTo>
                <a:lnTo>
                  <a:pt x="5433" y="495"/>
                </a:lnTo>
                <a:lnTo>
                  <a:pt x="110" y="521"/>
                </a:lnTo>
                <a:lnTo>
                  <a:pt x="116" y="521"/>
                </a:lnTo>
                <a:lnTo>
                  <a:pt x="155" y="521"/>
                </a:lnTo>
                <a:lnTo>
                  <a:pt x="161" y="528"/>
                </a:lnTo>
                <a:lnTo>
                  <a:pt x="142" y="528"/>
                </a:lnTo>
                <a:lnTo>
                  <a:pt x="123" y="528"/>
                </a:lnTo>
                <a:lnTo>
                  <a:pt x="110" y="521"/>
                </a:lnTo>
                <a:lnTo>
                  <a:pt x="5433" y="495"/>
                </a:lnTo>
                <a:lnTo>
                  <a:pt x="283" y="560"/>
                </a:lnTo>
                <a:lnTo>
                  <a:pt x="277" y="560"/>
                </a:lnTo>
                <a:lnTo>
                  <a:pt x="270" y="553"/>
                </a:lnTo>
                <a:lnTo>
                  <a:pt x="270" y="540"/>
                </a:lnTo>
                <a:lnTo>
                  <a:pt x="277" y="540"/>
                </a:lnTo>
                <a:lnTo>
                  <a:pt x="283" y="547"/>
                </a:lnTo>
                <a:lnTo>
                  <a:pt x="290" y="553"/>
                </a:lnTo>
                <a:lnTo>
                  <a:pt x="283" y="560"/>
                </a:lnTo>
                <a:lnTo>
                  <a:pt x="5433" y="495"/>
                </a:lnTo>
                <a:lnTo>
                  <a:pt x="206" y="373"/>
                </a:lnTo>
                <a:lnTo>
                  <a:pt x="193" y="373"/>
                </a:lnTo>
                <a:lnTo>
                  <a:pt x="187" y="380"/>
                </a:lnTo>
                <a:lnTo>
                  <a:pt x="193" y="386"/>
                </a:lnTo>
                <a:lnTo>
                  <a:pt x="200" y="386"/>
                </a:lnTo>
                <a:lnTo>
                  <a:pt x="206" y="380"/>
                </a:lnTo>
                <a:lnTo>
                  <a:pt x="219" y="373"/>
                </a:lnTo>
                <a:lnTo>
                  <a:pt x="206" y="373"/>
                </a:lnTo>
                <a:lnTo>
                  <a:pt x="5433" y="495"/>
                </a:lnTo>
                <a:lnTo>
                  <a:pt x="33" y="412"/>
                </a:lnTo>
                <a:lnTo>
                  <a:pt x="52" y="418"/>
                </a:lnTo>
                <a:lnTo>
                  <a:pt x="65" y="425"/>
                </a:lnTo>
                <a:lnTo>
                  <a:pt x="84" y="431"/>
                </a:lnTo>
                <a:lnTo>
                  <a:pt x="78" y="425"/>
                </a:lnTo>
                <a:lnTo>
                  <a:pt x="65" y="418"/>
                </a:lnTo>
                <a:lnTo>
                  <a:pt x="39" y="405"/>
                </a:lnTo>
                <a:lnTo>
                  <a:pt x="13" y="393"/>
                </a:lnTo>
                <a:lnTo>
                  <a:pt x="26" y="399"/>
                </a:lnTo>
                <a:lnTo>
                  <a:pt x="33" y="412"/>
                </a:lnTo>
                <a:lnTo>
                  <a:pt x="5433" y="495"/>
                </a:lnTo>
                <a:lnTo>
                  <a:pt x="515" y="71"/>
                </a:lnTo>
                <a:lnTo>
                  <a:pt x="508" y="78"/>
                </a:lnTo>
                <a:lnTo>
                  <a:pt x="515" y="84"/>
                </a:lnTo>
                <a:lnTo>
                  <a:pt x="521" y="78"/>
                </a:lnTo>
                <a:lnTo>
                  <a:pt x="528" y="78"/>
                </a:lnTo>
                <a:lnTo>
                  <a:pt x="521" y="71"/>
                </a:lnTo>
                <a:lnTo>
                  <a:pt x="515" y="71"/>
                </a:lnTo>
                <a:lnTo>
                  <a:pt x="5433" y="495"/>
                </a:lnTo>
                <a:lnTo>
                  <a:pt x="219" y="225"/>
                </a:lnTo>
                <a:lnTo>
                  <a:pt x="219" y="232"/>
                </a:lnTo>
                <a:lnTo>
                  <a:pt x="225" y="232"/>
                </a:lnTo>
                <a:lnTo>
                  <a:pt x="225" y="225"/>
                </a:lnTo>
                <a:lnTo>
                  <a:pt x="219" y="225"/>
                </a:lnTo>
                <a:lnTo>
                  <a:pt x="5433" y="495"/>
                </a:lnTo>
                <a:lnTo>
                  <a:pt x="1273" y="129"/>
                </a:lnTo>
                <a:lnTo>
                  <a:pt x="1286" y="129"/>
                </a:lnTo>
                <a:lnTo>
                  <a:pt x="1293" y="123"/>
                </a:lnTo>
                <a:lnTo>
                  <a:pt x="1286" y="116"/>
                </a:lnTo>
                <a:lnTo>
                  <a:pt x="1273" y="116"/>
                </a:lnTo>
                <a:lnTo>
                  <a:pt x="1254" y="116"/>
                </a:lnTo>
                <a:lnTo>
                  <a:pt x="1273" y="129"/>
                </a:lnTo>
                <a:lnTo>
                  <a:pt x="5433" y="495"/>
                </a:lnTo>
                <a:lnTo>
                  <a:pt x="470" y="84"/>
                </a:lnTo>
                <a:lnTo>
                  <a:pt x="476" y="84"/>
                </a:lnTo>
                <a:lnTo>
                  <a:pt x="483" y="84"/>
                </a:lnTo>
                <a:lnTo>
                  <a:pt x="476" y="78"/>
                </a:lnTo>
                <a:lnTo>
                  <a:pt x="470" y="78"/>
                </a:lnTo>
                <a:lnTo>
                  <a:pt x="450" y="78"/>
                </a:lnTo>
                <a:lnTo>
                  <a:pt x="470" y="84"/>
                </a:lnTo>
                <a:lnTo>
                  <a:pt x="5433" y="495"/>
                </a:lnTo>
                <a:lnTo>
                  <a:pt x="1357" y="161"/>
                </a:lnTo>
                <a:lnTo>
                  <a:pt x="1408" y="174"/>
                </a:lnTo>
                <a:lnTo>
                  <a:pt x="1492" y="193"/>
                </a:lnTo>
                <a:lnTo>
                  <a:pt x="1537" y="213"/>
                </a:lnTo>
                <a:lnTo>
                  <a:pt x="1582" y="219"/>
                </a:lnTo>
                <a:lnTo>
                  <a:pt x="1582" y="213"/>
                </a:lnTo>
                <a:lnTo>
                  <a:pt x="1575" y="213"/>
                </a:lnTo>
                <a:lnTo>
                  <a:pt x="1543" y="206"/>
                </a:lnTo>
                <a:lnTo>
                  <a:pt x="1473" y="187"/>
                </a:lnTo>
                <a:lnTo>
                  <a:pt x="1428" y="168"/>
                </a:lnTo>
                <a:lnTo>
                  <a:pt x="1376" y="142"/>
                </a:lnTo>
                <a:lnTo>
                  <a:pt x="1344" y="135"/>
                </a:lnTo>
                <a:lnTo>
                  <a:pt x="1325" y="129"/>
                </a:lnTo>
                <a:lnTo>
                  <a:pt x="1338" y="142"/>
                </a:lnTo>
                <a:lnTo>
                  <a:pt x="1357" y="161"/>
                </a:lnTo>
                <a:lnTo>
                  <a:pt x="5433" y="495"/>
                </a:lnTo>
                <a:lnTo>
                  <a:pt x="881" y="20"/>
                </a:lnTo>
                <a:lnTo>
                  <a:pt x="978" y="52"/>
                </a:lnTo>
                <a:lnTo>
                  <a:pt x="1068" y="78"/>
                </a:lnTo>
                <a:lnTo>
                  <a:pt x="1158" y="110"/>
                </a:lnTo>
                <a:lnTo>
                  <a:pt x="1138" y="110"/>
                </a:lnTo>
                <a:lnTo>
                  <a:pt x="1113" y="116"/>
                </a:lnTo>
                <a:lnTo>
                  <a:pt x="1119" y="123"/>
                </a:lnTo>
                <a:lnTo>
                  <a:pt x="1145" y="123"/>
                </a:lnTo>
                <a:lnTo>
                  <a:pt x="1196" y="116"/>
                </a:lnTo>
                <a:lnTo>
                  <a:pt x="1228" y="135"/>
                </a:lnTo>
                <a:lnTo>
                  <a:pt x="1299" y="168"/>
                </a:lnTo>
                <a:lnTo>
                  <a:pt x="1421" y="225"/>
                </a:lnTo>
                <a:lnTo>
                  <a:pt x="1511" y="264"/>
                </a:lnTo>
                <a:lnTo>
                  <a:pt x="1524" y="277"/>
                </a:lnTo>
                <a:lnTo>
                  <a:pt x="1447" y="225"/>
                </a:lnTo>
                <a:lnTo>
                  <a:pt x="1254" y="135"/>
                </a:lnTo>
                <a:lnTo>
                  <a:pt x="1215" y="123"/>
                </a:lnTo>
                <a:lnTo>
                  <a:pt x="1228" y="116"/>
                </a:lnTo>
                <a:lnTo>
                  <a:pt x="1235" y="116"/>
                </a:lnTo>
                <a:lnTo>
                  <a:pt x="1183" y="110"/>
                </a:lnTo>
                <a:lnTo>
                  <a:pt x="1132" y="90"/>
                </a:lnTo>
                <a:lnTo>
                  <a:pt x="1016" y="39"/>
                </a:lnTo>
                <a:lnTo>
                  <a:pt x="907" y="13"/>
                </a:lnTo>
                <a:lnTo>
                  <a:pt x="810" y="0"/>
                </a:lnTo>
                <a:lnTo>
                  <a:pt x="669" y="7"/>
                </a:lnTo>
                <a:lnTo>
                  <a:pt x="547" y="13"/>
                </a:lnTo>
                <a:lnTo>
                  <a:pt x="489" y="33"/>
                </a:lnTo>
                <a:lnTo>
                  <a:pt x="682" y="13"/>
                </a:lnTo>
                <a:lnTo>
                  <a:pt x="778" y="7"/>
                </a:lnTo>
                <a:lnTo>
                  <a:pt x="881" y="20"/>
                </a:lnTo>
                <a:lnTo>
                  <a:pt x="5433" y="495"/>
                </a:lnTo>
                <a:lnTo>
                  <a:pt x="225" y="71"/>
                </a:lnTo>
                <a:lnTo>
                  <a:pt x="219" y="65"/>
                </a:lnTo>
                <a:lnTo>
                  <a:pt x="213" y="65"/>
                </a:lnTo>
                <a:lnTo>
                  <a:pt x="206" y="71"/>
                </a:lnTo>
                <a:lnTo>
                  <a:pt x="213" y="71"/>
                </a:lnTo>
                <a:lnTo>
                  <a:pt x="225" y="71"/>
                </a:lnTo>
                <a:lnTo>
                  <a:pt x="5433" y="495"/>
                </a:lnTo>
                <a:lnTo>
                  <a:pt x="534" y="97"/>
                </a:lnTo>
                <a:lnTo>
                  <a:pt x="618" y="84"/>
                </a:lnTo>
                <a:lnTo>
                  <a:pt x="656" y="71"/>
                </a:lnTo>
                <a:lnTo>
                  <a:pt x="592" y="84"/>
                </a:lnTo>
                <a:lnTo>
                  <a:pt x="412" y="97"/>
                </a:lnTo>
                <a:lnTo>
                  <a:pt x="283" y="110"/>
                </a:lnTo>
                <a:lnTo>
                  <a:pt x="206" y="129"/>
                </a:lnTo>
                <a:lnTo>
                  <a:pt x="155" y="155"/>
                </a:lnTo>
                <a:lnTo>
                  <a:pt x="193" y="135"/>
                </a:lnTo>
                <a:lnTo>
                  <a:pt x="238" y="129"/>
                </a:lnTo>
                <a:lnTo>
                  <a:pt x="303" y="116"/>
                </a:lnTo>
                <a:lnTo>
                  <a:pt x="534" y="97"/>
                </a:lnTo>
                <a:lnTo>
                  <a:pt x="5433" y="495"/>
                </a:lnTo>
                <a:lnTo>
                  <a:pt x="1929" y="592"/>
                </a:lnTo>
                <a:lnTo>
                  <a:pt x="1955" y="585"/>
                </a:lnTo>
                <a:lnTo>
                  <a:pt x="2013" y="560"/>
                </a:lnTo>
                <a:lnTo>
                  <a:pt x="2019" y="560"/>
                </a:lnTo>
                <a:lnTo>
                  <a:pt x="2025" y="553"/>
                </a:lnTo>
                <a:lnTo>
                  <a:pt x="1987" y="553"/>
                </a:lnTo>
                <a:lnTo>
                  <a:pt x="1923" y="579"/>
                </a:lnTo>
                <a:lnTo>
                  <a:pt x="1890" y="592"/>
                </a:lnTo>
                <a:lnTo>
                  <a:pt x="1871" y="598"/>
                </a:lnTo>
                <a:lnTo>
                  <a:pt x="1833" y="585"/>
                </a:lnTo>
                <a:lnTo>
                  <a:pt x="1807" y="585"/>
                </a:lnTo>
                <a:lnTo>
                  <a:pt x="1788" y="579"/>
                </a:lnTo>
                <a:lnTo>
                  <a:pt x="1781" y="566"/>
                </a:lnTo>
                <a:lnTo>
                  <a:pt x="1800" y="560"/>
                </a:lnTo>
                <a:lnTo>
                  <a:pt x="1820" y="553"/>
                </a:lnTo>
                <a:lnTo>
                  <a:pt x="1878" y="528"/>
                </a:lnTo>
                <a:lnTo>
                  <a:pt x="1916" y="528"/>
                </a:lnTo>
                <a:lnTo>
                  <a:pt x="1884" y="521"/>
                </a:lnTo>
                <a:lnTo>
                  <a:pt x="1871" y="515"/>
                </a:lnTo>
                <a:lnTo>
                  <a:pt x="1858" y="521"/>
                </a:lnTo>
                <a:lnTo>
                  <a:pt x="1813" y="534"/>
                </a:lnTo>
                <a:lnTo>
                  <a:pt x="1781" y="547"/>
                </a:lnTo>
                <a:lnTo>
                  <a:pt x="1762" y="560"/>
                </a:lnTo>
                <a:lnTo>
                  <a:pt x="1736" y="547"/>
                </a:lnTo>
                <a:lnTo>
                  <a:pt x="1678" y="521"/>
                </a:lnTo>
                <a:lnTo>
                  <a:pt x="1640" y="515"/>
                </a:lnTo>
                <a:lnTo>
                  <a:pt x="1633" y="521"/>
                </a:lnTo>
                <a:lnTo>
                  <a:pt x="1614" y="515"/>
                </a:lnTo>
                <a:lnTo>
                  <a:pt x="1575" y="502"/>
                </a:lnTo>
                <a:lnTo>
                  <a:pt x="1550" y="489"/>
                </a:lnTo>
                <a:lnTo>
                  <a:pt x="1537" y="489"/>
                </a:lnTo>
                <a:lnTo>
                  <a:pt x="1530" y="483"/>
                </a:lnTo>
                <a:lnTo>
                  <a:pt x="1550" y="457"/>
                </a:lnTo>
                <a:lnTo>
                  <a:pt x="1563" y="438"/>
                </a:lnTo>
                <a:lnTo>
                  <a:pt x="1569" y="431"/>
                </a:lnTo>
                <a:lnTo>
                  <a:pt x="1582" y="431"/>
                </a:lnTo>
                <a:lnTo>
                  <a:pt x="1595" y="438"/>
                </a:lnTo>
                <a:lnTo>
                  <a:pt x="1601" y="438"/>
                </a:lnTo>
                <a:lnTo>
                  <a:pt x="1627" y="450"/>
                </a:lnTo>
                <a:lnTo>
                  <a:pt x="1646" y="457"/>
                </a:lnTo>
                <a:lnTo>
                  <a:pt x="1672" y="476"/>
                </a:lnTo>
                <a:lnTo>
                  <a:pt x="1730" y="502"/>
                </a:lnTo>
                <a:lnTo>
                  <a:pt x="1710" y="483"/>
                </a:lnTo>
                <a:lnTo>
                  <a:pt x="1678" y="470"/>
                </a:lnTo>
                <a:lnTo>
                  <a:pt x="1646" y="444"/>
                </a:lnTo>
                <a:lnTo>
                  <a:pt x="1608" y="431"/>
                </a:lnTo>
                <a:lnTo>
                  <a:pt x="1595" y="418"/>
                </a:lnTo>
                <a:lnTo>
                  <a:pt x="1614" y="412"/>
                </a:lnTo>
                <a:lnTo>
                  <a:pt x="1627" y="393"/>
                </a:lnTo>
                <a:lnTo>
                  <a:pt x="1653" y="405"/>
                </a:lnTo>
                <a:lnTo>
                  <a:pt x="1698" y="418"/>
                </a:lnTo>
                <a:lnTo>
                  <a:pt x="1717" y="431"/>
                </a:lnTo>
                <a:lnTo>
                  <a:pt x="1723" y="431"/>
                </a:lnTo>
                <a:lnTo>
                  <a:pt x="1736" y="425"/>
                </a:lnTo>
                <a:lnTo>
                  <a:pt x="1775" y="450"/>
                </a:lnTo>
                <a:lnTo>
                  <a:pt x="1813" y="476"/>
                </a:lnTo>
                <a:lnTo>
                  <a:pt x="1852" y="489"/>
                </a:lnTo>
                <a:lnTo>
                  <a:pt x="1871" y="502"/>
                </a:lnTo>
                <a:lnTo>
                  <a:pt x="1903" y="508"/>
                </a:lnTo>
                <a:lnTo>
                  <a:pt x="1923" y="515"/>
                </a:lnTo>
                <a:lnTo>
                  <a:pt x="1948" y="521"/>
                </a:lnTo>
                <a:lnTo>
                  <a:pt x="1974" y="521"/>
                </a:lnTo>
                <a:lnTo>
                  <a:pt x="1935" y="515"/>
                </a:lnTo>
                <a:lnTo>
                  <a:pt x="1910" y="502"/>
                </a:lnTo>
                <a:lnTo>
                  <a:pt x="1871" y="489"/>
                </a:lnTo>
                <a:lnTo>
                  <a:pt x="1858" y="483"/>
                </a:lnTo>
                <a:lnTo>
                  <a:pt x="1852" y="483"/>
                </a:lnTo>
                <a:lnTo>
                  <a:pt x="1845" y="483"/>
                </a:lnTo>
                <a:lnTo>
                  <a:pt x="1826" y="476"/>
                </a:lnTo>
                <a:lnTo>
                  <a:pt x="1800" y="450"/>
                </a:lnTo>
                <a:lnTo>
                  <a:pt x="1768" y="431"/>
                </a:lnTo>
                <a:lnTo>
                  <a:pt x="1749" y="425"/>
                </a:lnTo>
                <a:lnTo>
                  <a:pt x="1723" y="418"/>
                </a:lnTo>
                <a:lnTo>
                  <a:pt x="1665" y="399"/>
                </a:lnTo>
                <a:lnTo>
                  <a:pt x="1659" y="393"/>
                </a:lnTo>
                <a:lnTo>
                  <a:pt x="1653" y="393"/>
                </a:lnTo>
                <a:lnTo>
                  <a:pt x="1653" y="386"/>
                </a:lnTo>
                <a:lnTo>
                  <a:pt x="1665" y="380"/>
                </a:lnTo>
                <a:lnTo>
                  <a:pt x="1678" y="354"/>
                </a:lnTo>
                <a:lnTo>
                  <a:pt x="1672" y="354"/>
                </a:lnTo>
                <a:lnTo>
                  <a:pt x="1665" y="354"/>
                </a:lnTo>
                <a:lnTo>
                  <a:pt x="1653" y="367"/>
                </a:lnTo>
                <a:lnTo>
                  <a:pt x="1633" y="348"/>
                </a:lnTo>
                <a:lnTo>
                  <a:pt x="1608" y="335"/>
                </a:lnTo>
                <a:lnTo>
                  <a:pt x="1582" y="328"/>
                </a:lnTo>
                <a:lnTo>
                  <a:pt x="1563" y="328"/>
                </a:lnTo>
                <a:lnTo>
                  <a:pt x="1537" y="341"/>
                </a:lnTo>
                <a:lnTo>
                  <a:pt x="1524" y="335"/>
                </a:lnTo>
                <a:lnTo>
                  <a:pt x="1473" y="328"/>
                </a:lnTo>
                <a:lnTo>
                  <a:pt x="1460" y="322"/>
                </a:lnTo>
                <a:lnTo>
                  <a:pt x="1447" y="315"/>
                </a:lnTo>
                <a:lnTo>
                  <a:pt x="1421" y="309"/>
                </a:lnTo>
                <a:lnTo>
                  <a:pt x="1408" y="309"/>
                </a:lnTo>
                <a:lnTo>
                  <a:pt x="1408" y="315"/>
                </a:lnTo>
                <a:lnTo>
                  <a:pt x="1421" y="322"/>
                </a:lnTo>
                <a:lnTo>
                  <a:pt x="1428" y="328"/>
                </a:lnTo>
                <a:lnTo>
                  <a:pt x="1492" y="341"/>
                </a:lnTo>
                <a:lnTo>
                  <a:pt x="1524" y="354"/>
                </a:lnTo>
                <a:lnTo>
                  <a:pt x="1505" y="380"/>
                </a:lnTo>
                <a:lnTo>
                  <a:pt x="1492" y="405"/>
                </a:lnTo>
                <a:lnTo>
                  <a:pt x="1511" y="393"/>
                </a:lnTo>
                <a:lnTo>
                  <a:pt x="1530" y="373"/>
                </a:lnTo>
                <a:lnTo>
                  <a:pt x="1537" y="367"/>
                </a:lnTo>
                <a:lnTo>
                  <a:pt x="1550" y="367"/>
                </a:lnTo>
                <a:lnTo>
                  <a:pt x="1563" y="380"/>
                </a:lnTo>
                <a:lnTo>
                  <a:pt x="1595" y="386"/>
                </a:lnTo>
                <a:lnTo>
                  <a:pt x="1608" y="393"/>
                </a:lnTo>
                <a:lnTo>
                  <a:pt x="1614" y="399"/>
                </a:lnTo>
                <a:lnTo>
                  <a:pt x="1601" y="399"/>
                </a:lnTo>
                <a:lnTo>
                  <a:pt x="1575" y="405"/>
                </a:lnTo>
                <a:lnTo>
                  <a:pt x="1569" y="418"/>
                </a:lnTo>
                <a:lnTo>
                  <a:pt x="1563" y="418"/>
                </a:lnTo>
                <a:lnTo>
                  <a:pt x="1550" y="412"/>
                </a:lnTo>
                <a:lnTo>
                  <a:pt x="1543" y="412"/>
                </a:lnTo>
                <a:lnTo>
                  <a:pt x="1543" y="418"/>
                </a:lnTo>
                <a:lnTo>
                  <a:pt x="1550" y="425"/>
                </a:lnTo>
                <a:lnTo>
                  <a:pt x="1556" y="425"/>
                </a:lnTo>
                <a:lnTo>
                  <a:pt x="1530" y="444"/>
                </a:lnTo>
                <a:lnTo>
                  <a:pt x="1492" y="476"/>
                </a:lnTo>
                <a:lnTo>
                  <a:pt x="1440" y="450"/>
                </a:lnTo>
                <a:lnTo>
                  <a:pt x="1440" y="444"/>
                </a:lnTo>
                <a:lnTo>
                  <a:pt x="1447" y="431"/>
                </a:lnTo>
                <a:lnTo>
                  <a:pt x="1460" y="425"/>
                </a:lnTo>
                <a:lnTo>
                  <a:pt x="1466" y="412"/>
                </a:lnTo>
                <a:lnTo>
                  <a:pt x="1466" y="405"/>
                </a:lnTo>
                <a:lnTo>
                  <a:pt x="1453" y="412"/>
                </a:lnTo>
                <a:lnTo>
                  <a:pt x="1453" y="393"/>
                </a:lnTo>
                <a:lnTo>
                  <a:pt x="1434" y="405"/>
                </a:lnTo>
                <a:lnTo>
                  <a:pt x="1421" y="418"/>
                </a:lnTo>
                <a:lnTo>
                  <a:pt x="1415" y="425"/>
                </a:lnTo>
                <a:lnTo>
                  <a:pt x="1363" y="425"/>
                </a:lnTo>
                <a:lnTo>
                  <a:pt x="1344" y="412"/>
                </a:lnTo>
                <a:lnTo>
                  <a:pt x="1305" y="393"/>
                </a:lnTo>
                <a:lnTo>
                  <a:pt x="1267" y="380"/>
                </a:lnTo>
                <a:lnTo>
                  <a:pt x="1248" y="367"/>
                </a:lnTo>
                <a:lnTo>
                  <a:pt x="1235" y="367"/>
                </a:lnTo>
                <a:lnTo>
                  <a:pt x="1222" y="354"/>
                </a:lnTo>
                <a:lnTo>
                  <a:pt x="1164" y="335"/>
                </a:lnTo>
                <a:lnTo>
                  <a:pt x="1145" y="328"/>
                </a:lnTo>
                <a:lnTo>
                  <a:pt x="1119" y="315"/>
                </a:lnTo>
                <a:lnTo>
                  <a:pt x="1068" y="303"/>
                </a:lnTo>
                <a:lnTo>
                  <a:pt x="952" y="264"/>
                </a:lnTo>
                <a:lnTo>
                  <a:pt x="900" y="238"/>
                </a:lnTo>
                <a:lnTo>
                  <a:pt x="823" y="213"/>
                </a:lnTo>
                <a:lnTo>
                  <a:pt x="753" y="200"/>
                </a:lnTo>
                <a:lnTo>
                  <a:pt x="695" y="193"/>
                </a:lnTo>
                <a:lnTo>
                  <a:pt x="611" y="187"/>
                </a:lnTo>
                <a:lnTo>
                  <a:pt x="585" y="180"/>
                </a:lnTo>
                <a:lnTo>
                  <a:pt x="579" y="180"/>
                </a:lnTo>
                <a:lnTo>
                  <a:pt x="573" y="187"/>
                </a:lnTo>
                <a:lnTo>
                  <a:pt x="579" y="206"/>
                </a:lnTo>
                <a:lnTo>
                  <a:pt x="579" y="213"/>
                </a:lnTo>
                <a:lnTo>
                  <a:pt x="585" y="213"/>
                </a:lnTo>
                <a:lnTo>
                  <a:pt x="598" y="200"/>
                </a:lnTo>
                <a:lnTo>
                  <a:pt x="605" y="200"/>
                </a:lnTo>
                <a:lnTo>
                  <a:pt x="611" y="200"/>
                </a:lnTo>
                <a:lnTo>
                  <a:pt x="624" y="206"/>
                </a:lnTo>
                <a:lnTo>
                  <a:pt x="688" y="213"/>
                </a:lnTo>
                <a:lnTo>
                  <a:pt x="720" y="225"/>
                </a:lnTo>
                <a:lnTo>
                  <a:pt x="746" y="232"/>
                </a:lnTo>
                <a:lnTo>
                  <a:pt x="804" y="238"/>
                </a:lnTo>
                <a:lnTo>
                  <a:pt x="836" y="251"/>
                </a:lnTo>
                <a:lnTo>
                  <a:pt x="888" y="264"/>
                </a:lnTo>
                <a:lnTo>
                  <a:pt x="952" y="283"/>
                </a:lnTo>
                <a:lnTo>
                  <a:pt x="990" y="296"/>
                </a:lnTo>
                <a:lnTo>
                  <a:pt x="1087" y="322"/>
                </a:lnTo>
                <a:lnTo>
                  <a:pt x="1029" y="322"/>
                </a:lnTo>
                <a:lnTo>
                  <a:pt x="990" y="322"/>
                </a:lnTo>
                <a:lnTo>
                  <a:pt x="952" y="322"/>
                </a:lnTo>
                <a:lnTo>
                  <a:pt x="926" y="328"/>
                </a:lnTo>
                <a:lnTo>
                  <a:pt x="933" y="335"/>
                </a:lnTo>
                <a:lnTo>
                  <a:pt x="939" y="335"/>
                </a:lnTo>
                <a:lnTo>
                  <a:pt x="965" y="328"/>
                </a:lnTo>
                <a:lnTo>
                  <a:pt x="1023" y="328"/>
                </a:lnTo>
                <a:lnTo>
                  <a:pt x="1061" y="328"/>
                </a:lnTo>
                <a:lnTo>
                  <a:pt x="1100" y="328"/>
                </a:lnTo>
                <a:lnTo>
                  <a:pt x="1119" y="335"/>
                </a:lnTo>
                <a:lnTo>
                  <a:pt x="1132" y="335"/>
                </a:lnTo>
                <a:lnTo>
                  <a:pt x="1138" y="341"/>
                </a:lnTo>
                <a:lnTo>
                  <a:pt x="1164" y="367"/>
                </a:lnTo>
                <a:lnTo>
                  <a:pt x="1190" y="373"/>
                </a:lnTo>
                <a:lnTo>
                  <a:pt x="1215" y="373"/>
                </a:lnTo>
                <a:lnTo>
                  <a:pt x="1248" y="386"/>
                </a:lnTo>
                <a:lnTo>
                  <a:pt x="1260" y="393"/>
                </a:lnTo>
                <a:lnTo>
                  <a:pt x="1235" y="393"/>
                </a:lnTo>
                <a:lnTo>
                  <a:pt x="1196" y="380"/>
                </a:lnTo>
                <a:lnTo>
                  <a:pt x="1183" y="386"/>
                </a:lnTo>
                <a:lnTo>
                  <a:pt x="1183" y="393"/>
                </a:lnTo>
                <a:lnTo>
                  <a:pt x="1190" y="393"/>
                </a:lnTo>
                <a:lnTo>
                  <a:pt x="1209" y="399"/>
                </a:lnTo>
                <a:lnTo>
                  <a:pt x="1254" y="405"/>
                </a:lnTo>
                <a:lnTo>
                  <a:pt x="1267" y="412"/>
                </a:lnTo>
                <a:lnTo>
                  <a:pt x="1286" y="412"/>
                </a:lnTo>
                <a:lnTo>
                  <a:pt x="1293" y="412"/>
                </a:lnTo>
                <a:lnTo>
                  <a:pt x="1299" y="418"/>
                </a:lnTo>
                <a:lnTo>
                  <a:pt x="1318" y="425"/>
                </a:lnTo>
                <a:lnTo>
                  <a:pt x="1325" y="425"/>
                </a:lnTo>
                <a:lnTo>
                  <a:pt x="1344" y="431"/>
                </a:lnTo>
                <a:lnTo>
                  <a:pt x="1376" y="438"/>
                </a:lnTo>
                <a:lnTo>
                  <a:pt x="1389" y="444"/>
                </a:lnTo>
                <a:lnTo>
                  <a:pt x="1402" y="457"/>
                </a:lnTo>
                <a:lnTo>
                  <a:pt x="1428" y="470"/>
                </a:lnTo>
                <a:lnTo>
                  <a:pt x="1473" y="495"/>
                </a:lnTo>
                <a:lnTo>
                  <a:pt x="1466" y="502"/>
                </a:lnTo>
                <a:lnTo>
                  <a:pt x="1453" y="515"/>
                </a:lnTo>
                <a:lnTo>
                  <a:pt x="1447" y="521"/>
                </a:lnTo>
                <a:lnTo>
                  <a:pt x="1395" y="553"/>
                </a:lnTo>
                <a:lnTo>
                  <a:pt x="1370" y="547"/>
                </a:lnTo>
                <a:lnTo>
                  <a:pt x="1344" y="547"/>
                </a:lnTo>
                <a:lnTo>
                  <a:pt x="1318" y="547"/>
                </a:lnTo>
                <a:lnTo>
                  <a:pt x="1305" y="540"/>
                </a:lnTo>
                <a:lnTo>
                  <a:pt x="1305" y="534"/>
                </a:lnTo>
                <a:lnTo>
                  <a:pt x="1293" y="534"/>
                </a:lnTo>
                <a:lnTo>
                  <a:pt x="1267" y="528"/>
                </a:lnTo>
                <a:lnTo>
                  <a:pt x="1248" y="521"/>
                </a:lnTo>
                <a:lnTo>
                  <a:pt x="1003" y="425"/>
                </a:lnTo>
                <a:lnTo>
                  <a:pt x="881" y="380"/>
                </a:lnTo>
                <a:lnTo>
                  <a:pt x="843" y="367"/>
                </a:lnTo>
                <a:lnTo>
                  <a:pt x="804" y="348"/>
                </a:lnTo>
                <a:lnTo>
                  <a:pt x="759" y="335"/>
                </a:lnTo>
                <a:lnTo>
                  <a:pt x="733" y="328"/>
                </a:lnTo>
                <a:lnTo>
                  <a:pt x="708" y="322"/>
                </a:lnTo>
                <a:lnTo>
                  <a:pt x="675" y="322"/>
                </a:lnTo>
                <a:lnTo>
                  <a:pt x="605" y="322"/>
                </a:lnTo>
                <a:lnTo>
                  <a:pt x="592" y="322"/>
                </a:lnTo>
                <a:lnTo>
                  <a:pt x="592" y="309"/>
                </a:lnTo>
                <a:lnTo>
                  <a:pt x="566" y="309"/>
                </a:lnTo>
                <a:lnTo>
                  <a:pt x="547" y="309"/>
                </a:lnTo>
                <a:lnTo>
                  <a:pt x="540" y="315"/>
                </a:lnTo>
                <a:lnTo>
                  <a:pt x="540" y="322"/>
                </a:lnTo>
                <a:lnTo>
                  <a:pt x="534" y="322"/>
                </a:lnTo>
                <a:lnTo>
                  <a:pt x="521" y="322"/>
                </a:lnTo>
                <a:lnTo>
                  <a:pt x="515" y="315"/>
                </a:lnTo>
                <a:lnTo>
                  <a:pt x="502" y="315"/>
                </a:lnTo>
                <a:lnTo>
                  <a:pt x="495" y="322"/>
                </a:lnTo>
                <a:lnTo>
                  <a:pt x="483" y="328"/>
                </a:lnTo>
                <a:lnTo>
                  <a:pt x="483" y="335"/>
                </a:lnTo>
                <a:lnTo>
                  <a:pt x="489" y="328"/>
                </a:lnTo>
                <a:lnTo>
                  <a:pt x="495" y="341"/>
                </a:lnTo>
                <a:lnTo>
                  <a:pt x="508" y="348"/>
                </a:lnTo>
                <a:lnTo>
                  <a:pt x="547" y="348"/>
                </a:lnTo>
                <a:lnTo>
                  <a:pt x="566" y="354"/>
                </a:lnTo>
                <a:lnTo>
                  <a:pt x="592" y="367"/>
                </a:lnTo>
                <a:lnTo>
                  <a:pt x="605" y="367"/>
                </a:lnTo>
                <a:lnTo>
                  <a:pt x="618" y="354"/>
                </a:lnTo>
                <a:lnTo>
                  <a:pt x="624" y="367"/>
                </a:lnTo>
                <a:lnTo>
                  <a:pt x="630" y="373"/>
                </a:lnTo>
                <a:lnTo>
                  <a:pt x="637" y="386"/>
                </a:lnTo>
                <a:lnTo>
                  <a:pt x="656" y="386"/>
                </a:lnTo>
                <a:lnTo>
                  <a:pt x="714" y="405"/>
                </a:lnTo>
                <a:lnTo>
                  <a:pt x="733" y="418"/>
                </a:lnTo>
                <a:lnTo>
                  <a:pt x="701" y="418"/>
                </a:lnTo>
                <a:lnTo>
                  <a:pt x="637" y="418"/>
                </a:lnTo>
                <a:lnTo>
                  <a:pt x="598" y="412"/>
                </a:lnTo>
                <a:lnTo>
                  <a:pt x="585" y="412"/>
                </a:lnTo>
                <a:lnTo>
                  <a:pt x="566" y="418"/>
                </a:lnTo>
                <a:lnTo>
                  <a:pt x="540" y="425"/>
                </a:lnTo>
                <a:lnTo>
                  <a:pt x="534" y="425"/>
                </a:lnTo>
                <a:lnTo>
                  <a:pt x="521" y="418"/>
                </a:lnTo>
                <a:lnTo>
                  <a:pt x="515" y="412"/>
                </a:lnTo>
                <a:lnTo>
                  <a:pt x="508" y="412"/>
                </a:lnTo>
                <a:lnTo>
                  <a:pt x="495" y="418"/>
                </a:lnTo>
                <a:lnTo>
                  <a:pt x="489" y="418"/>
                </a:lnTo>
                <a:lnTo>
                  <a:pt x="463" y="418"/>
                </a:lnTo>
                <a:lnTo>
                  <a:pt x="438" y="418"/>
                </a:lnTo>
                <a:lnTo>
                  <a:pt x="418" y="425"/>
                </a:lnTo>
                <a:lnTo>
                  <a:pt x="380" y="438"/>
                </a:lnTo>
                <a:lnTo>
                  <a:pt x="367" y="444"/>
                </a:lnTo>
                <a:lnTo>
                  <a:pt x="348" y="450"/>
                </a:lnTo>
                <a:lnTo>
                  <a:pt x="335" y="450"/>
                </a:lnTo>
                <a:lnTo>
                  <a:pt x="322" y="457"/>
                </a:lnTo>
                <a:lnTo>
                  <a:pt x="322" y="470"/>
                </a:lnTo>
                <a:lnTo>
                  <a:pt x="328" y="470"/>
                </a:lnTo>
                <a:lnTo>
                  <a:pt x="348" y="457"/>
                </a:lnTo>
                <a:lnTo>
                  <a:pt x="360" y="457"/>
                </a:lnTo>
                <a:lnTo>
                  <a:pt x="367" y="470"/>
                </a:lnTo>
                <a:lnTo>
                  <a:pt x="373" y="470"/>
                </a:lnTo>
                <a:lnTo>
                  <a:pt x="380" y="457"/>
                </a:lnTo>
                <a:lnTo>
                  <a:pt x="405" y="457"/>
                </a:lnTo>
                <a:lnTo>
                  <a:pt x="405" y="450"/>
                </a:lnTo>
                <a:lnTo>
                  <a:pt x="386" y="457"/>
                </a:lnTo>
                <a:lnTo>
                  <a:pt x="386" y="450"/>
                </a:lnTo>
                <a:lnTo>
                  <a:pt x="399" y="444"/>
                </a:lnTo>
                <a:lnTo>
                  <a:pt x="431" y="438"/>
                </a:lnTo>
                <a:lnTo>
                  <a:pt x="495" y="438"/>
                </a:lnTo>
                <a:lnTo>
                  <a:pt x="540" y="438"/>
                </a:lnTo>
                <a:lnTo>
                  <a:pt x="585" y="450"/>
                </a:lnTo>
                <a:lnTo>
                  <a:pt x="611" y="470"/>
                </a:lnTo>
                <a:lnTo>
                  <a:pt x="592" y="470"/>
                </a:lnTo>
                <a:lnTo>
                  <a:pt x="573" y="457"/>
                </a:lnTo>
                <a:lnTo>
                  <a:pt x="547" y="457"/>
                </a:lnTo>
                <a:lnTo>
                  <a:pt x="528" y="457"/>
                </a:lnTo>
                <a:lnTo>
                  <a:pt x="515" y="450"/>
                </a:lnTo>
                <a:lnTo>
                  <a:pt x="476" y="457"/>
                </a:lnTo>
                <a:lnTo>
                  <a:pt x="438" y="457"/>
                </a:lnTo>
                <a:lnTo>
                  <a:pt x="483" y="457"/>
                </a:lnTo>
                <a:lnTo>
                  <a:pt x="502" y="470"/>
                </a:lnTo>
                <a:lnTo>
                  <a:pt x="534" y="470"/>
                </a:lnTo>
                <a:lnTo>
                  <a:pt x="553" y="470"/>
                </a:lnTo>
                <a:lnTo>
                  <a:pt x="573" y="476"/>
                </a:lnTo>
                <a:lnTo>
                  <a:pt x="598" y="483"/>
                </a:lnTo>
                <a:lnTo>
                  <a:pt x="643" y="489"/>
                </a:lnTo>
                <a:lnTo>
                  <a:pt x="669" y="495"/>
                </a:lnTo>
                <a:lnTo>
                  <a:pt x="701" y="508"/>
                </a:lnTo>
                <a:lnTo>
                  <a:pt x="746" y="528"/>
                </a:lnTo>
                <a:lnTo>
                  <a:pt x="791" y="540"/>
                </a:lnTo>
                <a:lnTo>
                  <a:pt x="843" y="560"/>
                </a:lnTo>
                <a:lnTo>
                  <a:pt x="888" y="566"/>
                </a:lnTo>
                <a:lnTo>
                  <a:pt x="907" y="579"/>
                </a:lnTo>
                <a:lnTo>
                  <a:pt x="939" y="592"/>
                </a:lnTo>
                <a:lnTo>
                  <a:pt x="965" y="605"/>
                </a:lnTo>
                <a:lnTo>
                  <a:pt x="1003" y="605"/>
                </a:lnTo>
                <a:lnTo>
                  <a:pt x="1042" y="611"/>
                </a:lnTo>
                <a:lnTo>
                  <a:pt x="1080" y="618"/>
                </a:lnTo>
                <a:lnTo>
                  <a:pt x="1119" y="618"/>
                </a:lnTo>
                <a:lnTo>
                  <a:pt x="1113" y="605"/>
                </a:lnTo>
                <a:lnTo>
                  <a:pt x="1068" y="598"/>
                </a:lnTo>
                <a:lnTo>
                  <a:pt x="1023" y="598"/>
                </a:lnTo>
                <a:lnTo>
                  <a:pt x="978" y="592"/>
                </a:lnTo>
                <a:lnTo>
                  <a:pt x="952" y="585"/>
                </a:lnTo>
                <a:lnTo>
                  <a:pt x="926" y="566"/>
                </a:lnTo>
                <a:lnTo>
                  <a:pt x="900" y="560"/>
                </a:lnTo>
                <a:lnTo>
                  <a:pt x="875" y="560"/>
                </a:lnTo>
                <a:lnTo>
                  <a:pt x="798" y="534"/>
                </a:lnTo>
                <a:lnTo>
                  <a:pt x="753" y="521"/>
                </a:lnTo>
                <a:lnTo>
                  <a:pt x="830" y="540"/>
                </a:lnTo>
                <a:lnTo>
                  <a:pt x="759" y="515"/>
                </a:lnTo>
                <a:lnTo>
                  <a:pt x="759" y="508"/>
                </a:lnTo>
                <a:lnTo>
                  <a:pt x="772" y="515"/>
                </a:lnTo>
                <a:lnTo>
                  <a:pt x="791" y="521"/>
                </a:lnTo>
                <a:lnTo>
                  <a:pt x="823" y="521"/>
                </a:lnTo>
                <a:lnTo>
                  <a:pt x="823" y="521"/>
                </a:lnTo>
                <a:lnTo>
                  <a:pt x="823" y="515"/>
                </a:lnTo>
                <a:lnTo>
                  <a:pt x="875" y="521"/>
                </a:lnTo>
                <a:lnTo>
                  <a:pt x="913" y="528"/>
                </a:lnTo>
                <a:lnTo>
                  <a:pt x="945" y="534"/>
                </a:lnTo>
                <a:lnTo>
                  <a:pt x="997" y="534"/>
                </a:lnTo>
                <a:lnTo>
                  <a:pt x="1035" y="540"/>
                </a:lnTo>
                <a:lnTo>
                  <a:pt x="1100" y="560"/>
                </a:lnTo>
                <a:lnTo>
                  <a:pt x="1132" y="560"/>
                </a:lnTo>
                <a:lnTo>
                  <a:pt x="1132" y="566"/>
                </a:lnTo>
                <a:lnTo>
                  <a:pt x="1119" y="579"/>
                </a:lnTo>
                <a:lnTo>
                  <a:pt x="1113" y="585"/>
                </a:lnTo>
                <a:lnTo>
                  <a:pt x="1119" y="592"/>
                </a:lnTo>
                <a:lnTo>
                  <a:pt x="1138" y="585"/>
                </a:lnTo>
                <a:lnTo>
                  <a:pt x="1151" y="579"/>
                </a:lnTo>
                <a:lnTo>
                  <a:pt x="1170" y="566"/>
                </a:lnTo>
                <a:lnTo>
                  <a:pt x="1196" y="560"/>
                </a:lnTo>
                <a:lnTo>
                  <a:pt x="1209" y="553"/>
                </a:lnTo>
                <a:lnTo>
                  <a:pt x="1215" y="553"/>
                </a:lnTo>
                <a:lnTo>
                  <a:pt x="1222" y="560"/>
                </a:lnTo>
                <a:lnTo>
                  <a:pt x="1228" y="566"/>
                </a:lnTo>
                <a:lnTo>
                  <a:pt x="1235" y="560"/>
                </a:lnTo>
                <a:lnTo>
                  <a:pt x="1254" y="553"/>
                </a:lnTo>
                <a:lnTo>
                  <a:pt x="1260" y="553"/>
                </a:lnTo>
                <a:lnTo>
                  <a:pt x="1260" y="560"/>
                </a:lnTo>
                <a:lnTo>
                  <a:pt x="1248" y="566"/>
                </a:lnTo>
                <a:lnTo>
                  <a:pt x="1248" y="579"/>
                </a:lnTo>
                <a:lnTo>
                  <a:pt x="1260" y="579"/>
                </a:lnTo>
                <a:lnTo>
                  <a:pt x="1273" y="579"/>
                </a:lnTo>
                <a:lnTo>
                  <a:pt x="1293" y="592"/>
                </a:lnTo>
                <a:lnTo>
                  <a:pt x="1344" y="605"/>
                </a:lnTo>
                <a:lnTo>
                  <a:pt x="1331" y="618"/>
                </a:lnTo>
                <a:lnTo>
                  <a:pt x="1363" y="618"/>
                </a:lnTo>
                <a:lnTo>
                  <a:pt x="1363" y="611"/>
                </a:lnTo>
                <a:lnTo>
                  <a:pt x="1395" y="618"/>
                </a:lnTo>
                <a:lnTo>
                  <a:pt x="1421" y="618"/>
                </a:lnTo>
                <a:lnTo>
                  <a:pt x="1376" y="605"/>
                </a:lnTo>
                <a:lnTo>
                  <a:pt x="1395" y="598"/>
                </a:lnTo>
                <a:lnTo>
                  <a:pt x="1415" y="605"/>
                </a:lnTo>
                <a:lnTo>
                  <a:pt x="1440" y="605"/>
                </a:lnTo>
                <a:lnTo>
                  <a:pt x="1428" y="598"/>
                </a:lnTo>
                <a:lnTo>
                  <a:pt x="1408" y="592"/>
                </a:lnTo>
                <a:lnTo>
                  <a:pt x="1408" y="585"/>
                </a:lnTo>
                <a:lnTo>
                  <a:pt x="1408" y="579"/>
                </a:lnTo>
                <a:lnTo>
                  <a:pt x="1421" y="560"/>
                </a:lnTo>
                <a:lnTo>
                  <a:pt x="1434" y="560"/>
                </a:lnTo>
                <a:lnTo>
                  <a:pt x="1460" y="566"/>
                </a:lnTo>
                <a:lnTo>
                  <a:pt x="1473" y="566"/>
                </a:lnTo>
                <a:lnTo>
                  <a:pt x="1492" y="560"/>
                </a:lnTo>
                <a:lnTo>
                  <a:pt x="1518" y="560"/>
                </a:lnTo>
                <a:lnTo>
                  <a:pt x="1550" y="566"/>
                </a:lnTo>
                <a:lnTo>
                  <a:pt x="1608" y="566"/>
                </a:lnTo>
                <a:lnTo>
                  <a:pt x="1633" y="579"/>
                </a:lnTo>
                <a:lnTo>
                  <a:pt x="1665" y="579"/>
                </a:lnTo>
                <a:lnTo>
                  <a:pt x="1704" y="579"/>
                </a:lnTo>
                <a:lnTo>
                  <a:pt x="1710" y="585"/>
                </a:lnTo>
                <a:lnTo>
                  <a:pt x="1704" y="592"/>
                </a:lnTo>
                <a:lnTo>
                  <a:pt x="1698" y="598"/>
                </a:lnTo>
                <a:lnTo>
                  <a:pt x="1665" y="618"/>
                </a:lnTo>
                <a:lnTo>
                  <a:pt x="1685" y="618"/>
                </a:lnTo>
                <a:lnTo>
                  <a:pt x="1698" y="611"/>
                </a:lnTo>
                <a:lnTo>
                  <a:pt x="1717" y="598"/>
                </a:lnTo>
                <a:lnTo>
                  <a:pt x="1730" y="585"/>
                </a:lnTo>
                <a:lnTo>
                  <a:pt x="1743" y="592"/>
                </a:lnTo>
                <a:lnTo>
                  <a:pt x="1768" y="598"/>
                </a:lnTo>
                <a:lnTo>
                  <a:pt x="1775" y="598"/>
                </a:lnTo>
                <a:lnTo>
                  <a:pt x="1775" y="592"/>
                </a:lnTo>
                <a:lnTo>
                  <a:pt x="1781" y="592"/>
                </a:lnTo>
                <a:lnTo>
                  <a:pt x="1800" y="598"/>
                </a:lnTo>
                <a:lnTo>
                  <a:pt x="1813" y="598"/>
                </a:lnTo>
                <a:lnTo>
                  <a:pt x="1820" y="598"/>
                </a:lnTo>
                <a:lnTo>
                  <a:pt x="1865" y="611"/>
                </a:lnTo>
                <a:lnTo>
                  <a:pt x="1878" y="611"/>
                </a:lnTo>
                <a:lnTo>
                  <a:pt x="1884" y="618"/>
                </a:lnTo>
                <a:lnTo>
                  <a:pt x="1948" y="618"/>
                </a:lnTo>
                <a:lnTo>
                  <a:pt x="1942" y="611"/>
                </a:lnTo>
                <a:lnTo>
                  <a:pt x="1942" y="598"/>
                </a:lnTo>
                <a:lnTo>
                  <a:pt x="1910" y="598"/>
                </a:lnTo>
                <a:lnTo>
                  <a:pt x="1929" y="592"/>
                </a:lnTo>
                <a:lnTo>
                  <a:pt x="5433" y="495"/>
                </a:lnTo>
                <a:lnTo>
                  <a:pt x="1556" y="348"/>
                </a:lnTo>
                <a:lnTo>
                  <a:pt x="1556" y="341"/>
                </a:lnTo>
                <a:lnTo>
                  <a:pt x="1575" y="341"/>
                </a:lnTo>
                <a:lnTo>
                  <a:pt x="1620" y="354"/>
                </a:lnTo>
                <a:lnTo>
                  <a:pt x="1646" y="380"/>
                </a:lnTo>
                <a:lnTo>
                  <a:pt x="1633" y="380"/>
                </a:lnTo>
                <a:lnTo>
                  <a:pt x="1556" y="348"/>
                </a:lnTo>
                <a:lnTo>
                  <a:pt x="5433" y="495"/>
                </a:lnTo>
                <a:lnTo>
                  <a:pt x="714" y="450"/>
                </a:lnTo>
                <a:lnTo>
                  <a:pt x="733" y="457"/>
                </a:lnTo>
                <a:lnTo>
                  <a:pt x="727" y="470"/>
                </a:lnTo>
                <a:lnTo>
                  <a:pt x="714" y="470"/>
                </a:lnTo>
                <a:lnTo>
                  <a:pt x="708" y="450"/>
                </a:lnTo>
                <a:lnTo>
                  <a:pt x="708" y="444"/>
                </a:lnTo>
                <a:lnTo>
                  <a:pt x="714" y="450"/>
                </a:lnTo>
                <a:lnTo>
                  <a:pt x="5433" y="495"/>
                </a:lnTo>
                <a:lnTo>
                  <a:pt x="746" y="489"/>
                </a:lnTo>
                <a:lnTo>
                  <a:pt x="708" y="483"/>
                </a:lnTo>
                <a:lnTo>
                  <a:pt x="682" y="476"/>
                </a:lnTo>
                <a:lnTo>
                  <a:pt x="656" y="476"/>
                </a:lnTo>
                <a:lnTo>
                  <a:pt x="650" y="470"/>
                </a:lnTo>
                <a:lnTo>
                  <a:pt x="650" y="457"/>
                </a:lnTo>
                <a:lnTo>
                  <a:pt x="643" y="450"/>
                </a:lnTo>
                <a:lnTo>
                  <a:pt x="630" y="444"/>
                </a:lnTo>
                <a:lnTo>
                  <a:pt x="624" y="438"/>
                </a:lnTo>
                <a:lnTo>
                  <a:pt x="637" y="438"/>
                </a:lnTo>
                <a:lnTo>
                  <a:pt x="643" y="438"/>
                </a:lnTo>
                <a:lnTo>
                  <a:pt x="656" y="444"/>
                </a:lnTo>
                <a:lnTo>
                  <a:pt x="688" y="450"/>
                </a:lnTo>
                <a:lnTo>
                  <a:pt x="720" y="476"/>
                </a:lnTo>
                <a:lnTo>
                  <a:pt x="746" y="489"/>
                </a:lnTo>
                <a:lnTo>
                  <a:pt x="5433" y="495"/>
                </a:lnTo>
                <a:lnTo>
                  <a:pt x="907" y="521"/>
                </a:lnTo>
                <a:lnTo>
                  <a:pt x="855" y="508"/>
                </a:lnTo>
                <a:lnTo>
                  <a:pt x="843" y="508"/>
                </a:lnTo>
                <a:lnTo>
                  <a:pt x="823" y="502"/>
                </a:lnTo>
                <a:lnTo>
                  <a:pt x="804" y="502"/>
                </a:lnTo>
                <a:lnTo>
                  <a:pt x="791" y="489"/>
                </a:lnTo>
                <a:lnTo>
                  <a:pt x="759" y="483"/>
                </a:lnTo>
                <a:lnTo>
                  <a:pt x="746" y="476"/>
                </a:lnTo>
                <a:lnTo>
                  <a:pt x="740" y="470"/>
                </a:lnTo>
                <a:lnTo>
                  <a:pt x="746" y="470"/>
                </a:lnTo>
                <a:lnTo>
                  <a:pt x="772" y="457"/>
                </a:lnTo>
                <a:lnTo>
                  <a:pt x="785" y="457"/>
                </a:lnTo>
                <a:lnTo>
                  <a:pt x="798" y="470"/>
                </a:lnTo>
                <a:lnTo>
                  <a:pt x="810" y="476"/>
                </a:lnTo>
                <a:lnTo>
                  <a:pt x="836" y="476"/>
                </a:lnTo>
                <a:lnTo>
                  <a:pt x="855" y="476"/>
                </a:lnTo>
                <a:lnTo>
                  <a:pt x="862" y="483"/>
                </a:lnTo>
                <a:lnTo>
                  <a:pt x="888" y="495"/>
                </a:lnTo>
                <a:lnTo>
                  <a:pt x="907" y="502"/>
                </a:lnTo>
                <a:lnTo>
                  <a:pt x="920" y="508"/>
                </a:lnTo>
                <a:lnTo>
                  <a:pt x="913" y="515"/>
                </a:lnTo>
                <a:lnTo>
                  <a:pt x="907" y="521"/>
                </a:lnTo>
                <a:lnTo>
                  <a:pt x="5433" y="495"/>
                </a:lnTo>
                <a:lnTo>
                  <a:pt x="1241" y="547"/>
                </a:lnTo>
                <a:lnTo>
                  <a:pt x="1222" y="540"/>
                </a:lnTo>
                <a:lnTo>
                  <a:pt x="1209" y="540"/>
                </a:lnTo>
                <a:lnTo>
                  <a:pt x="1203" y="534"/>
                </a:lnTo>
                <a:lnTo>
                  <a:pt x="1196" y="534"/>
                </a:lnTo>
                <a:lnTo>
                  <a:pt x="1196" y="540"/>
                </a:lnTo>
                <a:lnTo>
                  <a:pt x="1170" y="540"/>
                </a:lnTo>
                <a:lnTo>
                  <a:pt x="1170" y="534"/>
                </a:lnTo>
                <a:lnTo>
                  <a:pt x="1170" y="521"/>
                </a:lnTo>
                <a:lnTo>
                  <a:pt x="1170" y="521"/>
                </a:lnTo>
                <a:lnTo>
                  <a:pt x="1164" y="521"/>
                </a:lnTo>
                <a:lnTo>
                  <a:pt x="1145" y="515"/>
                </a:lnTo>
                <a:lnTo>
                  <a:pt x="1100" y="508"/>
                </a:lnTo>
                <a:lnTo>
                  <a:pt x="1068" y="508"/>
                </a:lnTo>
                <a:lnTo>
                  <a:pt x="1042" y="508"/>
                </a:lnTo>
                <a:lnTo>
                  <a:pt x="1003" y="502"/>
                </a:lnTo>
                <a:lnTo>
                  <a:pt x="965" y="489"/>
                </a:lnTo>
                <a:lnTo>
                  <a:pt x="952" y="483"/>
                </a:lnTo>
                <a:lnTo>
                  <a:pt x="939" y="476"/>
                </a:lnTo>
                <a:lnTo>
                  <a:pt x="907" y="457"/>
                </a:lnTo>
                <a:lnTo>
                  <a:pt x="881" y="450"/>
                </a:lnTo>
                <a:lnTo>
                  <a:pt x="843" y="438"/>
                </a:lnTo>
                <a:lnTo>
                  <a:pt x="798" y="425"/>
                </a:lnTo>
                <a:lnTo>
                  <a:pt x="778" y="418"/>
                </a:lnTo>
                <a:lnTo>
                  <a:pt x="720" y="393"/>
                </a:lnTo>
                <a:lnTo>
                  <a:pt x="688" y="373"/>
                </a:lnTo>
                <a:lnTo>
                  <a:pt x="669" y="354"/>
                </a:lnTo>
                <a:lnTo>
                  <a:pt x="669" y="348"/>
                </a:lnTo>
                <a:lnTo>
                  <a:pt x="669" y="341"/>
                </a:lnTo>
                <a:lnTo>
                  <a:pt x="675" y="341"/>
                </a:lnTo>
                <a:lnTo>
                  <a:pt x="682" y="354"/>
                </a:lnTo>
                <a:lnTo>
                  <a:pt x="688" y="354"/>
                </a:lnTo>
                <a:lnTo>
                  <a:pt x="695" y="354"/>
                </a:lnTo>
                <a:lnTo>
                  <a:pt x="701" y="348"/>
                </a:lnTo>
                <a:lnTo>
                  <a:pt x="733" y="354"/>
                </a:lnTo>
                <a:lnTo>
                  <a:pt x="817" y="380"/>
                </a:lnTo>
                <a:lnTo>
                  <a:pt x="855" y="386"/>
                </a:lnTo>
                <a:lnTo>
                  <a:pt x="907" y="399"/>
                </a:lnTo>
                <a:lnTo>
                  <a:pt x="939" y="412"/>
                </a:lnTo>
                <a:lnTo>
                  <a:pt x="952" y="418"/>
                </a:lnTo>
                <a:lnTo>
                  <a:pt x="990" y="438"/>
                </a:lnTo>
                <a:lnTo>
                  <a:pt x="1132" y="495"/>
                </a:lnTo>
                <a:lnTo>
                  <a:pt x="1248" y="534"/>
                </a:lnTo>
                <a:lnTo>
                  <a:pt x="1248" y="540"/>
                </a:lnTo>
                <a:lnTo>
                  <a:pt x="1241" y="547"/>
                </a:lnTo>
                <a:lnTo>
                  <a:pt x="5433" y="495"/>
                </a:lnTo>
                <a:lnTo>
                  <a:pt x="1350" y="598"/>
                </a:lnTo>
                <a:lnTo>
                  <a:pt x="1312" y="585"/>
                </a:lnTo>
                <a:lnTo>
                  <a:pt x="1299" y="579"/>
                </a:lnTo>
                <a:lnTo>
                  <a:pt x="1273" y="560"/>
                </a:lnTo>
                <a:lnTo>
                  <a:pt x="1273" y="553"/>
                </a:lnTo>
                <a:lnTo>
                  <a:pt x="1286" y="553"/>
                </a:lnTo>
                <a:lnTo>
                  <a:pt x="1305" y="560"/>
                </a:lnTo>
                <a:lnTo>
                  <a:pt x="1318" y="560"/>
                </a:lnTo>
                <a:lnTo>
                  <a:pt x="1331" y="566"/>
                </a:lnTo>
                <a:lnTo>
                  <a:pt x="1357" y="585"/>
                </a:lnTo>
                <a:lnTo>
                  <a:pt x="1350" y="598"/>
                </a:lnTo>
                <a:lnTo>
                  <a:pt x="5433" y="495"/>
                </a:lnTo>
                <a:lnTo>
                  <a:pt x="1370" y="566"/>
                </a:lnTo>
                <a:lnTo>
                  <a:pt x="1357" y="566"/>
                </a:lnTo>
                <a:lnTo>
                  <a:pt x="1357" y="560"/>
                </a:lnTo>
                <a:lnTo>
                  <a:pt x="1363" y="560"/>
                </a:lnTo>
                <a:lnTo>
                  <a:pt x="1376" y="560"/>
                </a:lnTo>
                <a:lnTo>
                  <a:pt x="1370" y="566"/>
                </a:lnTo>
                <a:lnTo>
                  <a:pt x="5433" y="495"/>
                </a:lnTo>
                <a:lnTo>
                  <a:pt x="1659" y="560"/>
                </a:lnTo>
                <a:lnTo>
                  <a:pt x="1633" y="560"/>
                </a:lnTo>
                <a:lnTo>
                  <a:pt x="1601" y="553"/>
                </a:lnTo>
                <a:lnTo>
                  <a:pt x="1569" y="553"/>
                </a:lnTo>
                <a:lnTo>
                  <a:pt x="1543" y="553"/>
                </a:lnTo>
                <a:lnTo>
                  <a:pt x="1518" y="547"/>
                </a:lnTo>
                <a:lnTo>
                  <a:pt x="1492" y="553"/>
                </a:lnTo>
                <a:lnTo>
                  <a:pt x="1453" y="553"/>
                </a:lnTo>
                <a:lnTo>
                  <a:pt x="1434" y="547"/>
                </a:lnTo>
                <a:lnTo>
                  <a:pt x="1440" y="540"/>
                </a:lnTo>
                <a:lnTo>
                  <a:pt x="1453" y="521"/>
                </a:lnTo>
                <a:lnTo>
                  <a:pt x="1460" y="521"/>
                </a:lnTo>
                <a:lnTo>
                  <a:pt x="1466" y="521"/>
                </a:lnTo>
                <a:lnTo>
                  <a:pt x="1492" y="521"/>
                </a:lnTo>
                <a:lnTo>
                  <a:pt x="1479" y="515"/>
                </a:lnTo>
                <a:lnTo>
                  <a:pt x="1473" y="508"/>
                </a:lnTo>
                <a:lnTo>
                  <a:pt x="1479" y="502"/>
                </a:lnTo>
                <a:lnTo>
                  <a:pt x="1498" y="495"/>
                </a:lnTo>
                <a:lnTo>
                  <a:pt x="1511" y="495"/>
                </a:lnTo>
                <a:lnTo>
                  <a:pt x="1543" y="508"/>
                </a:lnTo>
                <a:lnTo>
                  <a:pt x="1582" y="521"/>
                </a:lnTo>
                <a:lnTo>
                  <a:pt x="1633" y="534"/>
                </a:lnTo>
                <a:lnTo>
                  <a:pt x="1678" y="560"/>
                </a:lnTo>
                <a:lnTo>
                  <a:pt x="1659" y="560"/>
                </a:lnTo>
                <a:lnTo>
                  <a:pt x="5433" y="495"/>
                </a:lnTo>
                <a:lnTo>
                  <a:pt x="444" y="84"/>
                </a:lnTo>
                <a:lnTo>
                  <a:pt x="444" y="78"/>
                </a:lnTo>
                <a:lnTo>
                  <a:pt x="438" y="84"/>
                </a:lnTo>
                <a:lnTo>
                  <a:pt x="431" y="90"/>
                </a:lnTo>
                <a:lnTo>
                  <a:pt x="438" y="90"/>
                </a:lnTo>
                <a:lnTo>
                  <a:pt x="444" y="84"/>
                </a:lnTo>
                <a:lnTo>
                  <a:pt x="5433" y="495"/>
                </a:lnTo>
                <a:lnTo>
                  <a:pt x="296" y="39"/>
                </a:lnTo>
                <a:lnTo>
                  <a:pt x="315" y="39"/>
                </a:lnTo>
                <a:lnTo>
                  <a:pt x="322" y="39"/>
                </a:lnTo>
                <a:lnTo>
                  <a:pt x="328" y="39"/>
                </a:lnTo>
                <a:lnTo>
                  <a:pt x="322" y="39"/>
                </a:lnTo>
                <a:lnTo>
                  <a:pt x="309" y="39"/>
                </a:lnTo>
                <a:lnTo>
                  <a:pt x="296" y="39"/>
                </a:lnTo>
                <a:lnTo>
                  <a:pt x="290" y="39"/>
                </a:lnTo>
                <a:lnTo>
                  <a:pt x="296" y="39"/>
                </a:lnTo>
                <a:lnTo>
                  <a:pt x="5433" y="495"/>
                </a:lnTo>
                <a:lnTo>
                  <a:pt x="380" y="380"/>
                </a:lnTo>
                <a:lnTo>
                  <a:pt x="386" y="386"/>
                </a:lnTo>
                <a:lnTo>
                  <a:pt x="399" y="380"/>
                </a:lnTo>
                <a:lnTo>
                  <a:pt x="386" y="380"/>
                </a:lnTo>
                <a:lnTo>
                  <a:pt x="380" y="380"/>
                </a:lnTo>
                <a:lnTo>
                  <a:pt x="5433" y="495"/>
                </a:lnTo>
                <a:lnTo>
                  <a:pt x="2527" y="328"/>
                </a:lnTo>
                <a:lnTo>
                  <a:pt x="2559" y="315"/>
                </a:lnTo>
                <a:lnTo>
                  <a:pt x="2572" y="315"/>
                </a:lnTo>
                <a:lnTo>
                  <a:pt x="2578" y="315"/>
                </a:lnTo>
                <a:lnTo>
                  <a:pt x="2585" y="309"/>
                </a:lnTo>
                <a:lnTo>
                  <a:pt x="2598" y="309"/>
                </a:lnTo>
                <a:lnTo>
                  <a:pt x="2610" y="309"/>
                </a:lnTo>
                <a:lnTo>
                  <a:pt x="2610" y="303"/>
                </a:lnTo>
                <a:lnTo>
                  <a:pt x="2604" y="303"/>
                </a:lnTo>
                <a:lnTo>
                  <a:pt x="2559" y="309"/>
                </a:lnTo>
                <a:lnTo>
                  <a:pt x="2546" y="309"/>
                </a:lnTo>
                <a:lnTo>
                  <a:pt x="2527" y="315"/>
                </a:lnTo>
                <a:lnTo>
                  <a:pt x="2482" y="328"/>
                </a:lnTo>
                <a:lnTo>
                  <a:pt x="2418" y="341"/>
                </a:lnTo>
                <a:lnTo>
                  <a:pt x="2385" y="341"/>
                </a:lnTo>
                <a:lnTo>
                  <a:pt x="2360" y="341"/>
                </a:lnTo>
                <a:lnTo>
                  <a:pt x="2347" y="354"/>
                </a:lnTo>
                <a:lnTo>
                  <a:pt x="2328" y="354"/>
                </a:lnTo>
                <a:lnTo>
                  <a:pt x="2295" y="367"/>
                </a:lnTo>
                <a:lnTo>
                  <a:pt x="2283" y="367"/>
                </a:lnTo>
                <a:lnTo>
                  <a:pt x="2276" y="367"/>
                </a:lnTo>
                <a:lnTo>
                  <a:pt x="2270" y="373"/>
                </a:lnTo>
                <a:lnTo>
                  <a:pt x="2270" y="380"/>
                </a:lnTo>
                <a:lnTo>
                  <a:pt x="2283" y="380"/>
                </a:lnTo>
                <a:lnTo>
                  <a:pt x="2295" y="380"/>
                </a:lnTo>
                <a:lnTo>
                  <a:pt x="2302" y="380"/>
                </a:lnTo>
                <a:lnTo>
                  <a:pt x="2321" y="373"/>
                </a:lnTo>
                <a:lnTo>
                  <a:pt x="2340" y="373"/>
                </a:lnTo>
                <a:lnTo>
                  <a:pt x="2366" y="354"/>
                </a:lnTo>
                <a:lnTo>
                  <a:pt x="2373" y="354"/>
                </a:lnTo>
                <a:lnTo>
                  <a:pt x="2379" y="354"/>
                </a:lnTo>
                <a:lnTo>
                  <a:pt x="2424" y="354"/>
                </a:lnTo>
                <a:lnTo>
                  <a:pt x="2437" y="348"/>
                </a:lnTo>
                <a:lnTo>
                  <a:pt x="2450" y="341"/>
                </a:lnTo>
                <a:lnTo>
                  <a:pt x="2475" y="335"/>
                </a:lnTo>
                <a:lnTo>
                  <a:pt x="2527" y="328"/>
                </a:lnTo>
                <a:lnTo>
                  <a:pt x="5433" y="495"/>
                </a:lnTo>
                <a:lnTo>
                  <a:pt x="2302" y="341"/>
                </a:lnTo>
                <a:lnTo>
                  <a:pt x="2295" y="335"/>
                </a:lnTo>
                <a:lnTo>
                  <a:pt x="2283" y="328"/>
                </a:lnTo>
                <a:lnTo>
                  <a:pt x="2289" y="335"/>
                </a:lnTo>
                <a:lnTo>
                  <a:pt x="2302" y="341"/>
                </a:lnTo>
                <a:lnTo>
                  <a:pt x="5433" y="495"/>
                </a:lnTo>
                <a:lnTo>
                  <a:pt x="2347" y="335"/>
                </a:lnTo>
                <a:lnTo>
                  <a:pt x="2328" y="335"/>
                </a:lnTo>
                <a:lnTo>
                  <a:pt x="2328" y="341"/>
                </a:lnTo>
                <a:lnTo>
                  <a:pt x="2340" y="341"/>
                </a:lnTo>
                <a:lnTo>
                  <a:pt x="2347" y="335"/>
                </a:lnTo>
                <a:lnTo>
                  <a:pt x="5433" y="495"/>
                </a:lnTo>
                <a:lnTo>
                  <a:pt x="3099" y="303"/>
                </a:lnTo>
                <a:lnTo>
                  <a:pt x="3118" y="309"/>
                </a:lnTo>
                <a:lnTo>
                  <a:pt x="3144" y="315"/>
                </a:lnTo>
                <a:lnTo>
                  <a:pt x="3183" y="335"/>
                </a:lnTo>
                <a:lnTo>
                  <a:pt x="3189" y="335"/>
                </a:lnTo>
                <a:lnTo>
                  <a:pt x="3195" y="341"/>
                </a:lnTo>
                <a:lnTo>
                  <a:pt x="3202" y="348"/>
                </a:lnTo>
                <a:lnTo>
                  <a:pt x="3163" y="380"/>
                </a:lnTo>
                <a:lnTo>
                  <a:pt x="3150" y="380"/>
                </a:lnTo>
                <a:lnTo>
                  <a:pt x="3144" y="386"/>
                </a:lnTo>
                <a:lnTo>
                  <a:pt x="3150" y="393"/>
                </a:lnTo>
                <a:lnTo>
                  <a:pt x="3144" y="393"/>
                </a:lnTo>
                <a:lnTo>
                  <a:pt x="3150" y="393"/>
                </a:lnTo>
                <a:lnTo>
                  <a:pt x="3189" y="380"/>
                </a:lnTo>
                <a:lnTo>
                  <a:pt x="3195" y="373"/>
                </a:lnTo>
                <a:lnTo>
                  <a:pt x="3208" y="367"/>
                </a:lnTo>
                <a:lnTo>
                  <a:pt x="3215" y="367"/>
                </a:lnTo>
                <a:lnTo>
                  <a:pt x="3234" y="373"/>
                </a:lnTo>
                <a:lnTo>
                  <a:pt x="3247" y="380"/>
                </a:lnTo>
                <a:lnTo>
                  <a:pt x="3253" y="380"/>
                </a:lnTo>
                <a:lnTo>
                  <a:pt x="3253" y="373"/>
                </a:lnTo>
                <a:lnTo>
                  <a:pt x="3247" y="367"/>
                </a:lnTo>
                <a:lnTo>
                  <a:pt x="3247" y="341"/>
                </a:lnTo>
                <a:lnTo>
                  <a:pt x="3234" y="341"/>
                </a:lnTo>
                <a:lnTo>
                  <a:pt x="3228" y="348"/>
                </a:lnTo>
                <a:lnTo>
                  <a:pt x="3228" y="341"/>
                </a:lnTo>
                <a:lnTo>
                  <a:pt x="3215" y="341"/>
                </a:lnTo>
                <a:lnTo>
                  <a:pt x="3202" y="328"/>
                </a:lnTo>
                <a:lnTo>
                  <a:pt x="3189" y="322"/>
                </a:lnTo>
                <a:lnTo>
                  <a:pt x="3183" y="322"/>
                </a:lnTo>
                <a:lnTo>
                  <a:pt x="3183" y="315"/>
                </a:lnTo>
                <a:lnTo>
                  <a:pt x="3163" y="309"/>
                </a:lnTo>
                <a:lnTo>
                  <a:pt x="3131" y="309"/>
                </a:lnTo>
                <a:lnTo>
                  <a:pt x="3118" y="303"/>
                </a:lnTo>
                <a:lnTo>
                  <a:pt x="3105" y="296"/>
                </a:lnTo>
                <a:lnTo>
                  <a:pt x="3099" y="303"/>
                </a:lnTo>
                <a:lnTo>
                  <a:pt x="5433" y="495"/>
                </a:lnTo>
                <a:lnTo>
                  <a:pt x="2520" y="399"/>
                </a:lnTo>
                <a:lnTo>
                  <a:pt x="2565" y="393"/>
                </a:lnTo>
                <a:lnTo>
                  <a:pt x="2604" y="386"/>
                </a:lnTo>
                <a:lnTo>
                  <a:pt x="2643" y="380"/>
                </a:lnTo>
                <a:lnTo>
                  <a:pt x="2662" y="373"/>
                </a:lnTo>
                <a:lnTo>
                  <a:pt x="2681" y="367"/>
                </a:lnTo>
                <a:lnTo>
                  <a:pt x="2694" y="354"/>
                </a:lnTo>
                <a:lnTo>
                  <a:pt x="2726" y="354"/>
                </a:lnTo>
                <a:lnTo>
                  <a:pt x="2758" y="348"/>
                </a:lnTo>
                <a:lnTo>
                  <a:pt x="2784" y="341"/>
                </a:lnTo>
                <a:lnTo>
                  <a:pt x="2790" y="341"/>
                </a:lnTo>
                <a:lnTo>
                  <a:pt x="2784" y="335"/>
                </a:lnTo>
                <a:lnTo>
                  <a:pt x="2707" y="348"/>
                </a:lnTo>
                <a:lnTo>
                  <a:pt x="2662" y="367"/>
                </a:lnTo>
                <a:lnTo>
                  <a:pt x="2630" y="373"/>
                </a:lnTo>
                <a:lnTo>
                  <a:pt x="2578" y="380"/>
                </a:lnTo>
                <a:lnTo>
                  <a:pt x="2546" y="386"/>
                </a:lnTo>
                <a:lnTo>
                  <a:pt x="2495" y="399"/>
                </a:lnTo>
                <a:lnTo>
                  <a:pt x="2520" y="399"/>
                </a:lnTo>
                <a:lnTo>
                  <a:pt x="5433" y="495"/>
                </a:lnTo>
                <a:lnTo>
                  <a:pt x="3015" y="386"/>
                </a:lnTo>
                <a:lnTo>
                  <a:pt x="3067" y="399"/>
                </a:lnTo>
                <a:lnTo>
                  <a:pt x="3067" y="393"/>
                </a:lnTo>
                <a:lnTo>
                  <a:pt x="3041" y="386"/>
                </a:lnTo>
                <a:lnTo>
                  <a:pt x="2990" y="367"/>
                </a:lnTo>
                <a:lnTo>
                  <a:pt x="2964" y="354"/>
                </a:lnTo>
                <a:lnTo>
                  <a:pt x="2951" y="354"/>
                </a:lnTo>
                <a:lnTo>
                  <a:pt x="2951" y="348"/>
                </a:lnTo>
                <a:lnTo>
                  <a:pt x="2970" y="328"/>
                </a:lnTo>
                <a:lnTo>
                  <a:pt x="3003" y="315"/>
                </a:lnTo>
                <a:lnTo>
                  <a:pt x="3060" y="303"/>
                </a:lnTo>
                <a:lnTo>
                  <a:pt x="3080" y="303"/>
                </a:lnTo>
                <a:lnTo>
                  <a:pt x="3080" y="296"/>
                </a:lnTo>
                <a:lnTo>
                  <a:pt x="3080" y="290"/>
                </a:lnTo>
                <a:lnTo>
                  <a:pt x="3086" y="290"/>
                </a:lnTo>
                <a:lnTo>
                  <a:pt x="3099" y="283"/>
                </a:lnTo>
                <a:lnTo>
                  <a:pt x="3086" y="283"/>
                </a:lnTo>
                <a:lnTo>
                  <a:pt x="3067" y="290"/>
                </a:lnTo>
                <a:lnTo>
                  <a:pt x="3028" y="303"/>
                </a:lnTo>
                <a:lnTo>
                  <a:pt x="2951" y="322"/>
                </a:lnTo>
                <a:lnTo>
                  <a:pt x="2906" y="341"/>
                </a:lnTo>
                <a:lnTo>
                  <a:pt x="2835" y="380"/>
                </a:lnTo>
                <a:lnTo>
                  <a:pt x="2758" y="412"/>
                </a:lnTo>
                <a:lnTo>
                  <a:pt x="2655" y="438"/>
                </a:lnTo>
                <a:lnTo>
                  <a:pt x="2565" y="450"/>
                </a:lnTo>
                <a:lnTo>
                  <a:pt x="2553" y="450"/>
                </a:lnTo>
                <a:lnTo>
                  <a:pt x="2527" y="457"/>
                </a:lnTo>
                <a:lnTo>
                  <a:pt x="2508" y="470"/>
                </a:lnTo>
                <a:lnTo>
                  <a:pt x="2495" y="470"/>
                </a:lnTo>
                <a:lnTo>
                  <a:pt x="2469" y="450"/>
                </a:lnTo>
                <a:lnTo>
                  <a:pt x="2463" y="450"/>
                </a:lnTo>
                <a:lnTo>
                  <a:pt x="2469" y="457"/>
                </a:lnTo>
                <a:lnTo>
                  <a:pt x="2469" y="470"/>
                </a:lnTo>
                <a:lnTo>
                  <a:pt x="2463" y="470"/>
                </a:lnTo>
                <a:lnTo>
                  <a:pt x="2418" y="470"/>
                </a:lnTo>
                <a:lnTo>
                  <a:pt x="2373" y="457"/>
                </a:lnTo>
                <a:lnTo>
                  <a:pt x="2321" y="457"/>
                </a:lnTo>
                <a:lnTo>
                  <a:pt x="2283" y="444"/>
                </a:lnTo>
                <a:lnTo>
                  <a:pt x="2218" y="431"/>
                </a:lnTo>
                <a:lnTo>
                  <a:pt x="2135" y="412"/>
                </a:lnTo>
                <a:lnTo>
                  <a:pt x="2141" y="418"/>
                </a:lnTo>
                <a:lnTo>
                  <a:pt x="2167" y="431"/>
                </a:lnTo>
                <a:lnTo>
                  <a:pt x="2199" y="438"/>
                </a:lnTo>
                <a:lnTo>
                  <a:pt x="2212" y="431"/>
                </a:lnTo>
                <a:lnTo>
                  <a:pt x="2231" y="438"/>
                </a:lnTo>
                <a:lnTo>
                  <a:pt x="2238" y="438"/>
                </a:lnTo>
                <a:lnTo>
                  <a:pt x="2238" y="444"/>
                </a:lnTo>
                <a:lnTo>
                  <a:pt x="2238" y="450"/>
                </a:lnTo>
                <a:lnTo>
                  <a:pt x="2231" y="450"/>
                </a:lnTo>
                <a:lnTo>
                  <a:pt x="2212" y="444"/>
                </a:lnTo>
                <a:lnTo>
                  <a:pt x="2180" y="438"/>
                </a:lnTo>
                <a:lnTo>
                  <a:pt x="2141" y="431"/>
                </a:lnTo>
                <a:lnTo>
                  <a:pt x="2180" y="450"/>
                </a:lnTo>
                <a:lnTo>
                  <a:pt x="2096" y="457"/>
                </a:lnTo>
                <a:lnTo>
                  <a:pt x="2058" y="457"/>
                </a:lnTo>
                <a:lnTo>
                  <a:pt x="2019" y="450"/>
                </a:lnTo>
                <a:lnTo>
                  <a:pt x="2013" y="450"/>
                </a:lnTo>
                <a:lnTo>
                  <a:pt x="1993" y="450"/>
                </a:lnTo>
                <a:lnTo>
                  <a:pt x="1968" y="450"/>
                </a:lnTo>
                <a:lnTo>
                  <a:pt x="1942" y="438"/>
                </a:lnTo>
                <a:lnTo>
                  <a:pt x="1923" y="438"/>
                </a:lnTo>
                <a:lnTo>
                  <a:pt x="1903" y="431"/>
                </a:lnTo>
                <a:lnTo>
                  <a:pt x="1878" y="418"/>
                </a:lnTo>
                <a:lnTo>
                  <a:pt x="1865" y="418"/>
                </a:lnTo>
                <a:lnTo>
                  <a:pt x="1865" y="425"/>
                </a:lnTo>
                <a:lnTo>
                  <a:pt x="1865" y="438"/>
                </a:lnTo>
                <a:lnTo>
                  <a:pt x="1884" y="450"/>
                </a:lnTo>
                <a:lnTo>
                  <a:pt x="1916" y="457"/>
                </a:lnTo>
                <a:lnTo>
                  <a:pt x="1961" y="470"/>
                </a:lnTo>
                <a:lnTo>
                  <a:pt x="1993" y="470"/>
                </a:lnTo>
                <a:lnTo>
                  <a:pt x="2006" y="470"/>
                </a:lnTo>
                <a:lnTo>
                  <a:pt x="2032" y="476"/>
                </a:lnTo>
                <a:lnTo>
                  <a:pt x="2058" y="476"/>
                </a:lnTo>
                <a:lnTo>
                  <a:pt x="2083" y="483"/>
                </a:lnTo>
                <a:lnTo>
                  <a:pt x="2109" y="476"/>
                </a:lnTo>
                <a:lnTo>
                  <a:pt x="2135" y="476"/>
                </a:lnTo>
                <a:lnTo>
                  <a:pt x="2180" y="470"/>
                </a:lnTo>
                <a:lnTo>
                  <a:pt x="2225" y="470"/>
                </a:lnTo>
                <a:lnTo>
                  <a:pt x="2238" y="476"/>
                </a:lnTo>
                <a:lnTo>
                  <a:pt x="2257" y="483"/>
                </a:lnTo>
                <a:lnTo>
                  <a:pt x="2283" y="489"/>
                </a:lnTo>
                <a:lnTo>
                  <a:pt x="2315" y="495"/>
                </a:lnTo>
                <a:lnTo>
                  <a:pt x="2321" y="489"/>
                </a:lnTo>
                <a:lnTo>
                  <a:pt x="2334" y="495"/>
                </a:lnTo>
                <a:lnTo>
                  <a:pt x="2360" y="508"/>
                </a:lnTo>
                <a:lnTo>
                  <a:pt x="2360" y="489"/>
                </a:lnTo>
                <a:lnTo>
                  <a:pt x="2366" y="489"/>
                </a:lnTo>
                <a:lnTo>
                  <a:pt x="2385" y="489"/>
                </a:lnTo>
                <a:lnTo>
                  <a:pt x="2405" y="495"/>
                </a:lnTo>
                <a:lnTo>
                  <a:pt x="2405" y="489"/>
                </a:lnTo>
                <a:lnTo>
                  <a:pt x="2424" y="489"/>
                </a:lnTo>
                <a:lnTo>
                  <a:pt x="2437" y="489"/>
                </a:lnTo>
                <a:lnTo>
                  <a:pt x="2450" y="495"/>
                </a:lnTo>
                <a:lnTo>
                  <a:pt x="2469" y="502"/>
                </a:lnTo>
                <a:lnTo>
                  <a:pt x="2456" y="489"/>
                </a:lnTo>
                <a:lnTo>
                  <a:pt x="2482" y="483"/>
                </a:lnTo>
                <a:lnTo>
                  <a:pt x="2488" y="489"/>
                </a:lnTo>
                <a:lnTo>
                  <a:pt x="2520" y="495"/>
                </a:lnTo>
                <a:lnTo>
                  <a:pt x="2546" y="508"/>
                </a:lnTo>
                <a:lnTo>
                  <a:pt x="2565" y="515"/>
                </a:lnTo>
                <a:lnTo>
                  <a:pt x="2578" y="521"/>
                </a:lnTo>
                <a:lnTo>
                  <a:pt x="2598" y="528"/>
                </a:lnTo>
                <a:lnTo>
                  <a:pt x="2623" y="534"/>
                </a:lnTo>
                <a:lnTo>
                  <a:pt x="2630" y="540"/>
                </a:lnTo>
                <a:lnTo>
                  <a:pt x="2636" y="540"/>
                </a:lnTo>
                <a:lnTo>
                  <a:pt x="2623" y="521"/>
                </a:lnTo>
                <a:lnTo>
                  <a:pt x="2604" y="515"/>
                </a:lnTo>
                <a:lnTo>
                  <a:pt x="2578" y="502"/>
                </a:lnTo>
                <a:lnTo>
                  <a:pt x="2546" y="483"/>
                </a:lnTo>
                <a:lnTo>
                  <a:pt x="2630" y="457"/>
                </a:lnTo>
                <a:lnTo>
                  <a:pt x="2675" y="450"/>
                </a:lnTo>
                <a:lnTo>
                  <a:pt x="2700" y="450"/>
                </a:lnTo>
                <a:lnTo>
                  <a:pt x="2733" y="431"/>
                </a:lnTo>
                <a:lnTo>
                  <a:pt x="2745" y="431"/>
                </a:lnTo>
                <a:lnTo>
                  <a:pt x="2771" y="438"/>
                </a:lnTo>
                <a:lnTo>
                  <a:pt x="2816" y="444"/>
                </a:lnTo>
                <a:lnTo>
                  <a:pt x="2784" y="431"/>
                </a:lnTo>
                <a:lnTo>
                  <a:pt x="2771" y="425"/>
                </a:lnTo>
                <a:lnTo>
                  <a:pt x="2765" y="425"/>
                </a:lnTo>
                <a:lnTo>
                  <a:pt x="2771" y="418"/>
                </a:lnTo>
                <a:lnTo>
                  <a:pt x="2887" y="373"/>
                </a:lnTo>
                <a:lnTo>
                  <a:pt x="2919" y="367"/>
                </a:lnTo>
                <a:lnTo>
                  <a:pt x="2964" y="373"/>
                </a:lnTo>
                <a:lnTo>
                  <a:pt x="3015" y="386"/>
                </a:lnTo>
                <a:lnTo>
                  <a:pt x="5433" y="495"/>
                </a:lnTo>
                <a:lnTo>
                  <a:pt x="2283" y="457"/>
                </a:lnTo>
                <a:lnTo>
                  <a:pt x="2270" y="457"/>
                </a:lnTo>
                <a:lnTo>
                  <a:pt x="2270" y="450"/>
                </a:lnTo>
                <a:lnTo>
                  <a:pt x="2283" y="450"/>
                </a:lnTo>
                <a:lnTo>
                  <a:pt x="2289" y="450"/>
                </a:lnTo>
                <a:lnTo>
                  <a:pt x="2315" y="457"/>
                </a:lnTo>
                <a:lnTo>
                  <a:pt x="2315" y="470"/>
                </a:lnTo>
                <a:lnTo>
                  <a:pt x="2302" y="470"/>
                </a:lnTo>
                <a:lnTo>
                  <a:pt x="2283" y="457"/>
                </a:lnTo>
                <a:lnTo>
                  <a:pt x="5433" y="495"/>
                </a:lnTo>
                <a:lnTo>
                  <a:pt x="3067" y="187"/>
                </a:lnTo>
                <a:lnTo>
                  <a:pt x="3080" y="180"/>
                </a:lnTo>
                <a:lnTo>
                  <a:pt x="3086" y="180"/>
                </a:lnTo>
                <a:lnTo>
                  <a:pt x="3086" y="174"/>
                </a:lnTo>
                <a:lnTo>
                  <a:pt x="3067" y="174"/>
                </a:lnTo>
                <a:lnTo>
                  <a:pt x="3060" y="174"/>
                </a:lnTo>
                <a:lnTo>
                  <a:pt x="3060" y="180"/>
                </a:lnTo>
                <a:lnTo>
                  <a:pt x="3060" y="187"/>
                </a:lnTo>
                <a:lnTo>
                  <a:pt x="3067" y="187"/>
                </a:lnTo>
                <a:lnTo>
                  <a:pt x="5433" y="495"/>
                </a:lnTo>
                <a:lnTo>
                  <a:pt x="2495" y="367"/>
                </a:lnTo>
                <a:lnTo>
                  <a:pt x="2501" y="367"/>
                </a:lnTo>
                <a:lnTo>
                  <a:pt x="2508" y="348"/>
                </a:lnTo>
                <a:lnTo>
                  <a:pt x="2501" y="348"/>
                </a:lnTo>
                <a:lnTo>
                  <a:pt x="2495" y="367"/>
                </a:lnTo>
                <a:lnTo>
                  <a:pt x="5433" y="495"/>
                </a:lnTo>
                <a:lnTo>
                  <a:pt x="2469" y="367"/>
                </a:lnTo>
                <a:lnTo>
                  <a:pt x="2469" y="354"/>
                </a:lnTo>
                <a:lnTo>
                  <a:pt x="2450" y="348"/>
                </a:lnTo>
                <a:lnTo>
                  <a:pt x="2456" y="354"/>
                </a:lnTo>
                <a:lnTo>
                  <a:pt x="2469" y="367"/>
                </a:lnTo>
                <a:lnTo>
                  <a:pt x="5433" y="495"/>
                </a:lnTo>
                <a:lnTo>
                  <a:pt x="2565" y="367"/>
                </a:lnTo>
                <a:lnTo>
                  <a:pt x="2572" y="373"/>
                </a:lnTo>
                <a:lnTo>
                  <a:pt x="2578" y="373"/>
                </a:lnTo>
                <a:lnTo>
                  <a:pt x="2578" y="367"/>
                </a:lnTo>
                <a:lnTo>
                  <a:pt x="2565" y="367"/>
                </a:lnTo>
                <a:lnTo>
                  <a:pt x="5433" y="495"/>
                </a:lnTo>
                <a:lnTo>
                  <a:pt x="2598" y="367"/>
                </a:lnTo>
                <a:lnTo>
                  <a:pt x="2610" y="367"/>
                </a:lnTo>
                <a:lnTo>
                  <a:pt x="2610" y="354"/>
                </a:lnTo>
                <a:lnTo>
                  <a:pt x="2598" y="354"/>
                </a:lnTo>
                <a:lnTo>
                  <a:pt x="2598" y="367"/>
                </a:lnTo>
                <a:lnTo>
                  <a:pt x="5433" y="495"/>
                </a:lnTo>
                <a:lnTo>
                  <a:pt x="2373" y="425"/>
                </a:lnTo>
                <a:lnTo>
                  <a:pt x="2379" y="431"/>
                </a:lnTo>
                <a:lnTo>
                  <a:pt x="2392" y="431"/>
                </a:lnTo>
                <a:lnTo>
                  <a:pt x="2373" y="425"/>
                </a:lnTo>
                <a:lnTo>
                  <a:pt x="5433" y="495"/>
                </a:lnTo>
                <a:lnTo>
                  <a:pt x="3581" y="238"/>
                </a:lnTo>
                <a:lnTo>
                  <a:pt x="3607" y="245"/>
                </a:lnTo>
                <a:lnTo>
                  <a:pt x="3639" y="251"/>
                </a:lnTo>
                <a:lnTo>
                  <a:pt x="3658" y="251"/>
                </a:lnTo>
                <a:lnTo>
                  <a:pt x="3665" y="251"/>
                </a:lnTo>
                <a:lnTo>
                  <a:pt x="3658" y="245"/>
                </a:lnTo>
                <a:lnTo>
                  <a:pt x="3626" y="238"/>
                </a:lnTo>
                <a:lnTo>
                  <a:pt x="3594" y="238"/>
                </a:lnTo>
                <a:lnTo>
                  <a:pt x="3581" y="232"/>
                </a:lnTo>
                <a:lnTo>
                  <a:pt x="3568" y="232"/>
                </a:lnTo>
                <a:lnTo>
                  <a:pt x="3568" y="238"/>
                </a:lnTo>
                <a:lnTo>
                  <a:pt x="3581" y="238"/>
                </a:lnTo>
                <a:lnTo>
                  <a:pt x="5433" y="495"/>
                </a:lnTo>
                <a:lnTo>
                  <a:pt x="3523" y="232"/>
                </a:lnTo>
                <a:lnTo>
                  <a:pt x="3536" y="238"/>
                </a:lnTo>
                <a:lnTo>
                  <a:pt x="3543" y="238"/>
                </a:lnTo>
                <a:lnTo>
                  <a:pt x="3562" y="238"/>
                </a:lnTo>
                <a:lnTo>
                  <a:pt x="3562" y="232"/>
                </a:lnTo>
                <a:lnTo>
                  <a:pt x="3555" y="232"/>
                </a:lnTo>
                <a:lnTo>
                  <a:pt x="3543" y="225"/>
                </a:lnTo>
                <a:lnTo>
                  <a:pt x="3517" y="225"/>
                </a:lnTo>
                <a:lnTo>
                  <a:pt x="3517" y="232"/>
                </a:lnTo>
                <a:lnTo>
                  <a:pt x="3523" y="232"/>
                </a:lnTo>
                <a:lnTo>
                  <a:pt x="5433" y="495"/>
                </a:lnTo>
                <a:lnTo>
                  <a:pt x="3491" y="225"/>
                </a:lnTo>
                <a:lnTo>
                  <a:pt x="3491" y="219"/>
                </a:lnTo>
                <a:lnTo>
                  <a:pt x="3485" y="219"/>
                </a:lnTo>
                <a:lnTo>
                  <a:pt x="3465" y="225"/>
                </a:lnTo>
                <a:lnTo>
                  <a:pt x="3440" y="219"/>
                </a:lnTo>
                <a:lnTo>
                  <a:pt x="3427" y="219"/>
                </a:lnTo>
                <a:lnTo>
                  <a:pt x="3420" y="219"/>
                </a:lnTo>
                <a:lnTo>
                  <a:pt x="3440" y="225"/>
                </a:lnTo>
                <a:lnTo>
                  <a:pt x="3472" y="232"/>
                </a:lnTo>
                <a:lnTo>
                  <a:pt x="3491" y="232"/>
                </a:lnTo>
                <a:lnTo>
                  <a:pt x="3491" y="225"/>
                </a:lnTo>
                <a:lnTo>
                  <a:pt x="5433" y="495"/>
                </a:lnTo>
                <a:lnTo>
                  <a:pt x="3787" y="213"/>
                </a:lnTo>
                <a:lnTo>
                  <a:pt x="3761" y="206"/>
                </a:lnTo>
                <a:lnTo>
                  <a:pt x="3735" y="206"/>
                </a:lnTo>
                <a:lnTo>
                  <a:pt x="3768" y="213"/>
                </a:lnTo>
                <a:lnTo>
                  <a:pt x="3787" y="213"/>
                </a:lnTo>
                <a:lnTo>
                  <a:pt x="5433" y="495"/>
                </a:lnTo>
                <a:lnTo>
                  <a:pt x="3735" y="264"/>
                </a:lnTo>
                <a:lnTo>
                  <a:pt x="3723" y="251"/>
                </a:lnTo>
                <a:lnTo>
                  <a:pt x="3716" y="251"/>
                </a:lnTo>
                <a:lnTo>
                  <a:pt x="3716" y="264"/>
                </a:lnTo>
                <a:lnTo>
                  <a:pt x="3723" y="270"/>
                </a:lnTo>
                <a:lnTo>
                  <a:pt x="3729" y="270"/>
                </a:lnTo>
                <a:lnTo>
                  <a:pt x="3735" y="270"/>
                </a:lnTo>
                <a:lnTo>
                  <a:pt x="3735" y="264"/>
                </a:lnTo>
                <a:lnTo>
                  <a:pt x="5433" y="495"/>
                </a:lnTo>
                <a:lnTo>
                  <a:pt x="3273" y="348"/>
                </a:lnTo>
                <a:lnTo>
                  <a:pt x="3292" y="341"/>
                </a:lnTo>
                <a:lnTo>
                  <a:pt x="3298" y="335"/>
                </a:lnTo>
                <a:lnTo>
                  <a:pt x="3318" y="328"/>
                </a:lnTo>
                <a:lnTo>
                  <a:pt x="3305" y="322"/>
                </a:lnTo>
                <a:lnTo>
                  <a:pt x="3292" y="328"/>
                </a:lnTo>
                <a:lnTo>
                  <a:pt x="3285" y="335"/>
                </a:lnTo>
                <a:lnTo>
                  <a:pt x="3260" y="335"/>
                </a:lnTo>
                <a:lnTo>
                  <a:pt x="3253" y="341"/>
                </a:lnTo>
                <a:lnTo>
                  <a:pt x="3253" y="348"/>
                </a:lnTo>
                <a:lnTo>
                  <a:pt x="3273" y="348"/>
                </a:lnTo>
                <a:lnTo>
                  <a:pt x="5433" y="495"/>
                </a:lnTo>
                <a:lnTo>
                  <a:pt x="3292" y="238"/>
                </a:lnTo>
                <a:lnTo>
                  <a:pt x="3292" y="245"/>
                </a:lnTo>
                <a:lnTo>
                  <a:pt x="3305" y="245"/>
                </a:lnTo>
                <a:lnTo>
                  <a:pt x="3305" y="232"/>
                </a:lnTo>
                <a:lnTo>
                  <a:pt x="3298" y="232"/>
                </a:lnTo>
                <a:lnTo>
                  <a:pt x="3292" y="238"/>
                </a:lnTo>
                <a:lnTo>
                  <a:pt x="5433" y="495"/>
                </a:lnTo>
                <a:lnTo>
                  <a:pt x="3125" y="225"/>
                </a:lnTo>
                <a:lnTo>
                  <a:pt x="3163" y="219"/>
                </a:lnTo>
                <a:lnTo>
                  <a:pt x="3195" y="219"/>
                </a:lnTo>
                <a:lnTo>
                  <a:pt x="3215" y="219"/>
                </a:lnTo>
                <a:lnTo>
                  <a:pt x="3215" y="232"/>
                </a:lnTo>
                <a:lnTo>
                  <a:pt x="3221" y="232"/>
                </a:lnTo>
                <a:lnTo>
                  <a:pt x="3234" y="225"/>
                </a:lnTo>
                <a:lnTo>
                  <a:pt x="3247" y="213"/>
                </a:lnTo>
                <a:lnTo>
                  <a:pt x="3247" y="206"/>
                </a:lnTo>
                <a:lnTo>
                  <a:pt x="3234" y="206"/>
                </a:lnTo>
                <a:lnTo>
                  <a:pt x="3189" y="206"/>
                </a:lnTo>
                <a:lnTo>
                  <a:pt x="3163" y="206"/>
                </a:lnTo>
                <a:lnTo>
                  <a:pt x="3144" y="213"/>
                </a:lnTo>
                <a:lnTo>
                  <a:pt x="3125" y="213"/>
                </a:lnTo>
                <a:lnTo>
                  <a:pt x="3112" y="219"/>
                </a:lnTo>
                <a:lnTo>
                  <a:pt x="3105" y="219"/>
                </a:lnTo>
                <a:lnTo>
                  <a:pt x="3112" y="225"/>
                </a:lnTo>
                <a:lnTo>
                  <a:pt x="3125" y="225"/>
                </a:lnTo>
                <a:lnTo>
                  <a:pt x="5433" y="495"/>
                </a:lnTo>
                <a:lnTo>
                  <a:pt x="3388" y="309"/>
                </a:lnTo>
                <a:lnTo>
                  <a:pt x="3363" y="315"/>
                </a:lnTo>
                <a:lnTo>
                  <a:pt x="3337" y="322"/>
                </a:lnTo>
                <a:lnTo>
                  <a:pt x="3330" y="328"/>
                </a:lnTo>
                <a:lnTo>
                  <a:pt x="3337" y="335"/>
                </a:lnTo>
                <a:lnTo>
                  <a:pt x="3350" y="328"/>
                </a:lnTo>
                <a:lnTo>
                  <a:pt x="3356" y="328"/>
                </a:lnTo>
                <a:lnTo>
                  <a:pt x="3375" y="328"/>
                </a:lnTo>
                <a:lnTo>
                  <a:pt x="3382" y="322"/>
                </a:lnTo>
                <a:lnTo>
                  <a:pt x="3408" y="322"/>
                </a:lnTo>
                <a:lnTo>
                  <a:pt x="3395" y="328"/>
                </a:lnTo>
                <a:lnTo>
                  <a:pt x="3382" y="335"/>
                </a:lnTo>
                <a:lnTo>
                  <a:pt x="3375" y="341"/>
                </a:lnTo>
                <a:lnTo>
                  <a:pt x="3363" y="348"/>
                </a:lnTo>
                <a:lnTo>
                  <a:pt x="3356" y="354"/>
                </a:lnTo>
                <a:lnTo>
                  <a:pt x="3363" y="354"/>
                </a:lnTo>
                <a:lnTo>
                  <a:pt x="3375" y="348"/>
                </a:lnTo>
                <a:lnTo>
                  <a:pt x="3395" y="341"/>
                </a:lnTo>
                <a:lnTo>
                  <a:pt x="3408" y="335"/>
                </a:lnTo>
                <a:lnTo>
                  <a:pt x="3433" y="328"/>
                </a:lnTo>
                <a:lnTo>
                  <a:pt x="3459" y="328"/>
                </a:lnTo>
                <a:lnTo>
                  <a:pt x="3472" y="322"/>
                </a:lnTo>
                <a:lnTo>
                  <a:pt x="3498" y="322"/>
                </a:lnTo>
                <a:lnTo>
                  <a:pt x="3510" y="315"/>
                </a:lnTo>
                <a:lnTo>
                  <a:pt x="3536" y="315"/>
                </a:lnTo>
                <a:lnTo>
                  <a:pt x="3562" y="309"/>
                </a:lnTo>
                <a:lnTo>
                  <a:pt x="3607" y="309"/>
                </a:lnTo>
                <a:lnTo>
                  <a:pt x="3626" y="309"/>
                </a:lnTo>
                <a:lnTo>
                  <a:pt x="3639" y="315"/>
                </a:lnTo>
                <a:lnTo>
                  <a:pt x="3665" y="309"/>
                </a:lnTo>
                <a:lnTo>
                  <a:pt x="3735" y="315"/>
                </a:lnTo>
                <a:lnTo>
                  <a:pt x="3761" y="315"/>
                </a:lnTo>
                <a:lnTo>
                  <a:pt x="3774" y="322"/>
                </a:lnTo>
                <a:lnTo>
                  <a:pt x="3774" y="315"/>
                </a:lnTo>
                <a:lnTo>
                  <a:pt x="3774" y="309"/>
                </a:lnTo>
                <a:lnTo>
                  <a:pt x="3735" y="309"/>
                </a:lnTo>
                <a:lnTo>
                  <a:pt x="3716" y="309"/>
                </a:lnTo>
                <a:lnTo>
                  <a:pt x="3703" y="309"/>
                </a:lnTo>
                <a:lnTo>
                  <a:pt x="3645" y="309"/>
                </a:lnTo>
                <a:lnTo>
                  <a:pt x="3633" y="303"/>
                </a:lnTo>
                <a:lnTo>
                  <a:pt x="3613" y="303"/>
                </a:lnTo>
                <a:lnTo>
                  <a:pt x="3600" y="303"/>
                </a:lnTo>
                <a:lnTo>
                  <a:pt x="3588" y="303"/>
                </a:lnTo>
                <a:lnTo>
                  <a:pt x="3594" y="303"/>
                </a:lnTo>
                <a:lnTo>
                  <a:pt x="3568" y="309"/>
                </a:lnTo>
                <a:lnTo>
                  <a:pt x="3555" y="303"/>
                </a:lnTo>
                <a:lnTo>
                  <a:pt x="3530" y="303"/>
                </a:lnTo>
                <a:lnTo>
                  <a:pt x="3530" y="309"/>
                </a:lnTo>
                <a:lnTo>
                  <a:pt x="3510" y="309"/>
                </a:lnTo>
                <a:lnTo>
                  <a:pt x="3465" y="309"/>
                </a:lnTo>
                <a:lnTo>
                  <a:pt x="3433" y="309"/>
                </a:lnTo>
                <a:lnTo>
                  <a:pt x="3408" y="309"/>
                </a:lnTo>
                <a:lnTo>
                  <a:pt x="3388" y="309"/>
                </a:lnTo>
                <a:lnTo>
                  <a:pt x="5433" y="495"/>
                </a:lnTo>
                <a:lnTo>
                  <a:pt x="3337" y="213"/>
                </a:lnTo>
                <a:lnTo>
                  <a:pt x="3356" y="219"/>
                </a:lnTo>
                <a:lnTo>
                  <a:pt x="3382" y="219"/>
                </a:lnTo>
                <a:lnTo>
                  <a:pt x="3388" y="219"/>
                </a:lnTo>
                <a:lnTo>
                  <a:pt x="3395" y="213"/>
                </a:lnTo>
                <a:lnTo>
                  <a:pt x="3388" y="213"/>
                </a:lnTo>
                <a:lnTo>
                  <a:pt x="3375" y="206"/>
                </a:lnTo>
                <a:lnTo>
                  <a:pt x="3356" y="206"/>
                </a:lnTo>
                <a:lnTo>
                  <a:pt x="3337" y="206"/>
                </a:lnTo>
                <a:lnTo>
                  <a:pt x="3324" y="206"/>
                </a:lnTo>
                <a:lnTo>
                  <a:pt x="3324" y="213"/>
                </a:lnTo>
                <a:lnTo>
                  <a:pt x="3337" y="213"/>
                </a:lnTo>
                <a:lnTo>
                  <a:pt x="5433" y="495"/>
                </a:lnTo>
                <a:lnTo>
                  <a:pt x="3285" y="219"/>
                </a:lnTo>
                <a:lnTo>
                  <a:pt x="3318" y="213"/>
                </a:lnTo>
                <a:lnTo>
                  <a:pt x="3324" y="213"/>
                </a:lnTo>
                <a:lnTo>
                  <a:pt x="3318" y="206"/>
                </a:lnTo>
                <a:lnTo>
                  <a:pt x="3305" y="206"/>
                </a:lnTo>
                <a:lnTo>
                  <a:pt x="3285" y="206"/>
                </a:lnTo>
                <a:lnTo>
                  <a:pt x="3273" y="206"/>
                </a:lnTo>
                <a:lnTo>
                  <a:pt x="3266" y="213"/>
                </a:lnTo>
                <a:lnTo>
                  <a:pt x="3273" y="219"/>
                </a:lnTo>
                <a:lnTo>
                  <a:pt x="3285" y="219"/>
                </a:lnTo>
                <a:lnTo>
                  <a:pt x="5433" y="495"/>
                </a:lnTo>
                <a:lnTo>
                  <a:pt x="2900" y="264"/>
                </a:lnTo>
                <a:lnTo>
                  <a:pt x="2906" y="251"/>
                </a:lnTo>
                <a:lnTo>
                  <a:pt x="2919" y="251"/>
                </a:lnTo>
                <a:lnTo>
                  <a:pt x="2925" y="264"/>
                </a:lnTo>
                <a:lnTo>
                  <a:pt x="2938" y="264"/>
                </a:lnTo>
                <a:lnTo>
                  <a:pt x="2945" y="264"/>
                </a:lnTo>
                <a:lnTo>
                  <a:pt x="2938" y="251"/>
                </a:lnTo>
                <a:lnTo>
                  <a:pt x="2925" y="245"/>
                </a:lnTo>
                <a:lnTo>
                  <a:pt x="2938" y="238"/>
                </a:lnTo>
                <a:lnTo>
                  <a:pt x="2951" y="238"/>
                </a:lnTo>
                <a:lnTo>
                  <a:pt x="2958" y="238"/>
                </a:lnTo>
                <a:lnTo>
                  <a:pt x="2951" y="232"/>
                </a:lnTo>
                <a:lnTo>
                  <a:pt x="2925" y="232"/>
                </a:lnTo>
                <a:lnTo>
                  <a:pt x="2906" y="245"/>
                </a:lnTo>
                <a:lnTo>
                  <a:pt x="2887" y="251"/>
                </a:lnTo>
                <a:lnTo>
                  <a:pt x="2880" y="264"/>
                </a:lnTo>
                <a:lnTo>
                  <a:pt x="2887" y="270"/>
                </a:lnTo>
                <a:lnTo>
                  <a:pt x="2893" y="270"/>
                </a:lnTo>
                <a:lnTo>
                  <a:pt x="2900" y="264"/>
                </a:lnTo>
                <a:lnTo>
                  <a:pt x="5433" y="495"/>
                </a:lnTo>
                <a:lnTo>
                  <a:pt x="1723" y="270"/>
                </a:lnTo>
                <a:lnTo>
                  <a:pt x="1723" y="264"/>
                </a:lnTo>
                <a:lnTo>
                  <a:pt x="1717" y="264"/>
                </a:lnTo>
                <a:lnTo>
                  <a:pt x="1710" y="264"/>
                </a:lnTo>
                <a:lnTo>
                  <a:pt x="1704" y="270"/>
                </a:lnTo>
                <a:lnTo>
                  <a:pt x="1717" y="277"/>
                </a:lnTo>
                <a:lnTo>
                  <a:pt x="1723" y="277"/>
                </a:lnTo>
                <a:lnTo>
                  <a:pt x="1723" y="270"/>
                </a:lnTo>
                <a:lnTo>
                  <a:pt x="5433" y="495"/>
                </a:lnTo>
                <a:lnTo>
                  <a:pt x="1762" y="341"/>
                </a:lnTo>
                <a:lnTo>
                  <a:pt x="1768" y="341"/>
                </a:lnTo>
                <a:lnTo>
                  <a:pt x="1775" y="348"/>
                </a:lnTo>
                <a:lnTo>
                  <a:pt x="1788" y="348"/>
                </a:lnTo>
                <a:lnTo>
                  <a:pt x="1800" y="341"/>
                </a:lnTo>
                <a:lnTo>
                  <a:pt x="1781" y="341"/>
                </a:lnTo>
                <a:lnTo>
                  <a:pt x="1775" y="335"/>
                </a:lnTo>
                <a:lnTo>
                  <a:pt x="1768" y="328"/>
                </a:lnTo>
                <a:lnTo>
                  <a:pt x="1781" y="315"/>
                </a:lnTo>
                <a:lnTo>
                  <a:pt x="1788" y="315"/>
                </a:lnTo>
                <a:lnTo>
                  <a:pt x="1800" y="315"/>
                </a:lnTo>
                <a:lnTo>
                  <a:pt x="1813" y="315"/>
                </a:lnTo>
                <a:lnTo>
                  <a:pt x="1820" y="328"/>
                </a:lnTo>
                <a:lnTo>
                  <a:pt x="1820" y="335"/>
                </a:lnTo>
                <a:lnTo>
                  <a:pt x="1826" y="328"/>
                </a:lnTo>
                <a:lnTo>
                  <a:pt x="1826" y="315"/>
                </a:lnTo>
                <a:lnTo>
                  <a:pt x="1820" y="309"/>
                </a:lnTo>
                <a:lnTo>
                  <a:pt x="1807" y="309"/>
                </a:lnTo>
                <a:lnTo>
                  <a:pt x="1800" y="303"/>
                </a:lnTo>
                <a:lnTo>
                  <a:pt x="1781" y="296"/>
                </a:lnTo>
                <a:lnTo>
                  <a:pt x="1775" y="296"/>
                </a:lnTo>
                <a:lnTo>
                  <a:pt x="1775" y="303"/>
                </a:lnTo>
                <a:lnTo>
                  <a:pt x="1755" y="315"/>
                </a:lnTo>
                <a:lnTo>
                  <a:pt x="1743" y="322"/>
                </a:lnTo>
                <a:lnTo>
                  <a:pt x="1730" y="328"/>
                </a:lnTo>
                <a:lnTo>
                  <a:pt x="1730" y="335"/>
                </a:lnTo>
                <a:lnTo>
                  <a:pt x="1749" y="335"/>
                </a:lnTo>
                <a:lnTo>
                  <a:pt x="1755" y="335"/>
                </a:lnTo>
                <a:lnTo>
                  <a:pt x="1762" y="341"/>
                </a:lnTo>
                <a:lnTo>
                  <a:pt x="5433" y="495"/>
                </a:lnTo>
                <a:lnTo>
                  <a:pt x="1839" y="303"/>
                </a:lnTo>
                <a:lnTo>
                  <a:pt x="1839" y="296"/>
                </a:lnTo>
                <a:lnTo>
                  <a:pt x="1833" y="309"/>
                </a:lnTo>
                <a:lnTo>
                  <a:pt x="1833" y="309"/>
                </a:lnTo>
                <a:lnTo>
                  <a:pt x="1839" y="309"/>
                </a:lnTo>
                <a:lnTo>
                  <a:pt x="1839" y="303"/>
                </a:lnTo>
                <a:lnTo>
                  <a:pt x="5433" y="495"/>
                </a:lnTo>
                <a:lnTo>
                  <a:pt x="1755" y="296"/>
                </a:lnTo>
                <a:lnTo>
                  <a:pt x="1762" y="296"/>
                </a:lnTo>
                <a:lnTo>
                  <a:pt x="1755" y="290"/>
                </a:lnTo>
                <a:lnTo>
                  <a:pt x="1743" y="277"/>
                </a:lnTo>
                <a:lnTo>
                  <a:pt x="1736" y="277"/>
                </a:lnTo>
                <a:lnTo>
                  <a:pt x="1736" y="283"/>
                </a:lnTo>
                <a:lnTo>
                  <a:pt x="1743" y="290"/>
                </a:lnTo>
                <a:lnTo>
                  <a:pt x="1755" y="296"/>
                </a:lnTo>
                <a:lnTo>
                  <a:pt x="5433" y="495"/>
                </a:lnTo>
                <a:lnTo>
                  <a:pt x="1717" y="309"/>
                </a:lnTo>
                <a:lnTo>
                  <a:pt x="1717" y="315"/>
                </a:lnTo>
                <a:lnTo>
                  <a:pt x="1723" y="322"/>
                </a:lnTo>
                <a:lnTo>
                  <a:pt x="1723" y="315"/>
                </a:lnTo>
                <a:lnTo>
                  <a:pt x="1723" y="309"/>
                </a:lnTo>
                <a:lnTo>
                  <a:pt x="1723" y="309"/>
                </a:lnTo>
                <a:lnTo>
                  <a:pt x="1717" y="309"/>
                </a:lnTo>
                <a:lnTo>
                  <a:pt x="5433" y="495"/>
                </a:lnTo>
                <a:lnTo>
                  <a:pt x="1833" y="431"/>
                </a:lnTo>
                <a:lnTo>
                  <a:pt x="1833" y="438"/>
                </a:lnTo>
                <a:lnTo>
                  <a:pt x="1839" y="444"/>
                </a:lnTo>
                <a:lnTo>
                  <a:pt x="1852" y="450"/>
                </a:lnTo>
                <a:lnTo>
                  <a:pt x="1858" y="444"/>
                </a:lnTo>
                <a:lnTo>
                  <a:pt x="1852" y="438"/>
                </a:lnTo>
                <a:lnTo>
                  <a:pt x="1839" y="431"/>
                </a:lnTo>
                <a:lnTo>
                  <a:pt x="1833" y="431"/>
                </a:lnTo>
                <a:lnTo>
                  <a:pt x="5433" y="495"/>
                </a:lnTo>
                <a:lnTo>
                  <a:pt x="1601" y="225"/>
                </a:lnTo>
                <a:lnTo>
                  <a:pt x="1608" y="238"/>
                </a:lnTo>
                <a:lnTo>
                  <a:pt x="1620" y="238"/>
                </a:lnTo>
                <a:lnTo>
                  <a:pt x="1608" y="219"/>
                </a:lnTo>
                <a:lnTo>
                  <a:pt x="1601" y="219"/>
                </a:lnTo>
                <a:lnTo>
                  <a:pt x="1601" y="225"/>
                </a:lnTo>
                <a:lnTo>
                  <a:pt x="5433" y="495"/>
                </a:lnTo>
                <a:lnTo>
                  <a:pt x="1698" y="373"/>
                </a:lnTo>
                <a:lnTo>
                  <a:pt x="1704" y="373"/>
                </a:lnTo>
                <a:lnTo>
                  <a:pt x="1710" y="354"/>
                </a:lnTo>
                <a:lnTo>
                  <a:pt x="1710" y="341"/>
                </a:lnTo>
                <a:lnTo>
                  <a:pt x="1710" y="335"/>
                </a:lnTo>
                <a:lnTo>
                  <a:pt x="1704" y="341"/>
                </a:lnTo>
                <a:lnTo>
                  <a:pt x="1685" y="367"/>
                </a:lnTo>
                <a:lnTo>
                  <a:pt x="1685" y="373"/>
                </a:lnTo>
                <a:lnTo>
                  <a:pt x="1698" y="373"/>
                </a:lnTo>
                <a:lnTo>
                  <a:pt x="5433" y="495"/>
                </a:lnTo>
                <a:lnTo>
                  <a:pt x="1672" y="264"/>
                </a:lnTo>
                <a:lnTo>
                  <a:pt x="1672" y="251"/>
                </a:lnTo>
                <a:lnTo>
                  <a:pt x="1665" y="245"/>
                </a:lnTo>
                <a:lnTo>
                  <a:pt x="1653" y="238"/>
                </a:lnTo>
                <a:lnTo>
                  <a:pt x="1646" y="238"/>
                </a:lnTo>
                <a:lnTo>
                  <a:pt x="1646" y="245"/>
                </a:lnTo>
                <a:lnTo>
                  <a:pt x="1659" y="264"/>
                </a:lnTo>
                <a:lnTo>
                  <a:pt x="1665" y="264"/>
                </a:lnTo>
                <a:lnTo>
                  <a:pt x="1672" y="264"/>
                </a:lnTo>
                <a:lnTo>
                  <a:pt x="5433" y="495"/>
                </a:lnTo>
                <a:lnTo>
                  <a:pt x="3009" y="213"/>
                </a:lnTo>
                <a:lnTo>
                  <a:pt x="3022" y="213"/>
                </a:lnTo>
                <a:lnTo>
                  <a:pt x="3022" y="206"/>
                </a:lnTo>
                <a:lnTo>
                  <a:pt x="3048" y="200"/>
                </a:lnTo>
                <a:lnTo>
                  <a:pt x="3048" y="193"/>
                </a:lnTo>
                <a:lnTo>
                  <a:pt x="3041" y="193"/>
                </a:lnTo>
                <a:lnTo>
                  <a:pt x="3015" y="193"/>
                </a:lnTo>
                <a:lnTo>
                  <a:pt x="3009" y="193"/>
                </a:lnTo>
                <a:lnTo>
                  <a:pt x="3009" y="200"/>
                </a:lnTo>
                <a:lnTo>
                  <a:pt x="3003" y="213"/>
                </a:lnTo>
                <a:lnTo>
                  <a:pt x="3009" y="213"/>
                </a:lnTo>
                <a:lnTo>
                  <a:pt x="5433" y="495"/>
                </a:lnTo>
                <a:lnTo>
                  <a:pt x="2855" y="283"/>
                </a:lnTo>
                <a:lnTo>
                  <a:pt x="2835" y="290"/>
                </a:lnTo>
                <a:lnTo>
                  <a:pt x="2835" y="296"/>
                </a:lnTo>
                <a:lnTo>
                  <a:pt x="2848" y="290"/>
                </a:lnTo>
                <a:lnTo>
                  <a:pt x="2868" y="283"/>
                </a:lnTo>
                <a:lnTo>
                  <a:pt x="2874" y="277"/>
                </a:lnTo>
                <a:lnTo>
                  <a:pt x="2868" y="270"/>
                </a:lnTo>
                <a:lnTo>
                  <a:pt x="2855" y="283"/>
                </a:lnTo>
                <a:lnTo>
                  <a:pt x="5433" y="495"/>
                </a:lnTo>
                <a:lnTo>
                  <a:pt x="1820" y="348"/>
                </a:lnTo>
                <a:lnTo>
                  <a:pt x="1813" y="341"/>
                </a:lnTo>
                <a:lnTo>
                  <a:pt x="1807" y="341"/>
                </a:lnTo>
                <a:lnTo>
                  <a:pt x="1813" y="354"/>
                </a:lnTo>
                <a:lnTo>
                  <a:pt x="1826" y="367"/>
                </a:lnTo>
                <a:lnTo>
                  <a:pt x="1826" y="354"/>
                </a:lnTo>
                <a:lnTo>
                  <a:pt x="1833" y="367"/>
                </a:lnTo>
                <a:lnTo>
                  <a:pt x="1845" y="373"/>
                </a:lnTo>
                <a:lnTo>
                  <a:pt x="1858" y="373"/>
                </a:lnTo>
                <a:lnTo>
                  <a:pt x="1865" y="380"/>
                </a:lnTo>
                <a:lnTo>
                  <a:pt x="1865" y="373"/>
                </a:lnTo>
                <a:lnTo>
                  <a:pt x="1858" y="367"/>
                </a:lnTo>
                <a:lnTo>
                  <a:pt x="1845" y="354"/>
                </a:lnTo>
                <a:lnTo>
                  <a:pt x="1826" y="354"/>
                </a:lnTo>
                <a:lnTo>
                  <a:pt x="1820" y="348"/>
                </a:lnTo>
                <a:lnTo>
                  <a:pt x="5433" y="495"/>
                </a:lnTo>
                <a:lnTo>
                  <a:pt x="2829" y="335"/>
                </a:lnTo>
                <a:lnTo>
                  <a:pt x="2848" y="335"/>
                </a:lnTo>
                <a:lnTo>
                  <a:pt x="2861" y="335"/>
                </a:lnTo>
                <a:lnTo>
                  <a:pt x="2880" y="341"/>
                </a:lnTo>
                <a:lnTo>
                  <a:pt x="2880" y="341"/>
                </a:lnTo>
                <a:lnTo>
                  <a:pt x="2868" y="328"/>
                </a:lnTo>
                <a:lnTo>
                  <a:pt x="2855" y="322"/>
                </a:lnTo>
                <a:lnTo>
                  <a:pt x="2835" y="328"/>
                </a:lnTo>
                <a:lnTo>
                  <a:pt x="2816" y="328"/>
                </a:lnTo>
                <a:lnTo>
                  <a:pt x="2829" y="335"/>
                </a:lnTo>
                <a:lnTo>
                  <a:pt x="5433" y="495"/>
                </a:lnTo>
                <a:lnTo>
                  <a:pt x="3009" y="232"/>
                </a:lnTo>
                <a:lnTo>
                  <a:pt x="3067" y="225"/>
                </a:lnTo>
                <a:lnTo>
                  <a:pt x="3093" y="225"/>
                </a:lnTo>
                <a:lnTo>
                  <a:pt x="3093" y="219"/>
                </a:lnTo>
                <a:lnTo>
                  <a:pt x="3060" y="219"/>
                </a:lnTo>
                <a:lnTo>
                  <a:pt x="3041" y="219"/>
                </a:lnTo>
                <a:lnTo>
                  <a:pt x="3003" y="225"/>
                </a:lnTo>
                <a:lnTo>
                  <a:pt x="2977" y="232"/>
                </a:lnTo>
                <a:lnTo>
                  <a:pt x="2970" y="232"/>
                </a:lnTo>
                <a:lnTo>
                  <a:pt x="3009" y="232"/>
                </a:lnTo>
                <a:lnTo>
                  <a:pt x="5433" y="495"/>
                </a:lnTo>
                <a:lnTo>
                  <a:pt x="2848" y="270"/>
                </a:lnTo>
                <a:lnTo>
                  <a:pt x="2868" y="264"/>
                </a:lnTo>
                <a:lnTo>
                  <a:pt x="2868" y="251"/>
                </a:lnTo>
                <a:lnTo>
                  <a:pt x="2861" y="251"/>
                </a:lnTo>
                <a:lnTo>
                  <a:pt x="2848" y="251"/>
                </a:lnTo>
                <a:lnTo>
                  <a:pt x="2835" y="251"/>
                </a:lnTo>
                <a:lnTo>
                  <a:pt x="2835" y="270"/>
                </a:lnTo>
                <a:lnTo>
                  <a:pt x="2842" y="270"/>
                </a:lnTo>
                <a:lnTo>
                  <a:pt x="2848" y="270"/>
                </a:lnTo>
                <a:lnTo>
                  <a:pt x="5433" y="495"/>
                </a:lnTo>
                <a:lnTo>
                  <a:pt x="1878" y="373"/>
                </a:lnTo>
                <a:lnTo>
                  <a:pt x="1903" y="386"/>
                </a:lnTo>
                <a:lnTo>
                  <a:pt x="1929" y="393"/>
                </a:lnTo>
                <a:lnTo>
                  <a:pt x="1980" y="393"/>
                </a:lnTo>
                <a:lnTo>
                  <a:pt x="1993" y="393"/>
                </a:lnTo>
                <a:lnTo>
                  <a:pt x="2019" y="393"/>
                </a:lnTo>
                <a:lnTo>
                  <a:pt x="2070" y="399"/>
                </a:lnTo>
                <a:lnTo>
                  <a:pt x="2128" y="399"/>
                </a:lnTo>
                <a:lnTo>
                  <a:pt x="2212" y="393"/>
                </a:lnTo>
                <a:lnTo>
                  <a:pt x="2244" y="386"/>
                </a:lnTo>
                <a:lnTo>
                  <a:pt x="2263" y="380"/>
                </a:lnTo>
                <a:lnTo>
                  <a:pt x="2225" y="380"/>
                </a:lnTo>
                <a:lnTo>
                  <a:pt x="2186" y="386"/>
                </a:lnTo>
                <a:lnTo>
                  <a:pt x="2148" y="386"/>
                </a:lnTo>
                <a:lnTo>
                  <a:pt x="2141" y="386"/>
                </a:lnTo>
                <a:lnTo>
                  <a:pt x="2135" y="386"/>
                </a:lnTo>
                <a:lnTo>
                  <a:pt x="2109" y="386"/>
                </a:lnTo>
                <a:lnTo>
                  <a:pt x="2051" y="386"/>
                </a:lnTo>
                <a:lnTo>
                  <a:pt x="2025" y="380"/>
                </a:lnTo>
                <a:lnTo>
                  <a:pt x="2006" y="373"/>
                </a:lnTo>
                <a:lnTo>
                  <a:pt x="1974" y="348"/>
                </a:lnTo>
                <a:lnTo>
                  <a:pt x="1968" y="341"/>
                </a:lnTo>
                <a:lnTo>
                  <a:pt x="1961" y="341"/>
                </a:lnTo>
                <a:lnTo>
                  <a:pt x="1968" y="354"/>
                </a:lnTo>
                <a:lnTo>
                  <a:pt x="1974" y="367"/>
                </a:lnTo>
                <a:lnTo>
                  <a:pt x="1980" y="367"/>
                </a:lnTo>
                <a:lnTo>
                  <a:pt x="1980" y="373"/>
                </a:lnTo>
                <a:lnTo>
                  <a:pt x="1980" y="380"/>
                </a:lnTo>
                <a:lnTo>
                  <a:pt x="1961" y="380"/>
                </a:lnTo>
                <a:lnTo>
                  <a:pt x="1955" y="380"/>
                </a:lnTo>
                <a:lnTo>
                  <a:pt x="1935" y="380"/>
                </a:lnTo>
                <a:lnTo>
                  <a:pt x="1923" y="380"/>
                </a:lnTo>
                <a:lnTo>
                  <a:pt x="1910" y="380"/>
                </a:lnTo>
                <a:lnTo>
                  <a:pt x="1884" y="367"/>
                </a:lnTo>
                <a:lnTo>
                  <a:pt x="1878" y="373"/>
                </a:lnTo>
                <a:lnTo>
                  <a:pt x="5433" y="495"/>
                </a:lnTo>
                <a:lnTo>
                  <a:pt x="1871" y="341"/>
                </a:lnTo>
                <a:lnTo>
                  <a:pt x="1890" y="354"/>
                </a:lnTo>
                <a:lnTo>
                  <a:pt x="1903" y="354"/>
                </a:lnTo>
                <a:lnTo>
                  <a:pt x="1903" y="348"/>
                </a:lnTo>
                <a:lnTo>
                  <a:pt x="1884" y="341"/>
                </a:lnTo>
                <a:lnTo>
                  <a:pt x="1878" y="335"/>
                </a:lnTo>
                <a:lnTo>
                  <a:pt x="1871" y="328"/>
                </a:lnTo>
                <a:lnTo>
                  <a:pt x="1865" y="328"/>
                </a:lnTo>
                <a:lnTo>
                  <a:pt x="1865" y="335"/>
                </a:lnTo>
                <a:lnTo>
                  <a:pt x="1871" y="341"/>
                </a:lnTo>
                <a:lnTo>
                  <a:pt x="5433" y="495"/>
                </a:lnTo>
                <a:lnTo>
                  <a:pt x="2784" y="277"/>
                </a:lnTo>
                <a:lnTo>
                  <a:pt x="2784" y="270"/>
                </a:lnTo>
                <a:lnTo>
                  <a:pt x="2778" y="270"/>
                </a:lnTo>
                <a:lnTo>
                  <a:pt x="2765" y="283"/>
                </a:lnTo>
                <a:lnTo>
                  <a:pt x="2771" y="283"/>
                </a:lnTo>
                <a:lnTo>
                  <a:pt x="2784" y="277"/>
                </a:lnTo>
                <a:lnTo>
                  <a:pt x="5433" y="495"/>
                </a:lnTo>
                <a:lnTo>
                  <a:pt x="2816" y="270"/>
                </a:lnTo>
                <a:lnTo>
                  <a:pt x="2816" y="264"/>
                </a:lnTo>
                <a:lnTo>
                  <a:pt x="2797" y="270"/>
                </a:lnTo>
                <a:lnTo>
                  <a:pt x="2803" y="277"/>
                </a:lnTo>
                <a:lnTo>
                  <a:pt x="2816" y="270"/>
                </a:lnTo>
                <a:lnTo>
                  <a:pt x="5433" y="495"/>
                </a:lnTo>
                <a:lnTo>
                  <a:pt x="2289" y="168"/>
                </a:lnTo>
                <a:lnTo>
                  <a:pt x="2328" y="168"/>
                </a:lnTo>
                <a:lnTo>
                  <a:pt x="2366" y="180"/>
                </a:lnTo>
                <a:lnTo>
                  <a:pt x="2405" y="187"/>
                </a:lnTo>
                <a:lnTo>
                  <a:pt x="2437" y="200"/>
                </a:lnTo>
                <a:lnTo>
                  <a:pt x="2450" y="206"/>
                </a:lnTo>
                <a:lnTo>
                  <a:pt x="2469" y="206"/>
                </a:lnTo>
                <a:lnTo>
                  <a:pt x="2482" y="219"/>
                </a:lnTo>
                <a:lnTo>
                  <a:pt x="2501" y="219"/>
                </a:lnTo>
                <a:lnTo>
                  <a:pt x="2527" y="225"/>
                </a:lnTo>
                <a:lnTo>
                  <a:pt x="2553" y="238"/>
                </a:lnTo>
                <a:lnTo>
                  <a:pt x="2565" y="245"/>
                </a:lnTo>
                <a:lnTo>
                  <a:pt x="2585" y="264"/>
                </a:lnTo>
                <a:lnTo>
                  <a:pt x="2610" y="270"/>
                </a:lnTo>
                <a:lnTo>
                  <a:pt x="2675" y="283"/>
                </a:lnTo>
                <a:lnTo>
                  <a:pt x="2681" y="290"/>
                </a:lnTo>
                <a:lnTo>
                  <a:pt x="2675" y="296"/>
                </a:lnTo>
                <a:lnTo>
                  <a:pt x="2630" y="303"/>
                </a:lnTo>
                <a:lnTo>
                  <a:pt x="2668" y="303"/>
                </a:lnTo>
                <a:lnTo>
                  <a:pt x="2694" y="303"/>
                </a:lnTo>
                <a:lnTo>
                  <a:pt x="2713" y="303"/>
                </a:lnTo>
                <a:lnTo>
                  <a:pt x="2733" y="303"/>
                </a:lnTo>
                <a:lnTo>
                  <a:pt x="2739" y="309"/>
                </a:lnTo>
                <a:lnTo>
                  <a:pt x="2778" y="315"/>
                </a:lnTo>
                <a:lnTo>
                  <a:pt x="2797" y="315"/>
                </a:lnTo>
                <a:lnTo>
                  <a:pt x="2810" y="309"/>
                </a:lnTo>
                <a:lnTo>
                  <a:pt x="2803" y="309"/>
                </a:lnTo>
                <a:lnTo>
                  <a:pt x="2784" y="309"/>
                </a:lnTo>
                <a:lnTo>
                  <a:pt x="2758" y="296"/>
                </a:lnTo>
                <a:lnTo>
                  <a:pt x="2745" y="290"/>
                </a:lnTo>
                <a:lnTo>
                  <a:pt x="2739" y="290"/>
                </a:lnTo>
                <a:lnTo>
                  <a:pt x="2707" y="290"/>
                </a:lnTo>
                <a:lnTo>
                  <a:pt x="2688" y="277"/>
                </a:lnTo>
                <a:lnTo>
                  <a:pt x="2655" y="270"/>
                </a:lnTo>
                <a:lnTo>
                  <a:pt x="2623" y="251"/>
                </a:lnTo>
                <a:lnTo>
                  <a:pt x="2578" y="238"/>
                </a:lnTo>
                <a:lnTo>
                  <a:pt x="2520" y="213"/>
                </a:lnTo>
                <a:lnTo>
                  <a:pt x="2437" y="187"/>
                </a:lnTo>
                <a:lnTo>
                  <a:pt x="2321" y="161"/>
                </a:lnTo>
                <a:lnTo>
                  <a:pt x="2270" y="155"/>
                </a:lnTo>
                <a:lnTo>
                  <a:pt x="2250" y="155"/>
                </a:lnTo>
                <a:lnTo>
                  <a:pt x="2250" y="161"/>
                </a:lnTo>
                <a:lnTo>
                  <a:pt x="2263" y="161"/>
                </a:lnTo>
                <a:lnTo>
                  <a:pt x="2289" y="168"/>
                </a:lnTo>
                <a:lnTo>
                  <a:pt x="5433" y="495"/>
                </a:lnTo>
                <a:close/>
              </a:path>
            </a:pathLst>
          </a:custGeom>
          <a:solidFill>
            <a:srgbClr val="FFFFFF">
              <a:alpha val="59000"/>
            </a:srgbClr>
          </a:solidFill>
          <a:ln w="9525" cap="flat" cmpd="sng" algn="ctr">
            <a:noFill/>
            <a:prstDash val="solid"/>
            <a:round/>
            <a:headEnd type="none" w="med" len="med"/>
            <a:tailEnd type="none" w="med" len="med"/>
          </a:ln>
          <a:effectLst>
            <a:outerShdw blurRad="38100" algn="tl" rotWithShape="0">
              <a:schemeClr val="bg1">
                <a:alpha val="60000"/>
              </a:schemeClr>
            </a:outerShdw>
          </a:effectLst>
        </p:spPr>
        <p:txBody>
          <a:bodyPr vert="horz" wrap="square" lIns="91440" tIns="45720" rIns="91440" bIns="45720" anchor="t" compatLnSpc="1"/>
          <a:lstStyle/>
          <a:p>
            <a:endParaRPr kumimoji="0" lang="ja-JP" altLang="en-US"/>
          </a:p>
        </p:txBody>
      </p:sp>
      <p:sp>
        <p:nvSpPr>
          <p:cNvPr id="2" name="タイトル 1"/>
          <p:cNvSpPr>
            <a:spLocks noGrp="1"/>
          </p:cNvSpPr>
          <p:nvPr>
            <p:ph type="ctrTitle"/>
          </p:nvPr>
        </p:nvSpPr>
        <p:spPr>
          <a:xfrm>
            <a:off x="914400" y="2130426"/>
            <a:ext cx="10363200" cy="1470025"/>
          </a:xfrm>
        </p:spPr>
        <p:txBody>
          <a:bodyPr/>
          <a:lstStyle>
            <a:lvl1pPr algn="ctr">
              <a:defRPr b="1"/>
            </a:lvl1pPr>
          </a:lstStyle>
          <a:p>
            <a:r>
              <a:rPr kumimoji="0" lang="ja-JP" altLang="en-US" smtClean="0"/>
              <a:t>マスター タイトルの書式設定</a:t>
            </a:r>
            <a:endParaRPr kumimoji="0" lang="en-US"/>
          </a:p>
        </p:txBody>
      </p:sp>
      <p:sp>
        <p:nvSpPr>
          <p:cNvPr id="8" name="サブタイトル 7"/>
          <p:cNvSpPr>
            <a:spLocks noGrp="1"/>
          </p:cNvSpPr>
          <p:nvPr>
            <p:ph type="subTitle" idx="1"/>
          </p:nvPr>
        </p:nvSpPr>
        <p:spPr>
          <a:xfrm>
            <a:off x="1828800" y="3886200"/>
            <a:ext cx="8534400" cy="1752600"/>
          </a:xfrm>
        </p:spPr>
        <p:txBody>
          <a:bodyPr/>
          <a:lstStyle>
            <a:lvl1pPr marL="0" indent="0" algn="ctr">
              <a:buNone/>
              <a:defRPr baseline="0">
                <a:solidFill>
                  <a:schemeClr val="tx1">
                    <a:tint val="9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ja-JP" altLang="en-US" smtClean="0"/>
              <a:t>マスター サブタイトルの書式設定</a:t>
            </a:r>
            <a:endParaRPr kumimoji="0" lang="en-US"/>
          </a:p>
        </p:txBody>
      </p:sp>
      <p:sp>
        <p:nvSpPr>
          <p:cNvPr id="12" name="日付プレースホルダー 11"/>
          <p:cNvSpPr>
            <a:spLocks noGrp="1"/>
          </p:cNvSpPr>
          <p:nvPr>
            <p:ph type="dt" sz="half" idx="10"/>
          </p:nvPr>
        </p:nvSpPr>
        <p:spPr/>
        <p:txBody>
          <a:bodyPr/>
          <a:lstStyle>
            <a:lvl1pPr>
              <a:defRPr>
                <a:solidFill>
                  <a:schemeClr val="tx1"/>
                </a:solidFill>
              </a:defRPr>
            </a:lvl1pPr>
          </a:lstStyle>
          <a:p>
            <a:fld id="{CEFFED0E-19A6-4E7F-B0C2-CA6310B87445}" type="datetimeFigureOut">
              <a:rPr kumimoji="1" lang="ja-JP" altLang="en-US" smtClean="0"/>
              <a:t>2014/12/24</a:t>
            </a:fld>
            <a:endParaRPr kumimoji="1" lang="ja-JP" altLang="en-US"/>
          </a:p>
        </p:txBody>
      </p:sp>
      <p:sp>
        <p:nvSpPr>
          <p:cNvPr id="11" name="フッター プレースホルダー 10"/>
          <p:cNvSpPr>
            <a:spLocks noGrp="1"/>
          </p:cNvSpPr>
          <p:nvPr>
            <p:ph type="ftr" sz="quarter" idx="11"/>
          </p:nvPr>
        </p:nvSpPr>
        <p:spPr/>
        <p:txBody>
          <a:bodyPr/>
          <a:lstStyle>
            <a:lvl1pPr>
              <a:defRPr>
                <a:solidFill>
                  <a:schemeClr val="tx1"/>
                </a:solidFill>
              </a:defRPr>
            </a:lvl1pPr>
          </a:lstStyle>
          <a:p>
            <a:endParaRPr kumimoji="1" lang="ja-JP" altLang="en-US"/>
          </a:p>
        </p:txBody>
      </p:sp>
      <p:sp>
        <p:nvSpPr>
          <p:cNvPr id="18" name="スライド番号プレースホルダー 17"/>
          <p:cNvSpPr>
            <a:spLocks noGrp="1"/>
          </p:cNvSpPr>
          <p:nvPr>
            <p:ph type="sldNum" sz="quarter" idx="12"/>
          </p:nvPr>
        </p:nvSpPr>
        <p:spPr/>
        <p:txBody>
          <a:bodyPr/>
          <a:lstStyle>
            <a:lvl1pPr>
              <a:defRPr>
                <a:solidFill>
                  <a:schemeClr val="tx1"/>
                </a:solidFill>
              </a:defRPr>
            </a:lvl1pPr>
          </a:lstStyle>
          <a:p>
            <a:fld id="{92F68CB7-643C-4416-BA62-714E56264D2E}" type="slidenum">
              <a:rPr kumimoji="1" lang="ja-JP" altLang="en-US" smtClean="0"/>
              <a:t>‹#›</a:t>
            </a:fld>
            <a:endParaRPr kumimoji="1" lang="ja-JP"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CEFFED0E-19A6-4E7F-B0C2-CA6310B87445}" type="datetimeFigureOut">
              <a:rPr kumimoji="1" lang="ja-JP" altLang="en-US" smtClean="0"/>
              <a:t>2014/12/24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2F68CB7-643C-4416-BA62-714E56264D2E}"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13" name="フリーフォーム 12"/>
          <p:cNvSpPr>
            <a:spLocks/>
          </p:cNvSpPr>
          <p:nvPr/>
        </p:nvSpPr>
        <p:spPr bwMode="auto">
          <a:xfrm rot="5400000">
            <a:off x="5551189" y="2734266"/>
            <a:ext cx="6855280" cy="1384127"/>
          </a:xfrm>
          <a:custGeom>
            <a:avLst/>
            <a:gdLst/>
            <a:ahLst/>
            <a:cxnLst>
              <a:cxn ang="0">
                <a:pos x="5407" y="367"/>
              </a:cxn>
              <a:cxn ang="0">
                <a:pos x="3948" y="348"/>
              </a:cxn>
              <a:cxn ang="0">
                <a:pos x="4719" y="566"/>
              </a:cxn>
              <a:cxn ang="0">
                <a:pos x="5452" y="560"/>
              </a:cxn>
              <a:cxn ang="0">
                <a:pos x="3864" y="341"/>
              </a:cxn>
              <a:cxn ang="0">
                <a:pos x="3735" y="335"/>
              </a:cxn>
              <a:cxn ang="0">
                <a:pos x="5220" y="296"/>
              </a:cxn>
              <a:cxn ang="0">
                <a:pos x="4873" y="142"/>
              </a:cxn>
              <a:cxn ang="0">
                <a:pos x="3465" y="405"/>
              </a:cxn>
              <a:cxn ang="0">
                <a:pos x="4494" y="566"/>
              </a:cxn>
              <a:cxn ang="0">
                <a:pos x="4481" y="354"/>
              </a:cxn>
              <a:cxn ang="0">
                <a:pos x="3176" y="476"/>
              </a:cxn>
              <a:cxn ang="0">
                <a:pos x="3408" y="457"/>
              </a:cxn>
              <a:cxn ang="0">
                <a:pos x="4526" y="618"/>
              </a:cxn>
              <a:cxn ang="0">
                <a:pos x="4070" y="560"/>
              </a:cxn>
              <a:cxn ang="0">
                <a:pos x="2469" y="592"/>
              </a:cxn>
              <a:cxn ang="0">
                <a:pos x="2880" y="521"/>
              </a:cxn>
              <a:cxn ang="0">
                <a:pos x="1453" y="618"/>
              </a:cxn>
              <a:cxn ang="0">
                <a:pos x="2610" y="585"/>
              </a:cxn>
              <a:cxn ang="0">
                <a:pos x="4738" y="457"/>
              </a:cxn>
              <a:cxn ang="0">
                <a:pos x="5085" y="508"/>
              </a:cxn>
              <a:cxn ang="0">
                <a:pos x="4500" y="431"/>
              </a:cxn>
              <a:cxn ang="0">
                <a:pos x="3093" y="560"/>
              </a:cxn>
              <a:cxn ang="0">
                <a:pos x="3607" y="592"/>
              </a:cxn>
              <a:cxn ang="0">
                <a:pos x="4880" y="547"/>
              </a:cxn>
              <a:cxn ang="0">
                <a:pos x="2983" y="502"/>
              </a:cxn>
              <a:cxn ang="0">
                <a:pos x="4635" y="444"/>
              </a:cxn>
              <a:cxn ang="0">
                <a:pos x="5433" y="495"/>
              </a:cxn>
              <a:cxn ang="0">
                <a:pos x="1511" y="65"/>
              </a:cxn>
              <a:cxn ang="0">
                <a:pos x="515" y="521"/>
              </a:cxn>
              <a:cxn ang="0">
                <a:pos x="875" y="328"/>
              </a:cxn>
              <a:cxn ang="0">
                <a:pos x="566" y="193"/>
              </a:cxn>
              <a:cxn ang="0">
                <a:pos x="225" y="380"/>
              </a:cxn>
              <a:cxn ang="0">
                <a:pos x="65" y="219"/>
              </a:cxn>
              <a:cxn ang="0">
                <a:pos x="296" y="521"/>
              </a:cxn>
              <a:cxn ang="0">
                <a:pos x="110" y="515"/>
              </a:cxn>
              <a:cxn ang="0">
                <a:pos x="515" y="598"/>
              </a:cxn>
              <a:cxn ang="0">
                <a:pos x="187" y="380"/>
              </a:cxn>
              <a:cxn ang="0">
                <a:pos x="1428" y="168"/>
              </a:cxn>
              <a:cxn ang="0">
                <a:pos x="5433" y="495"/>
              </a:cxn>
              <a:cxn ang="0">
                <a:pos x="1852" y="489"/>
              </a:cxn>
              <a:cxn ang="0">
                <a:pos x="1543" y="412"/>
              </a:cxn>
              <a:cxn ang="0">
                <a:pos x="933" y="335"/>
              </a:cxn>
              <a:cxn ang="0">
                <a:pos x="547" y="309"/>
              </a:cxn>
              <a:cxn ang="0">
                <a:pos x="495" y="438"/>
              </a:cxn>
              <a:cxn ang="0">
                <a:pos x="1119" y="579"/>
              </a:cxn>
              <a:cxn ang="0">
                <a:pos x="1781" y="592"/>
              </a:cxn>
              <a:cxn ang="0">
                <a:pos x="798" y="470"/>
              </a:cxn>
              <a:cxn ang="0">
                <a:pos x="1350" y="598"/>
              </a:cxn>
              <a:cxn ang="0">
                <a:pos x="296" y="39"/>
              </a:cxn>
              <a:cxn ang="0">
                <a:pos x="2347" y="335"/>
              </a:cxn>
              <a:cxn ang="0">
                <a:pos x="2520" y="399"/>
              </a:cxn>
              <a:cxn ang="0">
                <a:pos x="2019" y="450"/>
              </a:cxn>
              <a:cxn ang="0">
                <a:pos x="2733" y="431"/>
              </a:cxn>
              <a:cxn ang="0">
                <a:pos x="2373" y="425"/>
              </a:cxn>
              <a:cxn ang="0">
                <a:pos x="3292" y="341"/>
              </a:cxn>
              <a:cxn ang="0">
                <a:pos x="3459" y="328"/>
              </a:cxn>
              <a:cxn ang="0">
                <a:pos x="5433" y="495"/>
              </a:cxn>
              <a:cxn ang="0">
                <a:pos x="1755" y="335"/>
              </a:cxn>
              <a:cxn ang="0">
                <a:pos x="1646" y="238"/>
              </a:cxn>
              <a:cxn ang="0">
                <a:pos x="3093" y="219"/>
              </a:cxn>
              <a:cxn ang="0">
                <a:pos x="1903" y="348"/>
              </a:cxn>
              <a:cxn ang="0">
                <a:pos x="2520" y="213"/>
              </a:cxn>
            </a:cxnLst>
            <a:rect l="0" t="0" r="0" b="0"/>
            <a:pathLst>
              <a:path w="5754" h="618">
                <a:moveTo>
                  <a:pt x="5433" y="495"/>
                </a:moveTo>
                <a:lnTo>
                  <a:pt x="5433" y="489"/>
                </a:lnTo>
                <a:lnTo>
                  <a:pt x="5426" y="489"/>
                </a:lnTo>
                <a:lnTo>
                  <a:pt x="5420" y="495"/>
                </a:lnTo>
                <a:lnTo>
                  <a:pt x="5426" y="495"/>
                </a:lnTo>
                <a:lnTo>
                  <a:pt x="5433" y="495"/>
                </a:lnTo>
                <a:lnTo>
                  <a:pt x="5510" y="470"/>
                </a:lnTo>
                <a:lnTo>
                  <a:pt x="5510" y="457"/>
                </a:lnTo>
                <a:lnTo>
                  <a:pt x="5484" y="457"/>
                </a:lnTo>
                <a:lnTo>
                  <a:pt x="5484" y="470"/>
                </a:lnTo>
                <a:lnTo>
                  <a:pt x="5490" y="476"/>
                </a:lnTo>
                <a:lnTo>
                  <a:pt x="5510" y="470"/>
                </a:lnTo>
                <a:lnTo>
                  <a:pt x="5433" y="495"/>
                </a:lnTo>
                <a:lnTo>
                  <a:pt x="5542" y="470"/>
                </a:lnTo>
                <a:lnTo>
                  <a:pt x="5535" y="470"/>
                </a:lnTo>
                <a:lnTo>
                  <a:pt x="5529" y="476"/>
                </a:lnTo>
                <a:lnTo>
                  <a:pt x="5529" y="483"/>
                </a:lnTo>
                <a:lnTo>
                  <a:pt x="5542" y="470"/>
                </a:lnTo>
                <a:lnTo>
                  <a:pt x="5433" y="495"/>
                </a:lnTo>
                <a:lnTo>
                  <a:pt x="5523" y="270"/>
                </a:lnTo>
                <a:lnTo>
                  <a:pt x="5523" y="277"/>
                </a:lnTo>
                <a:lnTo>
                  <a:pt x="5529" y="283"/>
                </a:lnTo>
                <a:lnTo>
                  <a:pt x="5542" y="283"/>
                </a:lnTo>
                <a:lnTo>
                  <a:pt x="5535" y="270"/>
                </a:lnTo>
                <a:lnTo>
                  <a:pt x="5523" y="270"/>
                </a:lnTo>
                <a:lnTo>
                  <a:pt x="5433" y="495"/>
                </a:lnTo>
                <a:lnTo>
                  <a:pt x="5670" y="348"/>
                </a:lnTo>
                <a:lnTo>
                  <a:pt x="5645" y="354"/>
                </a:lnTo>
                <a:lnTo>
                  <a:pt x="5625" y="354"/>
                </a:lnTo>
                <a:lnTo>
                  <a:pt x="5600" y="373"/>
                </a:lnTo>
                <a:lnTo>
                  <a:pt x="5593" y="373"/>
                </a:lnTo>
                <a:lnTo>
                  <a:pt x="5587" y="367"/>
                </a:lnTo>
                <a:lnTo>
                  <a:pt x="5587" y="354"/>
                </a:lnTo>
                <a:lnTo>
                  <a:pt x="5593" y="354"/>
                </a:lnTo>
                <a:lnTo>
                  <a:pt x="5600" y="354"/>
                </a:lnTo>
                <a:lnTo>
                  <a:pt x="5580" y="348"/>
                </a:lnTo>
                <a:lnTo>
                  <a:pt x="5568" y="341"/>
                </a:lnTo>
                <a:lnTo>
                  <a:pt x="5754" y="264"/>
                </a:lnTo>
                <a:lnTo>
                  <a:pt x="5555" y="335"/>
                </a:lnTo>
                <a:lnTo>
                  <a:pt x="5535" y="315"/>
                </a:lnTo>
                <a:lnTo>
                  <a:pt x="5510" y="309"/>
                </a:lnTo>
                <a:lnTo>
                  <a:pt x="5478" y="309"/>
                </a:lnTo>
                <a:lnTo>
                  <a:pt x="5465" y="309"/>
                </a:lnTo>
                <a:lnTo>
                  <a:pt x="5433" y="303"/>
                </a:lnTo>
                <a:lnTo>
                  <a:pt x="5426" y="303"/>
                </a:lnTo>
                <a:lnTo>
                  <a:pt x="5426" y="309"/>
                </a:lnTo>
                <a:lnTo>
                  <a:pt x="5439" y="309"/>
                </a:lnTo>
                <a:lnTo>
                  <a:pt x="5484" y="315"/>
                </a:lnTo>
                <a:lnTo>
                  <a:pt x="5529" y="328"/>
                </a:lnTo>
                <a:lnTo>
                  <a:pt x="5535" y="335"/>
                </a:lnTo>
                <a:lnTo>
                  <a:pt x="5535" y="341"/>
                </a:lnTo>
                <a:lnTo>
                  <a:pt x="5529" y="348"/>
                </a:lnTo>
                <a:lnTo>
                  <a:pt x="5523" y="348"/>
                </a:lnTo>
                <a:lnTo>
                  <a:pt x="5510" y="348"/>
                </a:lnTo>
                <a:lnTo>
                  <a:pt x="5484" y="348"/>
                </a:lnTo>
                <a:lnTo>
                  <a:pt x="5445" y="354"/>
                </a:lnTo>
                <a:lnTo>
                  <a:pt x="5407" y="367"/>
                </a:lnTo>
                <a:lnTo>
                  <a:pt x="5368" y="380"/>
                </a:lnTo>
                <a:lnTo>
                  <a:pt x="5317" y="405"/>
                </a:lnTo>
                <a:lnTo>
                  <a:pt x="5310" y="412"/>
                </a:lnTo>
                <a:lnTo>
                  <a:pt x="5310" y="418"/>
                </a:lnTo>
                <a:lnTo>
                  <a:pt x="5317" y="418"/>
                </a:lnTo>
                <a:lnTo>
                  <a:pt x="5310" y="425"/>
                </a:lnTo>
                <a:lnTo>
                  <a:pt x="5291" y="431"/>
                </a:lnTo>
                <a:lnTo>
                  <a:pt x="5291" y="438"/>
                </a:lnTo>
                <a:lnTo>
                  <a:pt x="5304" y="438"/>
                </a:lnTo>
                <a:lnTo>
                  <a:pt x="5323" y="431"/>
                </a:lnTo>
                <a:lnTo>
                  <a:pt x="5349" y="418"/>
                </a:lnTo>
                <a:lnTo>
                  <a:pt x="5375" y="405"/>
                </a:lnTo>
                <a:lnTo>
                  <a:pt x="5439" y="386"/>
                </a:lnTo>
                <a:lnTo>
                  <a:pt x="5471" y="380"/>
                </a:lnTo>
                <a:lnTo>
                  <a:pt x="5490" y="380"/>
                </a:lnTo>
                <a:lnTo>
                  <a:pt x="5529" y="386"/>
                </a:lnTo>
                <a:lnTo>
                  <a:pt x="5587" y="399"/>
                </a:lnTo>
                <a:lnTo>
                  <a:pt x="5638" y="412"/>
                </a:lnTo>
                <a:lnTo>
                  <a:pt x="5664" y="425"/>
                </a:lnTo>
                <a:lnTo>
                  <a:pt x="5658" y="412"/>
                </a:lnTo>
                <a:lnTo>
                  <a:pt x="5645" y="405"/>
                </a:lnTo>
                <a:lnTo>
                  <a:pt x="5664" y="393"/>
                </a:lnTo>
                <a:lnTo>
                  <a:pt x="5664" y="386"/>
                </a:lnTo>
                <a:lnTo>
                  <a:pt x="5658" y="386"/>
                </a:lnTo>
                <a:lnTo>
                  <a:pt x="5651" y="380"/>
                </a:lnTo>
                <a:lnTo>
                  <a:pt x="5670" y="380"/>
                </a:lnTo>
                <a:lnTo>
                  <a:pt x="5664" y="373"/>
                </a:lnTo>
                <a:lnTo>
                  <a:pt x="5670" y="367"/>
                </a:lnTo>
                <a:lnTo>
                  <a:pt x="5703" y="341"/>
                </a:lnTo>
                <a:lnTo>
                  <a:pt x="5754" y="328"/>
                </a:lnTo>
                <a:lnTo>
                  <a:pt x="5754" y="315"/>
                </a:lnTo>
                <a:lnTo>
                  <a:pt x="5715" y="328"/>
                </a:lnTo>
                <a:lnTo>
                  <a:pt x="5670" y="348"/>
                </a:lnTo>
                <a:lnTo>
                  <a:pt x="5433" y="495"/>
                </a:lnTo>
                <a:lnTo>
                  <a:pt x="5465" y="367"/>
                </a:lnTo>
                <a:lnTo>
                  <a:pt x="5445" y="380"/>
                </a:lnTo>
                <a:lnTo>
                  <a:pt x="5439" y="380"/>
                </a:lnTo>
                <a:lnTo>
                  <a:pt x="5439" y="373"/>
                </a:lnTo>
                <a:lnTo>
                  <a:pt x="5445" y="354"/>
                </a:lnTo>
                <a:lnTo>
                  <a:pt x="5458" y="354"/>
                </a:lnTo>
                <a:lnTo>
                  <a:pt x="5471" y="354"/>
                </a:lnTo>
                <a:lnTo>
                  <a:pt x="5465" y="367"/>
                </a:lnTo>
                <a:lnTo>
                  <a:pt x="5433" y="495"/>
                </a:lnTo>
                <a:lnTo>
                  <a:pt x="3877" y="348"/>
                </a:lnTo>
                <a:lnTo>
                  <a:pt x="3896" y="348"/>
                </a:lnTo>
                <a:lnTo>
                  <a:pt x="3909" y="354"/>
                </a:lnTo>
                <a:lnTo>
                  <a:pt x="3922" y="354"/>
                </a:lnTo>
                <a:lnTo>
                  <a:pt x="3922" y="367"/>
                </a:lnTo>
                <a:lnTo>
                  <a:pt x="3928" y="367"/>
                </a:lnTo>
                <a:lnTo>
                  <a:pt x="3941" y="367"/>
                </a:lnTo>
                <a:lnTo>
                  <a:pt x="3941" y="354"/>
                </a:lnTo>
                <a:lnTo>
                  <a:pt x="3941" y="367"/>
                </a:lnTo>
                <a:lnTo>
                  <a:pt x="3948" y="373"/>
                </a:lnTo>
                <a:lnTo>
                  <a:pt x="3967" y="354"/>
                </a:lnTo>
                <a:lnTo>
                  <a:pt x="3954" y="354"/>
                </a:lnTo>
                <a:lnTo>
                  <a:pt x="3948" y="354"/>
                </a:lnTo>
                <a:lnTo>
                  <a:pt x="3948" y="348"/>
                </a:lnTo>
                <a:lnTo>
                  <a:pt x="3941" y="348"/>
                </a:lnTo>
                <a:lnTo>
                  <a:pt x="3928" y="348"/>
                </a:lnTo>
                <a:lnTo>
                  <a:pt x="3922" y="348"/>
                </a:lnTo>
                <a:lnTo>
                  <a:pt x="3915" y="341"/>
                </a:lnTo>
                <a:lnTo>
                  <a:pt x="3903" y="348"/>
                </a:lnTo>
                <a:lnTo>
                  <a:pt x="3903" y="341"/>
                </a:lnTo>
                <a:lnTo>
                  <a:pt x="3896" y="335"/>
                </a:lnTo>
                <a:lnTo>
                  <a:pt x="3883" y="341"/>
                </a:lnTo>
                <a:lnTo>
                  <a:pt x="3877" y="341"/>
                </a:lnTo>
                <a:lnTo>
                  <a:pt x="3877" y="348"/>
                </a:lnTo>
                <a:lnTo>
                  <a:pt x="5433" y="495"/>
                </a:lnTo>
                <a:lnTo>
                  <a:pt x="4095" y="341"/>
                </a:lnTo>
                <a:lnTo>
                  <a:pt x="4095" y="348"/>
                </a:lnTo>
                <a:lnTo>
                  <a:pt x="4102" y="335"/>
                </a:lnTo>
                <a:lnTo>
                  <a:pt x="4095" y="335"/>
                </a:lnTo>
                <a:lnTo>
                  <a:pt x="4095" y="341"/>
                </a:lnTo>
                <a:lnTo>
                  <a:pt x="5433" y="495"/>
                </a:lnTo>
                <a:lnTo>
                  <a:pt x="5413" y="502"/>
                </a:lnTo>
                <a:lnTo>
                  <a:pt x="5394" y="502"/>
                </a:lnTo>
                <a:lnTo>
                  <a:pt x="5413" y="508"/>
                </a:lnTo>
                <a:lnTo>
                  <a:pt x="5413" y="502"/>
                </a:lnTo>
                <a:lnTo>
                  <a:pt x="5433" y="495"/>
                </a:lnTo>
                <a:lnTo>
                  <a:pt x="5722" y="618"/>
                </a:lnTo>
                <a:lnTo>
                  <a:pt x="5754" y="605"/>
                </a:lnTo>
                <a:lnTo>
                  <a:pt x="5754" y="560"/>
                </a:lnTo>
                <a:lnTo>
                  <a:pt x="5625" y="618"/>
                </a:lnTo>
                <a:lnTo>
                  <a:pt x="5722" y="618"/>
                </a:lnTo>
                <a:lnTo>
                  <a:pt x="5433" y="495"/>
                </a:lnTo>
                <a:lnTo>
                  <a:pt x="3832" y="219"/>
                </a:lnTo>
                <a:lnTo>
                  <a:pt x="3819" y="219"/>
                </a:lnTo>
                <a:lnTo>
                  <a:pt x="3825" y="225"/>
                </a:lnTo>
                <a:lnTo>
                  <a:pt x="3832" y="219"/>
                </a:lnTo>
                <a:lnTo>
                  <a:pt x="5433" y="495"/>
                </a:lnTo>
                <a:lnTo>
                  <a:pt x="4822" y="476"/>
                </a:lnTo>
                <a:lnTo>
                  <a:pt x="4828" y="476"/>
                </a:lnTo>
                <a:lnTo>
                  <a:pt x="4828" y="470"/>
                </a:lnTo>
                <a:lnTo>
                  <a:pt x="4822" y="470"/>
                </a:lnTo>
                <a:lnTo>
                  <a:pt x="4809" y="470"/>
                </a:lnTo>
                <a:lnTo>
                  <a:pt x="4803" y="470"/>
                </a:lnTo>
                <a:lnTo>
                  <a:pt x="4803" y="476"/>
                </a:lnTo>
                <a:lnTo>
                  <a:pt x="4809" y="476"/>
                </a:lnTo>
                <a:lnTo>
                  <a:pt x="4822" y="476"/>
                </a:lnTo>
                <a:lnTo>
                  <a:pt x="5433" y="495"/>
                </a:lnTo>
                <a:lnTo>
                  <a:pt x="3787" y="322"/>
                </a:lnTo>
                <a:lnTo>
                  <a:pt x="3793" y="328"/>
                </a:lnTo>
                <a:lnTo>
                  <a:pt x="3800" y="328"/>
                </a:lnTo>
                <a:lnTo>
                  <a:pt x="3800" y="315"/>
                </a:lnTo>
                <a:lnTo>
                  <a:pt x="3793" y="315"/>
                </a:lnTo>
                <a:lnTo>
                  <a:pt x="3787" y="315"/>
                </a:lnTo>
                <a:lnTo>
                  <a:pt x="3787" y="322"/>
                </a:lnTo>
                <a:lnTo>
                  <a:pt x="5433" y="495"/>
                </a:lnTo>
                <a:lnTo>
                  <a:pt x="4713" y="560"/>
                </a:lnTo>
                <a:lnTo>
                  <a:pt x="4693" y="560"/>
                </a:lnTo>
                <a:lnTo>
                  <a:pt x="4674" y="560"/>
                </a:lnTo>
                <a:lnTo>
                  <a:pt x="4674" y="579"/>
                </a:lnTo>
                <a:lnTo>
                  <a:pt x="4693" y="579"/>
                </a:lnTo>
                <a:lnTo>
                  <a:pt x="4719" y="566"/>
                </a:lnTo>
                <a:lnTo>
                  <a:pt x="4745" y="566"/>
                </a:lnTo>
                <a:lnTo>
                  <a:pt x="4751" y="566"/>
                </a:lnTo>
                <a:lnTo>
                  <a:pt x="4758" y="560"/>
                </a:lnTo>
                <a:lnTo>
                  <a:pt x="4732" y="560"/>
                </a:lnTo>
                <a:lnTo>
                  <a:pt x="4713" y="560"/>
                </a:lnTo>
                <a:lnTo>
                  <a:pt x="5433" y="495"/>
                </a:lnTo>
                <a:lnTo>
                  <a:pt x="5715" y="470"/>
                </a:lnTo>
                <a:lnTo>
                  <a:pt x="5696" y="470"/>
                </a:lnTo>
                <a:lnTo>
                  <a:pt x="5690" y="470"/>
                </a:lnTo>
                <a:lnTo>
                  <a:pt x="5677" y="470"/>
                </a:lnTo>
                <a:lnTo>
                  <a:pt x="5638" y="483"/>
                </a:lnTo>
                <a:lnTo>
                  <a:pt x="5587" y="495"/>
                </a:lnTo>
                <a:lnTo>
                  <a:pt x="5561" y="508"/>
                </a:lnTo>
                <a:lnTo>
                  <a:pt x="5548" y="502"/>
                </a:lnTo>
                <a:lnTo>
                  <a:pt x="5529" y="508"/>
                </a:lnTo>
                <a:lnTo>
                  <a:pt x="5478" y="508"/>
                </a:lnTo>
                <a:lnTo>
                  <a:pt x="5452" y="515"/>
                </a:lnTo>
                <a:lnTo>
                  <a:pt x="5433" y="521"/>
                </a:lnTo>
                <a:lnTo>
                  <a:pt x="5394" y="521"/>
                </a:lnTo>
                <a:lnTo>
                  <a:pt x="5381" y="534"/>
                </a:lnTo>
                <a:lnTo>
                  <a:pt x="5355" y="540"/>
                </a:lnTo>
                <a:lnTo>
                  <a:pt x="5330" y="553"/>
                </a:lnTo>
                <a:lnTo>
                  <a:pt x="5317" y="553"/>
                </a:lnTo>
                <a:lnTo>
                  <a:pt x="5291" y="566"/>
                </a:lnTo>
                <a:lnTo>
                  <a:pt x="5259" y="585"/>
                </a:lnTo>
                <a:lnTo>
                  <a:pt x="5182" y="618"/>
                </a:lnTo>
                <a:lnTo>
                  <a:pt x="5208" y="618"/>
                </a:lnTo>
                <a:lnTo>
                  <a:pt x="5214" y="618"/>
                </a:lnTo>
                <a:lnTo>
                  <a:pt x="5233" y="611"/>
                </a:lnTo>
                <a:lnTo>
                  <a:pt x="5246" y="598"/>
                </a:lnTo>
                <a:lnTo>
                  <a:pt x="5265" y="592"/>
                </a:lnTo>
                <a:lnTo>
                  <a:pt x="5304" y="585"/>
                </a:lnTo>
                <a:lnTo>
                  <a:pt x="5330" y="579"/>
                </a:lnTo>
                <a:lnTo>
                  <a:pt x="5336" y="579"/>
                </a:lnTo>
                <a:lnTo>
                  <a:pt x="5349" y="566"/>
                </a:lnTo>
                <a:lnTo>
                  <a:pt x="5362" y="560"/>
                </a:lnTo>
                <a:lnTo>
                  <a:pt x="5368" y="553"/>
                </a:lnTo>
                <a:lnTo>
                  <a:pt x="5388" y="553"/>
                </a:lnTo>
                <a:lnTo>
                  <a:pt x="5407" y="560"/>
                </a:lnTo>
                <a:lnTo>
                  <a:pt x="5407" y="566"/>
                </a:lnTo>
                <a:lnTo>
                  <a:pt x="5394" y="566"/>
                </a:lnTo>
                <a:lnTo>
                  <a:pt x="5381" y="566"/>
                </a:lnTo>
                <a:lnTo>
                  <a:pt x="5362" y="585"/>
                </a:lnTo>
                <a:lnTo>
                  <a:pt x="5336" y="592"/>
                </a:lnTo>
                <a:lnTo>
                  <a:pt x="5304" y="598"/>
                </a:lnTo>
                <a:lnTo>
                  <a:pt x="5246" y="618"/>
                </a:lnTo>
                <a:lnTo>
                  <a:pt x="5317" y="618"/>
                </a:lnTo>
                <a:lnTo>
                  <a:pt x="5330" y="618"/>
                </a:lnTo>
                <a:lnTo>
                  <a:pt x="5349" y="611"/>
                </a:lnTo>
                <a:lnTo>
                  <a:pt x="5362" y="605"/>
                </a:lnTo>
                <a:lnTo>
                  <a:pt x="5375" y="605"/>
                </a:lnTo>
                <a:lnTo>
                  <a:pt x="5394" y="598"/>
                </a:lnTo>
                <a:lnTo>
                  <a:pt x="5407" y="585"/>
                </a:lnTo>
                <a:lnTo>
                  <a:pt x="5413" y="579"/>
                </a:lnTo>
                <a:lnTo>
                  <a:pt x="5426" y="566"/>
                </a:lnTo>
                <a:lnTo>
                  <a:pt x="5445" y="560"/>
                </a:lnTo>
                <a:lnTo>
                  <a:pt x="5452" y="560"/>
                </a:lnTo>
                <a:lnTo>
                  <a:pt x="5445" y="579"/>
                </a:lnTo>
                <a:lnTo>
                  <a:pt x="5471" y="560"/>
                </a:lnTo>
                <a:lnTo>
                  <a:pt x="5490" y="553"/>
                </a:lnTo>
                <a:lnTo>
                  <a:pt x="5510" y="540"/>
                </a:lnTo>
                <a:lnTo>
                  <a:pt x="5516" y="547"/>
                </a:lnTo>
                <a:lnTo>
                  <a:pt x="5516" y="553"/>
                </a:lnTo>
                <a:lnTo>
                  <a:pt x="5555" y="534"/>
                </a:lnTo>
                <a:lnTo>
                  <a:pt x="5580" y="528"/>
                </a:lnTo>
                <a:lnTo>
                  <a:pt x="5593" y="534"/>
                </a:lnTo>
                <a:lnTo>
                  <a:pt x="5613" y="540"/>
                </a:lnTo>
                <a:lnTo>
                  <a:pt x="5632" y="540"/>
                </a:lnTo>
                <a:lnTo>
                  <a:pt x="5645" y="534"/>
                </a:lnTo>
                <a:lnTo>
                  <a:pt x="5632" y="528"/>
                </a:lnTo>
                <a:lnTo>
                  <a:pt x="5638" y="521"/>
                </a:lnTo>
                <a:lnTo>
                  <a:pt x="5645" y="521"/>
                </a:lnTo>
                <a:lnTo>
                  <a:pt x="5658" y="521"/>
                </a:lnTo>
                <a:lnTo>
                  <a:pt x="5670" y="521"/>
                </a:lnTo>
                <a:lnTo>
                  <a:pt x="5683" y="528"/>
                </a:lnTo>
                <a:lnTo>
                  <a:pt x="5690" y="528"/>
                </a:lnTo>
                <a:lnTo>
                  <a:pt x="5690" y="521"/>
                </a:lnTo>
                <a:lnTo>
                  <a:pt x="5683" y="515"/>
                </a:lnTo>
                <a:lnTo>
                  <a:pt x="5677" y="515"/>
                </a:lnTo>
                <a:lnTo>
                  <a:pt x="5670" y="515"/>
                </a:lnTo>
                <a:lnTo>
                  <a:pt x="5658" y="508"/>
                </a:lnTo>
                <a:lnTo>
                  <a:pt x="5664" y="502"/>
                </a:lnTo>
                <a:lnTo>
                  <a:pt x="5690" y="489"/>
                </a:lnTo>
                <a:lnTo>
                  <a:pt x="5754" y="476"/>
                </a:lnTo>
                <a:lnTo>
                  <a:pt x="5754" y="444"/>
                </a:lnTo>
                <a:lnTo>
                  <a:pt x="5741" y="450"/>
                </a:lnTo>
                <a:lnTo>
                  <a:pt x="5715" y="470"/>
                </a:lnTo>
                <a:lnTo>
                  <a:pt x="5433" y="495"/>
                </a:lnTo>
                <a:lnTo>
                  <a:pt x="5484" y="534"/>
                </a:lnTo>
                <a:lnTo>
                  <a:pt x="5452" y="540"/>
                </a:lnTo>
                <a:lnTo>
                  <a:pt x="5426" y="553"/>
                </a:lnTo>
                <a:lnTo>
                  <a:pt x="5420" y="553"/>
                </a:lnTo>
                <a:lnTo>
                  <a:pt x="5420" y="547"/>
                </a:lnTo>
                <a:lnTo>
                  <a:pt x="5439" y="534"/>
                </a:lnTo>
                <a:lnTo>
                  <a:pt x="5465" y="528"/>
                </a:lnTo>
                <a:lnTo>
                  <a:pt x="5490" y="521"/>
                </a:lnTo>
                <a:lnTo>
                  <a:pt x="5497" y="528"/>
                </a:lnTo>
                <a:lnTo>
                  <a:pt x="5484" y="534"/>
                </a:lnTo>
                <a:lnTo>
                  <a:pt x="5433" y="495"/>
                </a:lnTo>
                <a:lnTo>
                  <a:pt x="4751" y="540"/>
                </a:lnTo>
                <a:lnTo>
                  <a:pt x="4725" y="534"/>
                </a:lnTo>
                <a:lnTo>
                  <a:pt x="4700" y="534"/>
                </a:lnTo>
                <a:lnTo>
                  <a:pt x="4700" y="540"/>
                </a:lnTo>
                <a:lnTo>
                  <a:pt x="4706" y="540"/>
                </a:lnTo>
                <a:lnTo>
                  <a:pt x="4732" y="547"/>
                </a:lnTo>
                <a:lnTo>
                  <a:pt x="4777" y="540"/>
                </a:lnTo>
                <a:lnTo>
                  <a:pt x="4803" y="534"/>
                </a:lnTo>
                <a:lnTo>
                  <a:pt x="4803" y="534"/>
                </a:lnTo>
                <a:lnTo>
                  <a:pt x="4777" y="534"/>
                </a:lnTo>
                <a:lnTo>
                  <a:pt x="4751" y="540"/>
                </a:lnTo>
                <a:lnTo>
                  <a:pt x="5433" y="495"/>
                </a:lnTo>
                <a:lnTo>
                  <a:pt x="3819" y="335"/>
                </a:lnTo>
                <a:lnTo>
                  <a:pt x="3838" y="341"/>
                </a:lnTo>
                <a:lnTo>
                  <a:pt x="3864" y="341"/>
                </a:lnTo>
                <a:lnTo>
                  <a:pt x="3877" y="335"/>
                </a:lnTo>
                <a:lnTo>
                  <a:pt x="3870" y="328"/>
                </a:lnTo>
                <a:lnTo>
                  <a:pt x="3851" y="328"/>
                </a:lnTo>
                <a:lnTo>
                  <a:pt x="3845" y="328"/>
                </a:lnTo>
                <a:lnTo>
                  <a:pt x="3838" y="328"/>
                </a:lnTo>
                <a:lnTo>
                  <a:pt x="3819" y="328"/>
                </a:lnTo>
                <a:lnTo>
                  <a:pt x="3819" y="335"/>
                </a:lnTo>
                <a:lnTo>
                  <a:pt x="5433" y="495"/>
                </a:lnTo>
                <a:lnTo>
                  <a:pt x="3813" y="328"/>
                </a:lnTo>
                <a:lnTo>
                  <a:pt x="3819" y="328"/>
                </a:lnTo>
                <a:lnTo>
                  <a:pt x="3825" y="322"/>
                </a:lnTo>
                <a:lnTo>
                  <a:pt x="3819" y="322"/>
                </a:lnTo>
                <a:lnTo>
                  <a:pt x="3806" y="328"/>
                </a:lnTo>
                <a:lnTo>
                  <a:pt x="3813" y="328"/>
                </a:lnTo>
                <a:lnTo>
                  <a:pt x="5433" y="495"/>
                </a:lnTo>
                <a:lnTo>
                  <a:pt x="3825" y="290"/>
                </a:lnTo>
                <a:lnTo>
                  <a:pt x="3825" y="296"/>
                </a:lnTo>
                <a:lnTo>
                  <a:pt x="3832" y="296"/>
                </a:lnTo>
                <a:lnTo>
                  <a:pt x="3838" y="290"/>
                </a:lnTo>
                <a:lnTo>
                  <a:pt x="3838" y="283"/>
                </a:lnTo>
                <a:lnTo>
                  <a:pt x="3832" y="283"/>
                </a:lnTo>
                <a:lnTo>
                  <a:pt x="3825" y="290"/>
                </a:lnTo>
                <a:lnTo>
                  <a:pt x="5433" y="495"/>
                </a:lnTo>
                <a:lnTo>
                  <a:pt x="5413" y="309"/>
                </a:lnTo>
                <a:lnTo>
                  <a:pt x="5407" y="303"/>
                </a:lnTo>
                <a:lnTo>
                  <a:pt x="5394" y="303"/>
                </a:lnTo>
                <a:lnTo>
                  <a:pt x="5388" y="296"/>
                </a:lnTo>
                <a:lnTo>
                  <a:pt x="5388" y="303"/>
                </a:lnTo>
                <a:lnTo>
                  <a:pt x="5394" y="309"/>
                </a:lnTo>
                <a:lnTo>
                  <a:pt x="5407" y="309"/>
                </a:lnTo>
                <a:lnTo>
                  <a:pt x="5413" y="309"/>
                </a:lnTo>
                <a:lnTo>
                  <a:pt x="5433" y="495"/>
                </a:lnTo>
                <a:lnTo>
                  <a:pt x="5458" y="168"/>
                </a:lnTo>
                <a:lnTo>
                  <a:pt x="5484" y="174"/>
                </a:lnTo>
                <a:lnTo>
                  <a:pt x="5529" y="180"/>
                </a:lnTo>
                <a:lnTo>
                  <a:pt x="5548" y="187"/>
                </a:lnTo>
                <a:lnTo>
                  <a:pt x="5574" y="187"/>
                </a:lnTo>
                <a:lnTo>
                  <a:pt x="5574" y="193"/>
                </a:lnTo>
                <a:lnTo>
                  <a:pt x="5587" y="200"/>
                </a:lnTo>
                <a:lnTo>
                  <a:pt x="5613" y="206"/>
                </a:lnTo>
                <a:lnTo>
                  <a:pt x="5632" y="213"/>
                </a:lnTo>
                <a:lnTo>
                  <a:pt x="5638" y="213"/>
                </a:lnTo>
                <a:lnTo>
                  <a:pt x="5638" y="206"/>
                </a:lnTo>
                <a:lnTo>
                  <a:pt x="5625" y="200"/>
                </a:lnTo>
                <a:lnTo>
                  <a:pt x="5593" y="187"/>
                </a:lnTo>
                <a:lnTo>
                  <a:pt x="5555" y="180"/>
                </a:lnTo>
                <a:lnTo>
                  <a:pt x="5529" y="174"/>
                </a:lnTo>
                <a:lnTo>
                  <a:pt x="5478" y="168"/>
                </a:lnTo>
                <a:lnTo>
                  <a:pt x="5458" y="168"/>
                </a:lnTo>
                <a:lnTo>
                  <a:pt x="5452" y="168"/>
                </a:lnTo>
                <a:lnTo>
                  <a:pt x="5458" y="168"/>
                </a:lnTo>
                <a:lnTo>
                  <a:pt x="5433" y="495"/>
                </a:lnTo>
                <a:lnTo>
                  <a:pt x="3735" y="335"/>
                </a:lnTo>
                <a:lnTo>
                  <a:pt x="3742" y="335"/>
                </a:lnTo>
                <a:lnTo>
                  <a:pt x="3735" y="328"/>
                </a:lnTo>
                <a:lnTo>
                  <a:pt x="3729" y="335"/>
                </a:lnTo>
                <a:lnTo>
                  <a:pt x="3735" y="335"/>
                </a:lnTo>
                <a:lnTo>
                  <a:pt x="5433" y="495"/>
                </a:lnTo>
                <a:lnTo>
                  <a:pt x="3748" y="341"/>
                </a:lnTo>
                <a:lnTo>
                  <a:pt x="3761" y="341"/>
                </a:lnTo>
                <a:lnTo>
                  <a:pt x="3768" y="341"/>
                </a:lnTo>
                <a:lnTo>
                  <a:pt x="3761" y="335"/>
                </a:lnTo>
                <a:lnTo>
                  <a:pt x="3748" y="341"/>
                </a:lnTo>
                <a:lnTo>
                  <a:pt x="5433" y="495"/>
                </a:lnTo>
                <a:lnTo>
                  <a:pt x="3716" y="335"/>
                </a:lnTo>
                <a:lnTo>
                  <a:pt x="3723" y="328"/>
                </a:lnTo>
                <a:lnTo>
                  <a:pt x="3716" y="328"/>
                </a:lnTo>
                <a:lnTo>
                  <a:pt x="3710" y="328"/>
                </a:lnTo>
                <a:lnTo>
                  <a:pt x="3703" y="335"/>
                </a:lnTo>
                <a:lnTo>
                  <a:pt x="3716" y="335"/>
                </a:lnTo>
                <a:lnTo>
                  <a:pt x="5433" y="495"/>
                </a:lnTo>
                <a:lnTo>
                  <a:pt x="3825" y="354"/>
                </a:lnTo>
                <a:lnTo>
                  <a:pt x="3838" y="367"/>
                </a:lnTo>
                <a:lnTo>
                  <a:pt x="3845" y="367"/>
                </a:lnTo>
                <a:lnTo>
                  <a:pt x="3845" y="354"/>
                </a:lnTo>
                <a:lnTo>
                  <a:pt x="3838" y="354"/>
                </a:lnTo>
                <a:lnTo>
                  <a:pt x="3825" y="354"/>
                </a:lnTo>
                <a:lnTo>
                  <a:pt x="5433" y="495"/>
                </a:lnTo>
                <a:lnTo>
                  <a:pt x="4089" y="277"/>
                </a:lnTo>
                <a:lnTo>
                  <a:pt x="4089" y="270"/>
                </a:lnTo>
                <a:lnTo>
                  <a:pt x="4083" y="270"/>
                </a:lnTo>
                <a:lnTo>
                  <a:pt x="4076" y="270"/>
                </a:lnTo>
                <a:lnTo>
                  <a:pt x="4076" y="277"/>
                </a:lnTo>
                <a:lnTo>
                  <a:pt x="4089" y="277"/>
                </a:lnTo>
                <a:lnTo>
                  <a:pt x="5433" y="495"/>
                </a:lnTo>
                <a:lnTo>
                  <a:pt x="4044" y="412"/>
                </a:lnTo>
                <a:lnTo>
                  <a:pt x="4038" y="412"/>
                </a:lnTo>
                <a:lnTo>
                  <a:pt x="4044" y="418"/>
                </a:lnTo>
                <a:lnTo>
                  <a:pt x="4057" y="425"/>
                </a:lnTo>
                <a:lnTo>
                  <a:pt x="4070" y="431"/>
                </a:lnTo>
                <a:lnTo>
                  <a:pt x="4076" y="431"/>
                </a:lnTo>
                <a:lnTo>
                  <a:pt x="4076" y="425"/>
                </a:lnTo>
                <a:lnTo>
                  <a:pt x="4057" y="418"/>
                </a:lnTo>
                <a:lnTo>
                  <a:pt x="4044" y="412"/>
                </a:lnTo>
                <a:lnTo>
                  <a:pt x="5433" y="495"/>
                </a:lnTo>
                <a:lnTo>
                  <a:pt x="4044" y="270"/>
                </a:lnTo>
                <a:lnTo>
                  <a:pt x="4044" y="264"/>
                </a:lnTo>
                <a:lnTo>
                  <a:pt x="4044" y="251"/>
                </a:lnTo>
                <a:lnTo>
                  <a:pt x="4038" y="251"/>
                </a:lnTo>
                <a:lnTo>
                  <a:pt x="4031" y="251"/>
                </a:lnTo>
                <a:lnTo>
                  <a:pt x="4044" y="270"/>
                </a:lnTo>
                <a:lnTo>
                  <a:pt x="5433" y="495"/>
                </a:lnTo>
                <a:lnTo>
                  <a:pt x="5220" y="296"/>
                </a:lnTo>
                <a:lnTo>
                  <a:pt x="5246" y="296"/>
                </a:lnTo>
                <a:lnTo>
                  <a:pt x="5291" y="296"/>
                </a:lnTo>
                <a:lnTo>
                  <a:pt x="5343" y="303"/>
                </a:lnTo>
                <a:lnTo>
                  <a:pt x="5368" y="303"/>
                </a:lnTo>
                <a:lnTo>
                  <a:pt x="5375" y="303"/>
                </a:lnTo>
                <a:lnTo>
                  <a:pt x="5368" y="303"/>
                </a:lnTo>
                <a:lnTo>
                  <a:pt x="5349" y="290"/>
                </a:lnTo>
                <a:lnTo>
                  <a:pt x="5323" y="290"/>
                </a:lnTo>
                <a:lnTo>
                  <a:pt x="5278" y="290"/>
                </a:lnTo>
                <a:lnTo>
                  <a:pt x="5233" y="290"/>
                </a:lnTo>
                <a:lnTo>
                  <a:pt x="5220" y="296"/>
                </a:lnTo>
                <a:lnTo>
                  <a:pt x="5214" y="296"/>
                </a:lnTo>
                <a:lnTo>
                  <a:pt x="5220" y="296"/>
                </a:lnTo>
                <a:lnTo>
                  <a:pt x="5433" y="495"/>
                </a:lnTo>
                <a:lnTo>
                  <a:pt x="3935" y="393"/>
                </a:lnTo>
                <a:lnTo>
                  <a:pt x="3928" y="386"/>
                </a:lnTo>
                <a:lnTo>
                  <a:pt x="3922" y="380"/>
                </a:lnTo>
                <a:lnTo>
                  <a:pt x="3903" y="373"/>
                </a:lnTo>
                <a:lnTo>
                  <a:pt x="3890" y="373"/>
                </a:lnTo>
                <a:lnTo>
                  <a:pt x="3903" y="380"/>
                </a:lnTo>
                <a:lnTo>
                  <a:pt x="3903" y="386"/>
                </a:lnTo>
                <a:lnTo>
                  <a:pt x="3922" y="393"/>
                </a:lnTo>
                <a:lnTo>
                  <a:pt x="3935" y="393"/>
                </a:lnTo>
                <a:lnTo>
                  <a:pt x="5433" y="495"/>
                </a:lnTo>
                <a:lnTo>
                  <a:pt x="3851" y="373"/>
                </a:lnTo>
                <a:lnTo>
                  <a:pt x="3864" y="373"/>
                </a:lnTo>
                <a:lnTo>
                  <a:pt x="3864" y="367"/>
                </a:lnTo>
                <a:lnTo>
                  <a:pt x="3851" y="373"/>
                </a:lnTo>
                <a:lnTo>
                  <a:pt x="5433" y="495"/>
                </a:lnTo>
                <a:lnTo>
                  <a:pt x="4211" y="373"/>
                </a:lnTo>
                <a:lnTo>
                  <a:pt x="4218" y="380"/>
                </a:lnTo>
                <a:lnTo>
                  <a:pt x="4224" y="380"/>
                </a:lnTo>
                <a:lnTo>
                  <a:pt x="4218" y="367"/>
                </a:lnTo>
                <a:lnTo>
                  <a:pt x="4205" y="367"/>
                </a:lnTo>
                <a:lnTo>
                  <a:pt x="4198" y="367"/>
                </a:lnTo>
                <a:lnTo>
                  <a:pt x="4198" y="373"/>
                </a:lnTo>
                <a:lnTo>
                  <a:pt x="4211" y="373"/>
                </a:lnTo>
                <a:lnTo>
                  <a:pt x="5433" y="495"/>
                </a:lnTo>
                <a:lnTo>
                  <a:pt x="4031" y="328"/>
                </a:lnTo>
                <a:lnTo>
                  <a:pt x="4038" y="328"/>
                </a:lnTo>
                <a:lnTo>
                  <a:pt x="4044" y="328"/>
                </a:lnTo>
                <a:lnTo>
                  <a:pt x="4050" y="335"/>
                </a:lnTo>
                <a:lnTo>
                  <a:pt x="4050" y="328"/>
                </a:lnTo>
                <a:lnTo>
                  <a:pt x="4044" y="322"/>
                </a:lnTo>
                <a:lnTo>
                  <a:pt x="4031" y="315"/>
                </a:lnTo>
                <a:lnTo>
                  <a:pt x="4025" y="315"/>
                </a:lnTo>
                <a:lnTo>
                  <a:pt x="4025" y="328"/>
                </a:lnTo>
                <a:lnTo>
                  <a:pt x="4031" y="328"/>
                </a:lnTo>
                <a:lnTo>
                  <a:pt x="5433" y="495"/>
                </a:lnTo>
                <a:lnTo>
                  <a:pt x="3922" y="309"/>
                </a:lnTo>
                <a:lnTo>
                  <a:pt x="3922" y="303"/>
                </a:lnTo>
                <a:lnTo>
                  <a:pt x="3915" y="296"/>
                </a:lnTo>
                <a:lnTo>
                  <a:pt x="3909" y="296"/>
                </a:lnTo>
                <a:lnTo>
                  <a:pt x="3903" y="303"/>
                </a:lnTo>
                <a:lnTo>
                  <a:pt x="3922" y="309"/>
                </a:lnTo>
                <a:lnTo>
                  <a:pt x="5433" y="495"/>
                </a:lnTo>
                <a:lnTo>
                  <a:pt x="4237" y="380"/>
                </a:lnTo>
                <a:lnTo>
                  <a:pt x="4301" y="354"/>
                </a:lnTo>
                <a:lnTo>
                  <a:pt x="4365" y="322"/>
                </a:lnTo>
                <a:lnTo>
                  <a:pt x="4443" y="296"/>
                </a:lnTo>
                <a:lnTo>
                  <a:pt x="4520" y="251"/>
                </a:lnTo>
                <a:lnTo>
                  <a:pt x="4533" y="245"/>
                </a:lnTo>
                <a:lnTo>
                  <a:pt x="4545" y="245"/>
                </a:lnTo>
                <a:lnTo>
                  <a:pt x="4584" y="232"/>
                </a:lnTo>
                <a:lnTo>
                  <a:pt x="4668" y="193"/>
                </a:lnTo>
                <a:lnTo>
                  <a:pt x="4732" y="174"/>
                </a:lnTo>
                <a:lnTo>
                  <a:pt x="4777" y="155"/>
                </a:lnTo>
                <a:lnTo>
                  <a:pt x="4873" y="142"/>
                </a:lnTo>
                <a:lnTo>
                  <a:pt x="4931" y="142"/>
                </a:lnTo>
                <a:lnTo>
                  <a:pt x="4970" y="155"/>
                </a:lnTo>
                <a:lnTo>
                  <a:pt x="5040" y="161"/>
                </a:lnTo>
                <a:lnTo>
                  <a:pt x="5079" y="168"/>
                </a:lnTo>
                <a:lnTo>
                  <a:pt x="5118" y="174"/>
                </a:lnTo>
                <a:lnTo>
                  <a:pt x="5143" y="180"/>
                </a:lnTo>
                <a:lnTo>
                  <a:pt x="5188" y="187"/>
                </a:lnTo>
                <a:lnTo>
                  <a:pt x="5214" y="193"/>
                </a:lnTo>
                <a:lnTo>
                  <a:pt x="5227" y="193"/>
                </a:lnTo>
                <a:lnTo>
                  <a:pt x="5246" y="187"/>
                </a:lnTo>
                <a:lnTo>
                  <a:pt x="5265" y="187"/>
                </a:lnTo>
                <a:lnTo>
                  <a:pt x="5073" y="155"/>
                </a:lnTo>
                <a:lnTo>
                  <a:pt x="4983" y="135"/>
                </a:lnTo>
                <a:lnTo>
                  <a:pt x="4918" y="129"/>
                </a:lnTo>
                <a:lnTo>
                  <a:pt x="4848" y="129"/>
                </a:lnTo>
                <a:lnTo>
                  <a:pt x="4770" y="142"/>
                </a:lnTo>
                <a:lnTo>
                  <a:pt x="4687" y="174"/>
                </a:lnTo>
                <a:lnTo>
                  <a:pt x="4565" y="213"/>
                </a:lnTo>
                <a:lnTo>
                  <a:pt x="4545" y="225"/>
                </a:lnTo>
                <a:lnTo>
                  <a:pt x="4539" y="232"/>
                </a:lnTo>
                <a:lnTo>
                  <a:pt x="4507" y="245"/>
                </a:lnTo>
                <a:lnTo>
                  <a:pt x="4481" y="264"/>
                </a:lnTo>
                <a:lnTo>
                  <a:pt x="4455" y="283"/>
                </a:lnTo>
                <a:lnTo>
                  <a:pt x="4378" y="309"/>
                </a:lnTo>
                <a:lnTo>
                  <a:pt x="4295" y="341"/>
                </a:lnTo>
                <a:lnTo>
                  <a:pt x="4288" y="341"/>
                </a:lnTo>
                <a:lnTo>
                  <a:pt x="4275" y="348"/>
                </a:lnTo>
                <a:lnTo>
                  <a:pt x="4243" y="373"/>
                </a:lnTo>
                <a:lnTo>
                  <a:pt x="4237" y="380"/>
                </a:lnTo>
                <a:lnTo>
                  <a:pt x="5433" y="495"/>
                </a:lnTo>
                <a:lnTo>
                  <a:pt x="4301" y="386"/>
                </a:lnTo>
                <a:lnTo>
                  <a:pt x="4288" y="380"/>
                </a:lnTo>
                <a:lnTo>
                  <a:pt x="4275" y="380"/>
                </a:lnTo>
                <a:lnTo>
                  <a:pt x="4275" y="386"/>
                </a:lnTo>
                <a:lnTo>
                  <a:pt x="4275" y="393"/>
                </a:lnTo>
                <a:lnTo>
                  <a:pt x="4282" y="393"/>
                </a:lnTo>
                <a:lnTo>
                  <a:pt x="4295" y="393"/>
                </a:lnTo>
                <a:lnTo>
                  <a:pt x="4308" y="399"/>
                </a:lnTo>
                <a:lnTo>
                  <a:pt x="4314" y="399"/>
                </a:lnTo>
                <a:lnTo>
                  <a:pt x="4314" y="393"/>
                </a:lnTo>
                <a:lnTo>
                  <a:pt x="4308" y="393"/>
                </a:lnTo>
                <a:lnTo>
                  <a:pt x="4308" y="386"/>
                </a:lnTo>
                <a:lnTo>
                  <a:pt x="4301" y="386"/>
                </a:lnTo>
                <a:lnTo>
                  <a:pt x="5433" y="495"/>
                </a:lnTo>
                <a:lnTo>
                  <a:pt x="3787" y="283"/>
                </a:lnTo>
                <a:lnTo>
                  <a:pt x="3793" y="290"/>
                </a:lnTo>
                <a:lnTo>
                  <a:pt x="3793" y="277"/>
                </a:lnTo>
                <a:lnTo>
                  <a:pt x="3787" y="277"/>
                </a:lnTo>
                <a:lnTo>
                  <a:pt x="3787" y="283"/>
                </a:lnTo>
                <a:lnTo>
                  <a:pt x="5433" y="495"/>
                </a:lnTo>
                <a:lnTo>
                  <a:pt x="3543" y="386"/>
                </a:lnTo>
                <a:lnTo>
                  <a:pt x="3498" y="386"/>
                </a:lnTo>
                <a:lnTo>
                  <a:pt x="3485" y="386"/>
                </a:lnTo>
                <a:lnTo>
                  <a:pt x="3478" y="393"/>
                </a:lnTo>
                <a:lnTo>
                  <a:pt x="3465" y="405"/>
                </a:lnTo>
                <a:lnTo>
                  <a:pt x="3459" y="405"/>
                </a:lnTo>
                <a:lnTo>
                  <a:pt x="3465" y="405"/>
                </a:lnTo>
                <a:lnTo>
                  <a:pt x="3491" y="399"/>
                </a:lnTo>
                <a:lnTo>
                  <a:pt x="3517" y="399"/>
                </a:lnTo>
                <a:lnTo>
                  <a:pt x="3568" y="399"/>
                </a:lnTo>
                <a:lnTo>
                  <a:pt x="3626" y="405"/>
                </a:lnTo>
                <a:lnTo>
                  <a:pt x="3703" y="412"/>
                </a:lnTo>
                <a:lnTo>
                  <a:pt x="3665" y="405"/>
                </a:lnTo>
                <a:lnTo>
                  <a:pt x="3620" y="399"/>
                </a:lnTo>
                <a:lnTo>
                  <a:pt x="3543" y="386"/>
                </a:lnTo>
                <a:lnTo>
                  <a:pt x="5433" y="495"/>
                </a:lnTo>
                <a:lnTo>
                  <a:pt x="4005" y="251"/>
                </a:lnTo>
                <a:lnTo>
                  <a:pt x="4012" y="245"/>
                </a:lnTo>
                <a:lnTo>
                  <a:pt x="4012" y="238"/>
                </a:lnTo>
                <a:lnTo>
                  <a:pt x="3999" y="245"/>
                </a:lnTo>
                <a:lnTo>
                  <a:pt x="3999" y="251"/>
                </a:lnTo>
                <a:lnTo>
                  <a:pt x="4005" y="251"/>
                </a:lnTo>
                <a:lnTo>
                  <a:pt x="5433" y="495"/>
                </a:lnTo>
                <a:lnTo>
                  <a:pt x="4790" y="495"/>
                </a:lnTo>
                <a:lnTo>
                  <a:pt x="4803" y="489"/>
                </a:lnTo>
                <a:lnTo>
                  <a:pt x="4796" y="489"/>
                </a:lnTo>
                <a:lnTo>
                  <a:pt x="4777" y="483"/>
                </a:lnTo>
                <a:lnTo>
                  <a:pt x="4764" y="483"/>
                </a:lnTo>
                <a:lnTo>
                  <a:pt x="4738" y="495"/>
                </a:lnTo>
                <a:lnTo>
                  <a:pt x="4687" y="515"/>
                </a:lnTo>
                <a:lnTo>
                  <a:pt x="4668" y="521"/>
                </a:lnTo>
                <a:lnTo>
                  <a:pt x="4655" y="528"/>
                </a:lnTo>
                <a:lnTo>
                  <a:pt x="4635" y="528"/>
                </a:lnTo>
                <a:lnTo>
                  <a:pt x="4623" y="521"/>
                </a:lnTo>
                <a:lnTo>
                  <a:pt x="4545" y="515"/>
                </a:lnTo>
                <a:lnTo>
                  <a:pt x="4500" y="502"/>
                </a:lnTo>
                <a:lnTo>
                  <a:pt x="4436" y="489"/>
                </a:lnTo>
                <a:lnTo>
                  <a:pt x="4398" y="476"/>
                </a:lnTo>
                <a:lnTo>
                  <a:pt x="4378" y="470"/>
                </a:lnTo>
                <a:lnTo>
                  <a:pt x="4365" y="470"/>
                </a:lnTo>
                <a:lnTo>
                  <a:pt x="4365" y="483"/>
                </a:lnTo>
                <a:lnTo>
                  <a:pt x="4378" y="489"/>
                </a:lnTo>
                <a:lnTo>
                  <a:pt x="4398" y="489"/>
                </a:lnTo>
                <a:lnTo>
                  <a:pt x="4410" y="489"/>
                </a:lnTo>
                <a:lnTo>
                  <a:pt x="4417" y="495"/>
                </a:lnTo>
                <a:lnTo>
                  <a:pt x="4423" y="502"/>
                </a:lnTo>
                <a:lnTo>
                  <a:pt x="4449" y="502"/>
                </a:lnTo>
                <a:lnTo>
                  <a:pt x="4468" y="508"/>
                </a:lnTo>
                <a:lnTo>
                  <a:pt x="4507" y="521"/>
                </a:lnTo>
                <a:lnTo>
                  <a:pt x="4552" y="521"/>
                </a:lnTo>
                <a:lnTo>
                  <a:pt x="4590" y="528"/>
                </a:lnTo>
                <a:lnTo>
                  <a:pt x="4616" y="528"/>
                </a:lnTo>
                <a:lnTo>
                  <a:pt x="4603" y="540"/>
                </a:lnTo>
                <a:lnTo>
                  <a:pt x="4590" y="540"/>
                </a:lnTo>
                <a:lnTo>
                  <a:pt x="4552" y="553"/>
                </a:lnTo>
                <a:lnTo>
                  <a:pt x="4526" y="560"/>
                </a:lnTo>
                <a:lnTo>
                  <a:pt x="4520" y="566"/>
                </a:lnTo>
                <a:lnTo>
                  <a:pt x="4513" y="566"/>
                </a:lnTo>
                <a:lnTo>
                  <a:pt x="4488" y="553"/>
                </a:lnTo>
                <a:lnTo>
                  <a:pt x="4468" y="547"/>
                </a:lnTo>
                <a:lnTo>
                  <a:pt x="4462" y="547"/>
                </a:lnTo>
                <a:lnTo>
                  <a:pt x="4462" y="553"/>
                </a:lnTo>
                <a:lnTo>
                  <a:pt x="4481" y="560"/>
                </a:lnTo>
                <a:lnTo>
                  <a:pt x="4494" y="566"/>
                </a:lnTo>
                <a:lnTo>
                  <a:pt x="4494" y="579"/>
                </a:lnTo>
                <a:lnTo>
                  <a:pt x="4488" y="585"/>
                </a:lnTo>
                <a:lnTo>
                  <a:pt x="4481" y="592"/>
                </a:lnTo>
                <a:lnTo>
                  <a:pt x="4462" y="598"/>
                </a:lnTo>
                <a:lnTo>
                  <a:pt x="4449" y="598"/>
                </a:lnTo>
                <a:lnTo>
                  <a:pt x="4436" y="598"/>
                </a:lnTo>
                <a:lnTo>
                  <a:pt x="4423" y="592"/>
                </a:lnTo>
                <a:lnTo>
                  <a:pt x="4410" y="585"/>
                </a:lnTo>
                <a:lnTo>
                  <a:pt x="4404" y="579"/>
                </a:lnTo>
                <a:lnTo>
                  <a:pt x="4398" y="566"/>
                </a:lnTo>
                <a:lnTo>
                  <a:pt x="4385" y="566"/>
                </a:lnTo>
                <a:lnTo>
                  <a:pt x="4346" y="566"/>
                </a:lnTo>
                <a:lnTo>
                  <a:pt x="4314" y="560"/>
                </a:lnTo>
                <a:lnTo>
                  <a:pt x="4250" y="547"/>
                </a:lnTo>
                <a:lnTo>
                  <a:pt x="4205" y="540"/>
                </a:lnTo>
                <a:lnTo>
                  <a:pt x="4179" y="534"/>
                </a:lnTo>
                <a:lnTo>
                  <a:pt x="4153" y="528"/>
                </a:lnTo>
                <a:lnTo>
                  <a:pt x="4147" y="521"/>
                </a:lnTo>
                <a:lnTo>
                  <a:pt x="4160" y="521"/>
                </a:lnTo>
                <a:lnTo>
                  <a:pt x="4205" y="521"/>
                </a:lnTo>
                <a:lnTo>
                  <a:pt x="4237" y="521"/>
                </a:lnTo>
                <a:lnTo>
                  <a:pt x="4288" y="521"/>
                </a:lnTo>
                <a:lnTo>
                  <a:pt x="4333" y="528"/>
                </a:lnTo>
                <a:lnTo>
                  <a:pt x="4359" y="534"/>
                </a:lnTo>
                <a:lnTo>
                  <a:pt x="4404" y="547"/>
                </a:lnTo>
                <a:lnTo>
                  <a:pt x="4423" y="547"/>
                </a:lnTo>
                <a:lnTo>
                  <a:pt x="4443" y="553"/>
                </a:lnTo>
                <a:lnTo>
                  <a:pt x="4449" y="560"/>
                </a:lnTo>
                <a:lnTo>
                  <a:pt x="4449" y="553"/>
                </a:lnTo>
                <a:lnTo>
                  <a:pt x="4449" y="547"/>
                </a:lnTo>
                <a:lnTo>
                  <a:pt x="4423" y="534"/>
                </a:lnTo>
                <a:lnTo>
                  <a:pt x="4398" y="528"/>
                </a:lnTo>
                <a:lnTo>
                  <a:pt x="4353" y="521"/>
                </a:lnTo>
                <a:lnTo>
                  <a:pt x="4320" y="521"/>
                </a:lnTo>
                <a:lnTo>
                  <a:pt x="4288" y="521"/>
                </a:lnTo>
                <a:lnTo>
                  <a:pt x="4275" y="521"/>
                </a:lnTo>
                <a:lnTo>
                  <a:pt x="4256" y="521"/>
                </a:lnTo>
                <a:lnTo>
                  <a:pt x="4250" y="515"/>
                </a:lnTo>
                <a:lnTo>
                  <a:pt x="4243" y="515"/>
                </a:lnTo>
                <a:lnTo>
                  <a:pt x="4218" y="515"/>
                </a:lnTo>
                <a:lnTo>
                  <a:pt x="4198" y="521"/>
                </a:lnTo>
                <a:lnTo>
                  <a:pt x="4192" y="521"/>
                </a:lnTo>
                <a:lnTo>
                  <a:pt x="4192" y="515"/>
                </a:lnTo>
                <a:lnTo>
                  <a:pt x="4205" y="502"/>
                </a:lnTo>
                <a:lnTo>
                  <a:pt x="4224" y="489"/>
                </a:lnTo>
                <a:lnTo>
                  <a:pt x="4256" y="476"/>
                </a:lnTo>
                <a:lnTo>
                  <a:pt x="4301" y="457"/>
                </a:lnTo>
                <a:lnTo>
                  <a:pt x="4320" y="450"/>
                </a:lnTo>
                <a:lnTo>
                  <a:pt x="4333" y="438"/>
                </a:lnTo>
                <a:lnTo>
                  <a:pt x="4359" y="425"/>
                </a:lnTo>
                <a:lnTo>
                  <a:pt x="4398" y="405"/>
                </a:lnTo>
                <a:lnTo>
                  <a:pt x="4404" y="405"/>
                </a:lnTo>
                <a:lnTo>
                  <a:pt x="4410" y="412"/>
                </a:lnTo>
                <a:lnTo>
                  <a:pt x="4417" y="412"/>
                </a:lnTo>
                <a:lnTo>
                  <a:pt x="4417" y="405"/>
                </a:lnTo>
                <a:lnTo>
                  <a:pt x="4423" y="399"/>
                </a:lnTo>
                <a:lnTo>
                  <a:pt x="4481" y="354"/>
                </a:lnTo>
                <a:lnTo>
                  <a:pt x="4391" y="399"/>
                </a:lnTo>
                <a:lnTo>
                  <a:pt x="4333" y="418"/>
                </a:lnTo>
                <a:lnTo>
                  <a:pt x="4301" y="438"/>
                </a:lnTo>
                <a:lnTo>
                  <a:pt x="4263" y="450"/>
                </a:lnTo>
                <a:lnTo>
                  <a:pt x="4160" y="502"/>
                </a:lnTo>
                <a:lnTo>
                  <a:pt x="4173" y="483"/>
                </a:lnTo>
                <a:lnTo>
                  <a:pt x="4147" y="495"/>
                </a:lnTo>
                <a:lnTo>
                  <a:pt x="4108" y="515"/>
                </a:lnTo>
                <a:lnTo>
                  <a:pt x="4076" y="515"/>
                </a:lnTo>
                <a:lnTo>
                  <a:pt x="4038" y="508"/>
                </a:lnTo>
                <a:lnTo>
                  <a:pt x="3973" y="483"/>
                </a:lnTo>
                <a:lnTo>
                  <a:pt x="3915" y="476"/>
                </a:lnTo>
                <a:lnTo>
                  <a:pt x="3890" y="470"/>
                </a:lnTo>
                <a:lnTo>
                  <a:pt x="3864" y="457"/>
                </a:lnTo>
                <a:lnTo>
                  <a:pt x="3774" y="438"/>
                </a:lnTo>
                <a:lnTo>
                  <a:pt x="3684" y="425"/>
                </a:lnTo>
                <a:lnTo>
                  <a:pt x="3639" y="418"/>
                </a:lnTo>
                <a:lnTo>
                  <a:pt x="3588" y="418"/>
                </a:lnTo>
                <a:lnTo>
                  <a:pt x="3504" y="418"/>
                </a:lnTo>
                <a:lnTo>
                  <a:pt x="3472" y="418"/>
                </a:lnTo>
                <a:lnTo>
                  <a:pt x="3453" y="425"/>
                </a:lnTo>
                <a:lnTo>
                  <a:pt x="3427" y="418"/>
                </a:lnTo>
                <a:lnTo>
                  <a:pt x="3401" y="425"/>
                </a:lnTo>
                <a:lnTo>
                  <a:pt x="3388" y="425"/>
                </a:lnTo>
                <a:lnTo>
                  <a:pt x="3369" y="425"/>
                </a:lnTo>
                <a:lnTo>
                  <a:pt x="3363" y="418"/>
                </a:lnTo>
                <a:lnTo>
                  <a:pt x="3350" y="418"/>
                </a:lnTo>
                <a:lnTo>
                  <a:pt x="3324" y="418"/>
                </a:lnTo>
                <a:lnTo>
                  <a:pt x="3330" y="412"/>
                </a:lnTo>
                <a:lnTo>
                  <a:pt x="3350" y="405"/>
                </a:lnTo>
                <a:lnTo>
                  <a:pt x="3369" y="399"/>
                </a:lnTo>
                <a:lnTo>
                  <a:pt x="3388" y="399"/>
                </a:lnTo>
                <a:lnTo>
                  <a:pt x="3408" y="405"/>
                </a:lnTo>
                <a:lnTo>
                  <a:pt x="3395" y="399"/>
                </a:lnTo>
                <a:lnTo>
                  <a:pt x="3375" y="393"/>
                </a:lnTo>
                <a:lnTo>
                  <a:pt x="3356" y="393"/>
                </a:lnTo>
                <a:lnTo>
                  <a:pt x="3330" y="399"/>
                </a:lnTo>
                <a:lnTo>
                  <a:pt x="3318" y="399"/>
                </a:lnTo>
                <a:lnTo>
                  <a:pt x="3318" y="412"/>
                </a:lnTo>
                <a:lnTo>
                  <a:pt x="3311" y="412"/>
                </a:lnTo>
                <a:lnTo>
                  <a:pt x="3311" y="418"/>
                </a:lnTo>
                <a:lnTo>
                  <a:pt x="3298" y="412"/>
                </a:lnTo>
                <a:lnTo>
                  <a:pt x="3292" y="412"/>
                </a:lnTo>
                <a:lnTo>
                  <a:pt x="3273" y="418"/>
                </a:lnTo>
                <a:lnTo>
                  <a:pt x="3260" y="418"/>
                </a:lnTo>
                <a:lnTo>
                  <a:pt x="3266" y="425"/>
                </a:lnTo>
                <a:lnTo>
                  <a:pt x="3279" y="431"/>
                </a:lnTo>
                <a:lnTo>
                  <a:pt x="3305" y="431"/>
                </a:lnTo>
                <a:lnTo>
                  <a:pt x="3318" y="431"/>
                </a:lnTo>
                <a:lnTo>
                  <a:pt x="3318" y="438"/>
                </a:lnTo>
                <a:lnTo>
                  <a:pt x="3292" y="438"/>
                </a:lnTo>
                <a:lnTo>
                  <a:pt x="3273" y="450"/>
                </a:lnTo>
                <a:lnTo>
                  <a:pt x="3234" y="457"/>
                </a:lnTo>
                <a:lnTo>
                  <a:pt x="3228" y="457"/>
                </a:lnTo>
                <a:lnTo>
                  <a:pt x="3208" y="470"/>
                </a:lnTo>
                <a:lnTo>
                  <a:pt x="3183" y="476"/>
                </a:lnTo>
                <a:lnTo>
                  <a:pt x="3176" y="476"/>
                </a:lnTo>
                <a:lnTo>
                  <a:pt x="3131" y="489"/>
                </a:lnTo>
                <a:lnTo>
                  <a:pt x="3105" y="508"/>
                </a:lnTo>
                <a:lnTo>
                  <a:pt x="3144" y="495"/>
                </a:lnTo>
                <a:lnTo>
                  <a:pt x="3189" y="483"/>
                </a:lnTo>
                <a:lnTo>
                  <a:pt x="3234" y="476"/>
                </a:lnTo>
                <a:lnTo>
                  <a:pt x="3266" y="470"/>
                </a:lnTo>
                <a:lnTo>
                  <a:pt x="3285" y="470"/>
                </a:lnTo>
                <a:lnTo>
                  <a:pt x="3292" y="476"/>
                </a:lnTo>
                <a:lnTo>
                  <a:pt x="3311" y="476"/>
                </a:lnTo>
                <a:lnTo>
                  <a:pt x="3363" y="483"/>
                </a:lnTo>
                <a:lnTo>
                  <a:pt x="3395" y="489"/>
                </a:lnTo>
                <a:lnTo>
                  <a:pt x="3427" y="495"/>
                </a:lnTo>
                <a:lnTo>
                  <a:pt x="3440" y="502"/>
                </a:lnTo>
                <a:lnTo>
                  <a:pt x="3453" y="502"/>
                </a:lnTo>
                <a:lnTo>
                  <a:pt x="3440" y="502"/>
                </a:lnTo>
                <a:lnTo>
                  <a:pt x="3395" y="502"/>
                </a:lnTo>
                <a:lnTo>
                  <a:pt x="3356" y="508"/>
                </a:lnTo>
                <a:lnTo>
                  <a:pt x="3330" y="515"/>
                </a:lnTo>
                <a:lnTo>
                  <a:pt x="3318" y="521"/>
                </a:lnTo>
                <a:lnTo>
                  <a:pt x="3311" y="521"/>
                </a:lnTo>
                <a:lnTo>
                  <a:pt x="3337" y="521"/>
                </a:lnTo>
                <a:lnTo>
                  <a:pt x="3382" y="515"/>
                </a:lnTo>
                <a:lnTo>
                  <a:pt x="3427" y="515"/>
                </a:lnTo>
                <a:lnTo>
                  <a:pt x="3472" y="515"/>
                </a:lnTo>
                <a:lnTo>
                  <a:pt x="3485" y="521"/>
                </a:lnTo>
                <a:lnTo>
                  <a:pt x="3491" y="521"/>
                </a:lnTo>
                <a:lnTo>
                  <a:pt x="3517" y="528"/>
                </a:lnTo>
                <a:lnTo>
                  <a:pt x="3523" y="534"/>
                </a:lnTo>
                <a:lnTo>
                  <a:pt x="3510" y="521"/>
                </a:lnTo>
                <a:lnTo>
                  <a:pt x="3498" y="515"/>
                </a:lnTo>
                <a:lnTo>
                  <a:pt x="3530" y="515"/>
                </a:lnTo>
                <a:lnTo>
                  <a:pt x="3536" y="508"/>
                </a:lnTo>
                <a:lnTo>
                  <a:pt x="3594" y="508"/>
                </a:lnTo>
                <a:lnTo>
                  <a:pt x="3620" y="515"/>
                </a:lnTo>
                <a:lnTo>
                  <a:pt x="3658" y="515"/>
                </a:lnTo>
                <a:lnTo>
                  <a:pt x="3626" y="502"/>
                </a:lnTo>
                <a:lnTo>
                  <a:pt x="3633" y="495"/>
                </a:lnTo>
                <a:lnTo>
                  <a:pt x="3633" y="489"/>
                </a:lnTo>
                <a:lnTo>
                  <a:pt x="3626" y="489"/>
                </a:lnTo>
                <a:lnTo>
                  <a:pt x="3613" y="495"/>
                </a:lnTo>
                <a:lnTo>
                  <a:pt x="3607" y="495"/>
                </a:lnTo>
                <a:lnTo>
                  <a:pt x="3530" y="495"/>
                </a:lnTo>
                <a:lnTo>
                  <a:pt x="3498" y="495"/>
                </a:lnTo>
                <a:lnTo>
                  <a:pt x="3485" y="502"/>
                </a:lnTo>
                <a:lnTo>
                  <a:pt x="3478" y="502"/>
                </a:lnTo>
                <a:lnTo>
                  <a:pt x="3472" y="495"/>
                </a:lnTo>
                <a:lnTo>
                  <a:pt x="3465" y="489"/>
                </a:lnTo>
                <a:lnTo>
                  <a:pt x="3459" y="483"/>
                </a:lnTo>
                <a:lnTo>
                  <a:pt x="3453" y="476"/>
                </a:lnTo>
                <a:lnTo>
                  <a:pt x="3420" y="476"/>
                </a:lnTo>
                <a:lnTo>
                  <a:pt x="3401" y="476"/>
                </a:lnTo>
                <a:lnTo>
                  <a:pt x="3388" y="476"/>
                </a:lnTo>
                <a:lnTo>
                  <a:pt x="3388" y="470"/>
                </a:lnTo>
                <a:lnTo>
                  <a:pt x="3388" y="457"/>
                </a:lnTo>
                <a:lnTo>
                  <a:pt x="3388" y="450"/>
                </a:lnTo>
                <a:lnTo>
                  <a:pt x="3401" y="450"/>
                </a:lnTo>
                <a:lnTo>
                  <a:pt x="3408" y="457"/>
                </a:lnTo>
                <a:lnTo>
                  <a:pt x="3420" y="450"/>
                </a:lnTo>
                <a:lnTo>
                  <a:pt x="3427" y="444"/>
                </a:lnTo>
                <a:lnTo>
                  <a:pt x="3440" y="444"/>
                </a:lnTo>
                <a:lnTo>
                  <a:pt x="3491" y="444"/>
                </a:lnTo>
                <a:lnTo>
                  <a:pt x="3504" y="450"/>
                </a:lnTo>
                <a:lnTo>
                  <a:pt x="3530" y="450"/>
                </a:lnTo>
                <a:lnTo>
                  <a:pt x="3581" y="457"/>
                </a:lnTo>
                <a:lnTo>
                  <a:pt x="3613" y="470"/>
                </a:lnTo>
                <a:lnTo>
                  <a:pt x="3665" y="483"/>
                </a:lnTo>
                <a:lnTo>
                  <a:pt x="3690" y="495"/>
                </a:lnTo>
                <a:lnTo>
                  <a:pt x="3723" y="502"/>
                </a:lnTo>
                <a:lnTo>
                  <a:pt x="3742" y="502"/>
                </a:lnTo>
                <a:lnTo>
                  <a:pt x="3774" y="521"/>
                </a:lnTo>
                <a:lnTo>
                  <a:pt x="3793" y="521"/>
                </a:lnTo>
                <a:lnTo>
                  <a:pt x="3793" y="508"/>
                </a:lnTo>
                <a:lnTo>
                  <a:pt x="3838" y="528"/>
                </a:lnTo>
                <a:lnTo>
                  <a:pt x="3877" y="540"/>
                </a:lnTo>
                <a:lnTo>
                  <a:pt x="3896" y="547"/>
                </a:lnTo>
                <a:lnTo>
                  <a:pt x="3800" y="585"/>
                </a:lnTo>
                <a:lnTo>
                  <a:pt x="3761" y="605"/>
                </a:lnTo>
                <a:lnTo>
                  <a:pt x="3735" y="605"/>
                </a:lnTo>
                <a:lnTo>
                  <a:pt x="3716" y="611"/>
                </a:lnTo>
                <a:lnTo>
                  <a:pt x="3710" y="618"/>
                </a:lnTo>
                <a:lnTo>
                  <a:pt x="3748" y="618"/>
                </a:lnTo>
                <a:lnTo>
                  <a:pt x="3768" y="618"/>
                </a:lnTo>
                <a:lnTo>
                  <a:pt x="3780" y="605"/>
                </a:lnTo>
                <a:lnTo>
                  <a:pt x="3800" y="592"/>
                </a:lnTo>
                <a:lnTo>
                  <a:pt x="3832" y="579"/>
                </a:lnTo>
                <a:lnTo>
                  <a:pt x="3909" y="553"/>
                </a:lnTo>
                <a:lnTo>
                  <a:pt x="3948" y="566"/>
                </a:lnTo>
                <a:lnTo>
                  <a:pt x="3967" y="579"/>
                </a:lnTo>
                <a:lnTo>
                  <a:pt x="3948" y="585"/>
                </a:lnTo>
                <a:lnTo>
                  <a:pt x="3928" y="592"/>
                </a:lnTo>
                <a:lnTo>
                  <a:pt x="3909" y="598"/>
                </a:lnTo>
                <a:lnTo>
                  <a:pt x="3845" y="605"/>
                </a:lnTo>
                <a:lnTo>
                  <a:pt x="3813" y="618"/>
                </a:lnTo>
                <a:lnTo>
                  <a:pt x="3870" y="618"/>
                </a:lnTo>
                <a:lnTo>
                  <a:pt x="3928" y="598"/>
                </a:lnTo>
                <a:lnTo>
                  <a:pt x="3954" y="585"/>
                </a:lnTo>
                <a:lnTo>
                  <a:pt x="3980" y="579"/>
                </a:lnTo>
                <a:lnTo>
                  <a:pt x="3993" y="579"/>
                </a:lnTo>
                <a:lnTo>
                  <a:pt x="4005" y="579"/>
                </a:lnTo>
                <a:lnTo>
                  <a:pt x="4018" y="566"/>
                </a:lnTo>
                <a:lnTo>
                  <a:pt x="4025" y="579"/>
                </a:lnTo>
                <a:lnTo>
                  <a:pt x="4076" y="585"/>
                </a:lnTo>
                <a:lnTo>
                  <a:pt x="4102" y="592"/>
                </a:lnTo>
                <a:lnTo>
                  <a:pt x="4128" y="598"/>
                </a:lnTo>
                <a:lnTo>
                  <a:pt x="4134" y="592"/>
                </a:lnTo>
                <a:lnTo>
                  <a:pt x="4179" y="598"/>
                </a:lnTo>
                <a:lnTo>
                  <a:pt x="4211" y="605"/>
                </a:lnTo>
                <a:lnTo>
                  <a:pt x="4224" y="605"/>
                </a:lnTo>
                <a:lnTo>
                  <a:pt x="4243" y="611"/>
                </a:lnTo>
                <a:lnTo>
                  <a:pt x="4275" y="618"/>
                </a:lnTo>
                <a:lnTo>
                  <a:pt x="4391" y="618"/>
                </a:lnTo>
                <a:lnTo>
                  <a:pt x="4398" y="605"/>
                </a:lnTo>
                <a:lnTo>
                  <a:pt x="4404" y="618"/>
                </a:lnTo>
                <a:lnTo>
                  <a:pt x="4526" y="618"/>
                </a:lnTo>
                <a:lnTo>
                  <a:pt x="4526" y="611"/>
                </a:lnTo>
                <a:lnTo>
                  <a:pt x="4526" y="605"/>
                </a:lnTo>
                <a:lnTo>
                  <a:pt x="4513" y="611"/>
                </a:lnTo>
                <a:lnTo>
                  <a:pt x="4513" y="605"/>
                </a:lnTo>
                <a:lnTo>
                  <a:pt x="4513" y="598"/>
                </a:lnTo>
                <a:lnTo>
                  <a:pt x="4520" y="592"/>
                </a:lnTo>
                <a:lnTo>
                  <a:pt x="4539" y="592"/>
                </a:lnTo>
                <a:lnTo>
                  <a:pt x="4584" y="618"/>
                </a:lnTo>
                <a:lnTo>
                  <a:pt x="4603" y="618"/>
                </a:lnTo>
                <a:lnTo>
                  <a:pt x="4545" y="585"/>
                </a:lnTo>
                <a:lnTo>
                  <a:pt x="4571" y="566"/>
                </a:lnTo>
                <a:lnTo>
                  <a:pt x="4616" y="547"/>
                </a:lnTo>
                <a:lnTo>
                  <a:pt x="4623" y="540"/>
                </a:lnTo>
                <a:lnTo>
                  <a:pt x="4635" y="534"/>
                </a:lnTo>
                <a:lnTo>
                  <a:pt x="4648" y="534"/>
                </a:lnTo>
                <a:lnTo>
                  <a:pt x="4668" y="534"/>
                </a:lnTo>
                <a:lnTo>
                  <a:pt x="4693" y="521"/>
                </a:lnTo>
                <a:lnTo>
                  <a:pt x="4790" y="495"/>
                </a:lnTo>
                <a:lnTo>
                  <a:pt x="5433" y="495"/>
                </a:lnTo>
                <a:lnTo>
                  <a:pt x="3999" y="534"/>
                </a:lnTo>
                <a:lnTo>
                  <a:pt x="3980" y="540"/>
                </a:lnTo>
                <a:lnTo>
                  <a:pt x="3967" y="540"/>
                </a:lnTo>
                <a:lnTo>
                  <a:pt x="3941" y="534"/>
                </a:lnTo>
                <a:lnTo>
                  <a:pt x="3915" y="521"/>
                </a:lnTo>
                <a:lnTo>
                  <a:pt x="3838" y="508"/>
                </a:lnTo>
                <a:lnTo>
                  <a:pt x="3806" y="495"/>
                </a:lnTo>
                <a:lnTo>
                  <a:pt x="3793" y="495"/>
                </a:lnTo>
                <a:lnTo>
                  <a:pt x="3742" y="483"/>
                </a:lnTo>
                <a:lnTo>
                  <a:pt x="3710" y="476"/>
                </a:lnTo>
                <a:lnTo>
                  <a:pt x="3684" y="476"/>
                </a:lnTo>
                <a:lnTo>
                  <a:pt x="3658" y="470"/>
                </a:lnTo>
                <a:lnTo>
                  <a:pt x="3620" y="457"/>
                </a:lnTo>
                <a:lnTo>
                  <a:pt x="3594" y="450"/>
                </a:lnTo>
                <a:lnTo>
                  <a:pt x="3568" y="450"/>
                </a:lnTo>
                <a:lnTo>
                  <a:pt x="3562" y="444"/>
                </a:lnTo>
                <a:lnTo>
                  <a:pt x="3600" y="438"/>
                </a:lnTo>
                <a:lnTo>
                  <a:pt x="3678" y="438"/>
                </a:lnTo>
                <a:lnTo>
                  <a:pt x="3761" y="450"/>
                </a:lnTo>
                <a:lnTo>
                  <a:pt x="3787" y="457"/>
                </a:lnTo>
                <a:lnTo>
                  <a:pt x="3819" y="470"/>
                </a:lnTo>
                <a:lnTo>
                  <a:pt x="3832" y="476"/>
                </a:lnTo>
                <a:lnTo>
                  <a:pt x="3838" y="476"/>
                </a:lnTo>
                <a:lnTo>
                  <a:pt x="3870" y="489"/>
                </a:lnTo>
                <a:lnTo>
                  <a:pt x="3883" y="489"/>
                </a:lnTo>
                <a:lnTo>
                  <a:pt x="3903" y="495"/>
                </a:lnTo>
                <a:lnTo>
                  <a:pt x="4031" y="521"/>
                </a:lnTo>
                <a:lnTo>
                  <a:pt x="4018" y="528"/>
                </a:lnTo>
                <a:lnTo>
                  <a:pt x="3999" y="534"/>
                </a:lnTo>
                <a:lnTo>
                  <a:pt x="5433" y="495"/>
                </a:lnTo>
                <a:lnTo>
                  <a:pt x="4288" y="592"/>
                </a:lnTo>
                <a:lnTo>
                  <a:pt x="4243" y="598"/>
                </a:lnTo>
                <a:lnTo>
                  <a:pt x="4224" y="598"/>
                </a:lnTo>
                <a:lnTo>
                  <a:pt x="4205" y="592"/>
                </a:lnTo>
                <a:lnTo>
                  <a:pt x="4173" y="585"/>
                </a:lnTo>
                <a:lnTo>
                  <a:pt x="4115" y="579"/>
                </a:lnTo>
                <a:lnTo>
                  <a:pt x="4083" y="560"/>
                </a:lnTo>
                <a:lnTo>
                  <a:pt x="4070" y="560"/>
                </a:lnTo>
                <a:lnTo>
                  <a:pt x="4057" y="553"/>
                </a:lnTo>
                <a:lnTo>
                  <a:pt x="4070" y="553"/>
                </a:lnTo>
                <a:lnTo>
                  <a:pt x="4115" y="540"/>
                </a:lnTo>
                <a:lnTo>
                  <a:pt x="4147" y="547"/>
                </a:lnTo>
                <a:lnTo>
                  <a:pt x="4198" y="553"/>
                </a:lnTo>
                <a:lnTo>
                  <a:pt x="4211" y="560"/>
                </a:lnTo>
                <a:lnTo>
                  <a:pt x="4243" y="566"/>
                </a:lnTo>
                <a:lnTo>
                  <a:pt x="4288" y="592"/>
                </a:lnTo>
                <a:lnTo>
                  <a:pt x="4295" y="592"/>
                </a:lnTo>
                <a:lnTo>
                  <a:pt x="4288" y="592"/>
                </a:lnTo>
                <a:lnTo>
                  <a:pt x="5433" y="495"/>
                </a:lnTo>
                <a:lnTo>
                  <a:pt x="4443" y="412"/>
                </a:lnTo>
                <a:lnTo>
                  <a:pt x="4449" y="418"/>
                </a:lnTo>
                <a:lnTo>
                  <a:pt x="4462" y="418"/>
                </a:lnTo>
                <a:lnTo>
                  <a:pt x="4455" y="418"/>
                </a:lnTo>
                <a:lnTo>
                  <a:pt x="4449" y="412"/>
                </a:lnTo>
                <a:lnTo>
                  <a:pt x="4443" y="412"/>
                </a:lnTo>
                <a:lnTo>
                  <a:pt x="5433" y="495"/>
                </a:lnTo>
                <a:lnTo>
                  <a:pt x="3973" y="373"/>
                </a:lnTo>
                <a:lnTo>
                  <a:pt x="3967" y="373"/>
                </a:lnTo>
                <a:lnTo>
                  <a:pt x="3954" y="380"/>
                </a:lnTo>
                <a:lnTo>
                  <a:pt x="3967" y="380"/>
                </a:lnTo>
                <a:lnTo>
                  <a:pt x="3986" y="380"/>
                </a:lnTo>
                <a:lnTo>
                  <a:pt x="4038" y="393"/>
                </a:lnTo>
                <a:lnTo>
                  <a:pt x="4057" y="399"/>
                </a:lnTo>
                <a:lnTo>
                  <a:pt x="4076" y="399"/>
                </a:lnTo>
                <a:lnTo>
                  <a:pt x="4076" y="405"/>
                </a:lnTo>
                <a:lnTo>
                  <a:pt x="4083" y="405"/>
                </a:lnTo>
                <a:lnTo>
                  <a:pt x="4089" y="405"/>
                </a:lnTo>
                <a:lnTo>
                  <a:pt x="4095" y="405"/>
                </a:lnTo>
                <a:lnTo>
                  <a:pt x="4095" y="412"/>
                </a:lnTo>
                <a:lnTo>
                  <a:pt x="4102" y="412"/>
                </a:lnTo>
                <a:lnTo>
                  <a:pt x="4108" y="412"/>
                </a:lnTo>
                <a:lnTo>
                  <a:pt x="4115" y="418"/>
                </a:lnTo>
                <a:lnTo>
                  <a:pt x="4121" y="418"/>
                </a:lnTo>
                <a:lnTo>
                  <a:pt x="4121" y="405"/>
                </a:lnTo>
                <a:lnTo>
                  <a:pt x="4115" y="399"/>
                </a:lnTo>
                <a:lnTo>
                  <a:pt x="4115" y="405"/>
                </a:lnTo>
                <a:lnTo>
                  <a:pt x="4108" y="405"/>
                </a:lnTo>
                <a:lnTo>
                  <a:pt x="4102" y="399"/>
                </a:lnTo>
                <a:lnTo>
                  <a:pt x="4095" y="393"/>
                </a:lnTo>
                <a:lnTo>
                  <a:pt x="4057" y="386"/>
                </a:lnTo>
                <a:lnTo>
                  <a:pt x="4031" y="380"/>
                </a:lnTo>
                <a:lnTo>
                  <a:pt x="3999" y="373"/>
                </a:lnTo>
                <a:lnTo>
                  <a:pt x="3993" y="367"/>
                </a:lnTo>
                <a:lnTo>
                  <a:pt x="3986" y="367"/>
                </a:lnTo>
                <a:lnTo>
                  <a:pt x="3980" y="367"/>
                </a:lnTo>
                <a:lnTo>
                  <a:pt x="3980" y="373"/>
                </a:lnTo>
                <a:lnTo>
                  <a:pt x="3973" y="373"/>
                </a:lnTo>
                <a:lnTo>
                  <a:pt x="5433" y="495"/>
                </a:lnTo>
                <a:lnTo>
                  <a:pt x="2347" y="521"/>
                </a:lnTo>
                <a:lnTo>
                  <a:pt x="2340" y="521"/>
                </a:lnTo>
                <a:lnTo>
                  <a:pt x="2328" y="521"/>
                </a:lnTo>
                <a:lnTo>
                  <a:pt x="2334" y="528"/>
                </a:lnTo>
                <a:lnTo>
                  <a:pt x="2347" y="521"/>
                </a:lnTo>
                <a:lnTo>
                  <a:pt x="5433" y="495"/>
                </a:lnTo>
                <a:lnTo>
                  <a:pt x="2469" y="592"/>
                </a:lnTo>
                <a:lnTo>
                  <a:pt x="2475" y="585"/>
                </a:lnTo>
                <a:lnTo>
                  <a:pt x="2482" y="585"/>
                </a:lnTo>
                <a:lnTo>
                  <a:pt x="2475" y="579"/>
                </a:lnTo>
                <a:lnTo>
                  <a:pt x="2456" y="585"/>
                </a:lnTo>
                <a:lnTo>
                  <a:pt x="2443" y="592"/>
                </a:lnTo>
                <a:lnTo>
                  <a:pt x="2469" y="592"/>
                </a:lnTo>
                <a:lnTo>
                  <a:pt x="5433" y="495"/>
                </a:lnTo>
                <a:lnTo>
                  <a:pt x="2315" y="540"/>
                </a:lnTo>
                <a:lnTo>
                  <a:pt x="2302" y="540"/>
                </a:lnTo>
                <a:lnTo>
                  <a:pt x="2302" y="547"/>
                </a:lnTo>
                <a:lnTo>
                  <a:pt x="2315" y="547"/>
                </a:lnTo>
                <a:lnTo>
                  <a:pt x="2315" y="540"/>
                </a:lnTo>
                <a:lnTo>
                  <a:pt x="5433" y="495"/>
                </a:lnTo>
                <a:lnTo>
                  <a:pt x="2276" y="521"/>
                </a:lnTo>
                <a:lnTo>
                  <a:pt x="2257" y="521"/>
                </a:lnTo>
                <a:lnTo>
                  <a:pt x="2250" y="521"/>
                </a:lnTo>
                <a:lnTo>
                  <a:pt x="2257" y="521"/>
                </a:lnTo>
                <a:lnTo>
                  <a:pt x="2270" y="521"/>
                </a:lnTo>
                <a:lnTo>
                  <a:pt x="2276" y="521"/>
                </a:lnTo>
                <a:lnTo>
                  <a:pt x="5433" y="495"/>
                </a:lnTo>
                <a:lnTo>
                  <a:pt x="2610" y="566"/>
                </a:lnTo>
                <a:lnTo>
                  <a:pt x="2610" y="560"/>
                </a:lnTo>
                <a:lnTo>
                  <a:pt x="2604" y="553"/>
                </a:lnTo>
                <a:lnTo>
                  <a:pt x="2598" y="553"/>
                </a:lnTo>
                <a:lnTo>
                  <a:pt x="2598" y="560"/>
                </a:lnTo>
                <a:lnTo>
                  <a:pt x="2598" y="566"/>
                </a:lnTo>
                <a:lnTo>
                  <a:pt x="2610" y="566"/>
                </a:lnTo>
                <a:lnTo>
                  <a:pt x="5433" y="495"/>
                </a:lnTo>
                <a:lnTo>
                  <a:pt x="2893" y="515"/>
                </a:lnTo>
                <a:lnTo>
                  <a:pt x="2906" y="502"/>
                </a:lnTo>
                <a:lnTo>
                  <a:pt x="2900" y="502"/>
                </a:lnTo>
                <a:lnTo>
                  <a:pt x="2880" y="508"/>
                </a:lnTo>
                <a:lnTo>
                  <a:pt x="2880" y="515"/>
                </a:lnTo>
                <a:lnTo>
                  <a:pt x="2880" y="508"/>
                </a:lnTo>
                <a:lnTo>
                  <a:pt x="2900" y="495"/>
                </a:lnTo>
                <a:lnTo>
                  <a:pt x="2906" y="489"/>
                </a:lnTo>
                <a:lnTo>
                  <a:pt x="2913" y="489"/>
                </a:lnTo>
                <a:lnTo>
                  <a:pt x="2900" y="489"/>
                </a:lnTo>
                <a:lnTo>
                  <a:pt x="2887" y="495"/>
                </a:lnTo>
                <a:lnTo>
                  <a:pt x="2880" y="502"/>
                </a:lnTo>
                <a:lnTo>
                  <a:pt x="2874" y="502"/>
                </a:lnTo>
                <a:lnTo>
                  <a:pt x="2855" y="495"/>
                </a:lnTo>
                <a:lnTo>
                  <a:pt x="2855" y="502"/>
                </a:lnTo>
                <a:lnTo>
                  <a:pt x="2855" y="508"/>
                </a:lnTo>
                <a:lnTo>
                  <a:pt x="2842" y="508"/>
                </a:lnTo>
                <a:lnTo>
                  <a:pt x="2835" y="515"/>
                </a:lnTo>
                <a:lnTo>
                  <a:pt x="2835" y="521"/>
                </a:lnTo>
                <a:lnTo>
                  <a:pt x="2842" y="521"/>
                </a:lnTo>
                <a:lnTo>
                  <a:pt x="2848" y="521"/>
                </a:lnTo>
                <a:lnTo>
                  <a:pt x="2874" y="515"/>
                </a:lnTo>
                <a:lnTo>
                  <a:pt x="2880" y="515"/>
                </a:lnTo>
                <a:lnTo>
                  <a:pt x="2874" y="521"/>
                </a:lnTo>
                <a:lnTo>
                  <a:pt x="2868" y="521"/>
                </a:lnTo>
                <a:lnTo>
                  <a:pt x="2861" y="521"/>
                </a:lnTo>
                <a:lnTo>
                  <a:pt x="2868" y="521"/>
                </a:lnTo>
                <a:lnTo>
                  <a:pt x="2874" y="521"/>
                </a:lnTo>
                <a:lnTo>
                  <a:pt x="2880" y="521"/>
                </a:lnTo>
                <a:lnTo>
                  <a:pt x="2880" y="515"/>
                </a:lnTo>
                <a:lnTo>
                  <a:pt x="2880" y="515"/>
                </a:lnTo>
                <a:lnTo>
                  <a:pt x="2887" y="521"/>
                </a:lnTo>
                <a:lnTo>
                  <a:pt x="2893" y="521"/>
                </a:lnTo>
                <a:lnTo>
                  <a:pt x="2913" y="521"/>
                </a:lnTo>
                <a:lnTo>
                  <a:pt x="2919" y="521"/>
                </a:lnTo>
                <a:lnTo>
                  <a:pt x="2913" y="521"/>
                </a:lnTo>
                <a:lnTo>
                  <a:pt x="2900" y="521"/>
                </a:lnTo>
                <a:lnTo>
                  <a:pt x="2893" y="515"/>
                </a:lnTo>
                <a:lnTo>
                  <a:pt x="5433" y="495"/>
                </a:lnTo>
                <a:lnTo>
                  <a:pt x="2810" y="489"/>
                </a:lnTo>
                <a:lnTo>
                  <a:pt x="2810" y="483"/>
                </a:lnTo>
                <a:lnTo>
                  <a:pt x="2803" y="483"/>
                </a:lnTo>
                <a:lnTo>
                  <a:pt x="2797" y="483"/>
                </a:lnTo>
                <a:lnTo>
                  <a:pt x="2803" y="489"/>
                </a:lnTo>
                <a:lnTo>
                  <a:pt x="2810" y="489"/>
                </a:lnTo>
                <a:lnTo>
                  <a:pt x="5433" y="495"/>
                </a:lnTo>
                <a:lnTo>
                  <a:pt x="2636" y="553"/>
                </a:lnTo>
                <a:lnTo>
                  <a:pt x="2636" y="547"/>
                </a:lnTo>
                <a:lnTo>
                  <a:pt x="2636" y="560"/>
                </a:lnTo>
                <a:lnTo>
                  <a:pt x="2636" y="553"/>
                </a:lnTo>
                <a:lnTo>
                  <a:pt x="5433" y="495"/>
                </a:lnTo>
                <a:lnTo>
                  <a:pt x="2231" y="521"/>
                </a:lnTo>
                <a:lnTo>
                  <a:pt x="2199" y="521"/>
                </a:lnTo>
                <a:lnTo>
                  <a:pt x="2186" y="528"/>
                </a:lnTo>
                <a:lnTo>
                  <a:pt x="2199" y="528"/>
                </a:lnTo>
                <a:lnTo>
                  <a:pt x="2218" y="534"/>
                </a:lnTo>
                <a:lnTo>
                  <a:pt x="2231" y="521"/>
                </a:lnTo>
                <a:lnTo>
                  <a:pt x="5433" y="495"/>
                </a:lnTo>
                <a:lnTo>
                  <a:pt x="2745" y="528"/>
                </a:lnTo>
                <a:lnTo>
                  <a:pt x="2745" y="534"/>
                </a:lnTo>
                <a:lnTo>
                  <a:pt x="2758" y="528"/>
                </a:lnTo>
                <a:lnTo>
                  <a:pt x="2752" y="528"/>
                </a:lnTo>
                <a:lnTo>
                  <a:pt x="2745" y="528"/>
                </a:lnTo>
                <a:lnTo>
                  <a:pt x="5433" y="495"/>
                </a:lnTo>
                <a:lnTo>
                  <a:pt x="2668" y="547"/>
                </a:lnTo>
                <a:lnTo>
                  <a:pt x="2662" y="547"/>
                </a:lnTo>
                <a:lnTo>
                  <a:pt x="2655" y="547"/>
                </a:lnTo>
                <a:lnTo>
                  <a:pt x="2662" y="553"/>
                </a:lnTo>
                <a:lnTo>
                  <a:pt x="2668" y="553"/>
                </a:lnTo>
                <a:lnTo>
                  <a:pt x="2668" y="547"/>
                </a:lnTo>
                <a:lnTo>
                  <a:pt x="5433" y="495"/>
                </a:lnTo>
                <a:lnTo>
                  <a:pt x="2803" y="521"/>
                </a:lnTo>
                <a:lnTo>
                  <a:pt x="2790" y="521"/>
                </a:lnTo>
                <a:lnTo>
                  <a:pt x="2784" y="521"/>
                </a:lnTo>
                <a:lnTo>
                  <a:pt x="2778" y="528"/>
                </a:lnTo>
                <a:lnTo>
                  <a:pt x="2784" y="528"/>
                </a:lnTo>
                <a:lnTo>
                  <a:pt x="2790" y="534"/>
                </a:lnTo>
                <a:lnTo>
                  <a:pt x="2803" y="534"/>
                </a:lnTo>
                <a:lnTo>
                  <a:pt x="2810" y="528"/>
                </a:lnTo>
                <a:lnTo>
                  <a:pt x="2816" y="521"/>
                </a:lnTo>
                <a:lnTo>
                  <a:pt x="2810" y="521"/>
                </a:lnTo>
                <a:lnTo>
                  <a:pt x="2803" y="521"/>
                </a:lnTo>
                <a:lnTo>
                  <a:pt x="5433" y="495"/>
                </a:lnTo>
                <a:lnTo>
                  <a:pt x="1460" y="605"/>
                </a:lnTo>
                <a:lnTo>
                  <a:pt x="1453" y="611"/>
                </a:lnTo>
                <a:lnTo>
                  <a:pt x="1453" y="618"/>
                </a:lnTo>
                <a:lnTo>
                  <a:pt x="1460" y="618"/>
                </a:lnTo>
                <a:lnTo>
                  <a:pt x="1466" y="618"/>
                </a:lnTo>
                <a:lnTo>
                  <a:pt x="1479" y="618"/>
                </a:lnTo>
                <a:lnTo>
                  <a:pt x="1460" y="605"/>
                </a:lnTo>
                <a:lnTo>
                  <a:pt x="5433" y="495"/>
                </a:lnTo>
                <a:lnTo>
                  <a:pt x="161" y="585"/>
                </a:lnTo>
                <a:lnTo>
                  <a:pt x="161" y="592"/>
                </a:lnTo>
                <a:lnTo>
                  <a:pt x="168" y="592"/>
                </a:lnTo>
                <a:lnTo>
                  <a:pt x="168" y="585"/>
                </a:lnTo>
                <a:lnTo>
                  <a:pt x="161" y="585"/>
                </a:lnTo>
                <a:lnTo>
                  <a:pt x="5433" y="495"/>
                </a:lnTo>
                <a:lnTo>
                  <a:pt x="4899" y="450"/>
                </a:lnTo>
                <a:lnTo>
                  <a:pt x="4880" y="476"/>
                </a:lnTo>
                <a:lnTo>
                  <a:pt x="4905" y="476"/>
                </a:lnTo>
                <a:lnTo>
                  <a:pt x="4905" y="470"/>
                </a:lnTo>
                <a:lnTo>
                  <a:pt x="4912" y="450"/>
                </a:lnTo>
                <a:lnTo>
                  <a:pt x="4905" y="450"/>
                </a:lnTo>
                <a:lnTo>
                  <a:pt x="4899" y="450"/>
                </a:lnTo>
                <a:lnTo>
                  <a:pt x="5433" y="495"/>
                </a:lnTo>
                <a:lnTo>
                  <a:pt x="20" y="598"/>
                </a:lnTo>
                <a:lnTo>
                  <a:pt x="65" y="618"/>
                </a:lnTo>
                <a:lnTo>
                  <a:pt x="84" y="618"/>
                </a:lnTo>
                <a:lnTo>
                  <a:pt x="13" y="585"/>
                </a:lnTo>
                <a:lnTo>
                  <a:pt x="20" y="598"/>
                </a:lnTo>
                <a:lnTo>
                  <a:pt x="5433" y="495"/>
                </a:lnTo>
                <a:lnTo>
                  <a:pt x="225" y="585"/>
                </a:lnTo>
                <a:lnTo>
                  <a:pt x="180" y="553"/>
                </a:lnTo>
                <a:lnTo>
                  <a:pt x="161" y="547"/>
                </a:lnTo>
                <a:lnTo>
                  <a:pt x="161" y="553"/>
                </a:lnTo>
                <a:lnTo>
                  <a:pt x="180" y="566"/>
                </a:lnTo>
                <a:lnTo>
                  <a:pt x="206" y="585"/>
                </a:lnTo>
                <a:lnTo>
                  <a:pt x="258" y="618"/>
                </a:lnTo>
                <a:lnTo>
                  <a:pt x="270" y="618"/>
                </a:lnTo>
                <a:lnTo>
                  <a:pt x="245" y="605"/>
                </a:lnTo>
                <a:lnTo>
                  <a:pt x="225" y="585"/>
                </a:lnTo>
                <a:lnTo>
                  <a:pt x="5433" y="495"/>
                </a:lnTo>
                <a:lnTo>
                  <a:pt x="2051" y="483"/>
                </a:lnTo>
                <a:lnTo>
                  <a:pt x="2045" y="483"/>
                </a:lnTo>
                <a:lnTo>
                  <a:pt x="2032" y="489"/>
                </a:lnTo>
                <a:lnTo>
                  <a:pt x="1987" y="483"/>
                </a:lnTo>
                <a:lnTo>
                  <a:pt x="1980" y="489"/>
                </a:lnTo>
                <a:lnTo>
                  <a:pt x="1980" y="495"/>
                </a:lnTo>
                <a:lnTo>
                  <a:pt x="1993" y="495"/>
                </a:lnTo>
                <a:lnTo>
                  <a:pt x="2032" y="495"/>
                </a:lnTo>
                <a:lnTo>
                  <a:pt x="2045" y="489"/>
                </a:lnTo>
                <a:lnTo>
                  <a:pt x="2051" y="483"/>
                </a:lnTo>
                <a:lnTo>
                  <a:pt x="5433" y="495"/>
                </a:lnTo>
                <a:lnTo>
                  <a:pt x="2025" y="592"/>
                </a:lnTo>
                <a:lnTo>
                  <a:pt x="2019" y="592"/>
                </a:lnTo>
                <a:lnTo>
                  <a:pt x="2006" y="592"/>
                </a:lnTo>
                <a:lnTo>
                  <a:pt x="2006" y="598"/>
                </a:lnTo>
                <a:lnTo>
                  <a:pt x="2025" y="592"/>
                </a:lnTo>
                <a:lnTo>
                  <a:pt x="2032" y="592"/>
                </a:lnTo>
                <a:lnTo>
                  <a:pt x="2025" y="592"/>
                </a:lnTo>
                <a:lnTo>
                  <a:pt x="5433" y="495"/>
                </a:lnTo>
                <a:lnTo>
                  <a:pt x="2655" y="579"/>
                </a:lnTo>
                <a:lnTo>
                  <a:pt x="2610" y="585"/>
                </a:lnTo>
                <a:lnTo>
                  <a:pt x="2578" y="598"/>
                </a:lnTo>
                <a:lnTo>
                  <a:pt x="2540" y="598"/>
                </a:lnTo>
                <a:lnTo>
                  <a:pt x="2469" y="605"/>
                </a:lnTo>
                <a:lnTo>
                  <a:pt x="2430" y="611"/>
                </a:lnTo>
                <a:lnTo>
                  <a:pt x="2418" y="611"/>
                </a:lnTo>
                <a:lnTo>
                  <a:pt x="2398" y="611"/>
                </a:lnTo>
                <a:lnTo>
                  <a:pt x="2379" y="605"/>
                </a:lnTo>
                <a:lnTo>
                  <a:pt x="2360" y="605"/>
                </a:lnTo>
                <a:lnTo>
                  <a:pt x="2302" y="605"/>
                </a:lnTo>
                <a:lnTo>
                  <a:pt x="2257" y="592"/>
                </a:lnTo>
                <a:lnTo>
                  <a:pt x="2199" y="579"/>
                </a:lnTo>
                <a:lnTo>
                  <a:pt x="2167" y="566"/>
                </a:lnTo>
                <a:lnTo>
                  <a:pt x="2148" y="560"/>
                </a:lnTo>
                <a:lnTo>
                  <a:pt x="2109" y="553"/>
                </a:lnTo>
                <a:lnTo>
                  <a:pt x="2064" y="547"/>
                </a:lnTo>
                <a:lnTo>
                  <a:pt x="2045" y="540"/>
                </a:lnTo>
                <a:lnTo>
                  <a:pt x="2070" y="553"/>
                </a:lnTo>
                <a:lnTo>
                  <a:pt x="2109" y="560"/>
                </a:lnTo>
                <a:lnTo>
                  <a:pt x="2148" y="579"/>
                </a:lnTo>
                <a:lnTo>
                  <a:pt x="2225" y="598"/>
                </a:lnTo>
                <a:lnTo>
                  <a:pt x="2295" y="618"/>
                </a:lnTo>
                <a:lnTo>
                  <a:pt x="2578" y="618"/>
                </a:lnTo>
                <a:lnTo>
                  <a:pt x="2610" y="598"/>
                </a:lnTo>
                <a:lnTo>
                  <a:pt x="2643" y="585"/>
                </a:lnTo>
                <a:lnTo>
                  <a:pt x="2655" y="585"/>
                </a:lnTo>
                <a:lnTo>
                  <a:pt x="2688" y="598"/>
                </a:lnTo>
                <a:lnTo>
                  <a:pt x="2668" y="579"/>
                </a:lnTo>
                <a:lnTo>
                  <a:pt x="2707" y="566"/>
                </a:lnTo>
                <a:lnTo>
                  <a:pt x="2655" y="579"/>
                </a:lnTo>
                <a:lnTo>
                  <a:pt x="5433" y="495"/>
                </a:lnTo>
                <a:lnTo>
                  <a:pt x="2154" y="528"/>
                </a:lnTo>
                <a:lnTo>
                  <a:pt x="2148" y="528"/>
                </a:lnTo>
                <a:lnTo>
                  <a:pt x="2141" y="528"/>
                </a:lnTo>
                <a:lnTo>
                  <a:pt x="2135" y="528"/>
                </a:lnTo>
                <a:lnTo>
                  <a:pt x="2141" y="534"/>
                </a:lnTo>
                <a:lnTo>
                  <a:pt x="2154" y="528"/>
                </a:lnTo>
                <a:lnTo>
                  <a:pt x="5433" y="495"/>
                </a:lnTo>
                <a:lnTo>
                  <a:pt x="193" y="605"/>
                </a:lnTo>
                <a:lnTo>
                  <a:pt x="187" y="598"/>
                </a:lnTo>
                <a:lnTo>
                  <a:pt x="180" y="598"/>
                </a:lnTo>
                <a:lnTo>
                  <a:pt x="187" y="605"/>
                </a:lnTo>
                <a:lnTo>
                  <a:pt x="200" y="618"/>
                </a:lnTo>
                <a:lnTo>
                  <a:pt x="213" y="618"/>
                </a:lnTo>
                <a:lnTo>
                  <a:pt x="193" y="605"/>
                </a:lnTo>
                <a:lnTo>
                  <a:pt x="5433" y="495"/>
                </a:lnTo>
                <a:lnTo>
                  <a:pt x="4719" y="470"/>
                </a:lnTo>
                <a:lnTo>
                  <a:pt x="4738" y="470"/>
                </a:lnTo>
                <a:lnTo>
                  <a:pt x="4745" y="476"/>
                </a:lnTo>
                <a:lnTo>
                  <a:pt x="4751" y="470"/>
                </a:lnTo>
                <a:lnTo>
                  <a:pt x="4758" y="470"/>
                </a:lnTo>
                <a:lnTo>
                  <a:pt x="4764" y="476"/>
                </a:lnTo>
                <a:lnTo>
                  <a:pt x="4777" y="476"/>
                </a:lnTo>
                <a:lnTo>
                  <a:pt x="4796" y="470"/>
                </a:lnTo>
                <a:lnTo>
                  <a:pt x="4790" y="470"/>
                </a:lnTo>
                <a:lnTo>
                  <a:pt x="4777" y="457"/>
                </a:lnTo>
                <a:lnTo>
                  <a:pt x="4764" y="457"/>
                </a:lnTo>
                <a:lnTo>
                  <a:pt x="4738" y="457"/>
                </a:lnTo>
                <a:lnTo>
                  <a:pt x="4725" y="457"/>
                </a:lnTo>
                <a:lnTo>
                  <a:pt x="4706" y="457"/>
                </a:lnTo>
                <a:lnTo>
                  <a:pt x="4693" y="457"/>
                </a:lnTo>
                <a:lnTo>
                  <a:pt x="4700" y="470"/>
                </a:lnTo>
                <a:lnTo>
                  <a:pt x="4719" y="470"/>
                </a:lnTo>
                <a:lnTo>
                  <a:pt x="5433" y="495"/>
                </a:lnTo>
                <a:lnTo>
                  <a:pt x="4899" y="251"/>
                </a:lnTo>
                <a:lnTo>
                  <a:pt x="4899" y="245"/>
                </a:lnTo>
                <a:lnTo>
                  <a:pt x="4893" y="245"/>
                </a:lnTo>
                <a:lnTo>
                  <a:pt x="4867" y="245"/>
                </a:lnTo>
                <a:lnTo>
                  <a:pt x="4815" y="238"/>
                </a:lnTo>
                <a:lnTo>
                  <a:pt x="4770" y="245"/>
                </a:lnTo>
                <a:lnTo>
                  <a:pt x="4758" y="245"/>
                </a:lnTo>
                <a:lnTo>
                  <a:pt x="4751" y="245"/>
                </a:lnTo>
                <a:lnTo>
                  <a:pt x="4738" y="251"/>
                </a:lnTo>
                <a:lnTo>
                  <a:pt x="4725" y="264"/>
                </a:lnTo>
                <a:lnTo>
                  <a:pt x="4732" y="270"/>
                </a:lnTo>
                <a:lnTo>
                  <a:pt x="4751" y="270"/>
                </a:lnTo>
                <a:lnTo>
                  <a:pt x="4758" y="264"/>
                </a:lnTo>
                <a:lnTo>
                  <a:pt x="4770" y="264"/>
                </a:lnTo>
                <a:lnTo>
                  <a:pt x="4809" y="264"/>
                </a:lnTo>
                <a:lnTo>
                  <a:pt x="4860" y="264"/>
                </a:lnTo>
                <a:lnTo>
                  <a:pt x="4880" y="264"/>
                </a:lnTo>
                <a:lnTo>
                  <a:pt x="4899" y="251"/>
                </a:lnTo>
                <a:lnTo>
                  <a:pt x="5433" y="495"/>
                </a:lnTo>
                <a:lnTo>
                  <a:pt x="4719" y="380"/>
                </a:lnTo>
                <a:lnTo>
                  <a:pt x="4706" y="373"/>
                </a:lnTo>
                <a:lnTo>
                  <a:pt x="4700" y="373"/>
                </a:lnTo>
                <a:lnTo>
                  <a:pt x="4700" y="380"/>
                </a:lnTo>
                <a:lnTo>
                  <a:pt x="4700" y="386"/>
                </a:lnTo>
                <a:lnTo>
                  <a:pt x="4706" y="393"/>
                </a:lnTo>
                <a:lnTo>
                  <a:pt x="4738" y="393"/>
                </a:lnTo>
                <a:lnTo>
                  <a:pt x="4725" y="380"/>
                </a:lnTo>
                <a:lnTo>
                  <a:pt x="4719" y="380"/>
                </a:lnTo>
                <a:lnTo>
                  <a:pt x="5433" y="495"/>
                </a:lnTo>
                <a:lnTo>
                  <a:pt x="5220" y="450"/>
                </a:lnTo>
                <a:lnTo>
                  <a:pt x="5246" y="438"/>
                </a:lnTo>
                <a:lnTo>
                  <a:pt x="5272" y="431"/>
                </a:lnTo>
                <a:lnTo>
                  <a:pt x="5278" y="425"/>
                </a:lnTo>
                <a:lnTo>
                  <a:pt x="5278" y="418"/>
                </a:lnTo>
                <a:lnTo>
                  <a:pt x="5272" y="418"/>
                </a:lnTo>
                <a:lnTo>
                  <a:pt x="5259" y="425"/>
                </a:lnTo>
                <a:lnTo>
                  <a:pt x="5227" y="438"/>
                </a:lnTo>
                <a:lnTo>
                  <a:pt x="5214" y="444"/>
                </a:lnTo>
                <a:lnTo>
                  <a:pt x="5214" y="450"/>
                </a:lnTo>
                <a:lnTo>
                  <a:pt x="5188" y="457"/>
                </a:lnTo>
                <a:lnTo>
                  <a:pt x="5175" y="457"/>
                </a:lnTo>
                <a:lnTo>
                  <a:pt x="5175" y="450"/>
                </a:lnTo>
                <a:lnTo>
                  <a:pt x="5169" y="450"/>
                </a:lnTo>
                <a:lnTo>
                  <a:pt x="5163" y="450"/>
                </a:lnTo>
                <a:lnTo>
                  <a:pt x="5156" y="470"/>
                </a:lnTo>
                <a:lnTo>
                  <a:pt x="5137" y="483"/>
                </a:lnTo>
                <a:lnTo>
                  <a:pt x="5118" y="495"/>
                </a:lnTo>
                <a:lnTo>
                  <a:pt x="5111" y="495"/>
                </a:lnTo>
                <a:lnTo>
                  <a:pt x="5098" y="495"/>
                </a:lnTo>
                <a:lnTo>
                  <a:pt x="5085" y="502"/>
                </a:lnTo>
                <a:lnTo>
                  <a:pt x="5085" y="508"/>
                </a:lnTo>
                <a:lnTo>
                  <a:pt x="5073" y="521"/>
                </a:lnTo>
                <a:lnTo>
                  <a:pt x="5066" y="521"/>
                </a:lnTo>
                <a:lnTo>
                  <a:pt x="5066" y="521"/>
                </a:lnTo>
                <a:lnTo>
                  <a:pt x="5060" y="521"/>
                </a:lnTo>
                <a:lnTo>
                  <a:pt x="5060" y="515"/>
                </a:lnTo>
                <a:lnTo>
                  <a:pt x="5047" y="521"/>
                </a:lnTo>
                <a:lnTo>
                  <a:pt x="5034" y="521"/>
                </a:lnTo>
                <a:lnTo>
                  <a:pt x="5028" y="521"/>
                </a:lnTo>
                <a:lnTo>
                  <a:pt x="5028" y="528"/>
                </a:lnTo>
                <a:lnTo>
                  <a:pt x="5034" y="528"/>
                </a:lnTo>
                <a:lnTo>
                  <a:pt x="5040" y="528"/>
                </a:lnTo>
                <a:lnTo>
                  <a:pt x="5047" y="534"/>
                </a:lnTo>
                <a:lnTo>
                  <a:pt x="5034" y="540"/>
                </a:lnTo>
                <a:lnTo>
                  <a:pt x="5028" y="547"/>
                </a:lnTo>
                <a:lnTo>
                  <a:pt x="5008" y="553"/>
                </a:lnTo>
                <a:lnTo>
                  <a:pt x="5002" y="553"/>
                </a:lnTo>
                <a:lnTo>
                  <a:pt x="4995" y="553"/>
                </a:lnTo>
                <a:lnTo>
                  <a:pt x="4995" y="547"/>
                </a:lnTo>
                <a:lnTo>
                  <a:pt x="5008" y="534"/>
                </a:lnTo>
                <a:lnTo>
                  <a:pt x="4995" y="534"/>
                </a:lnTo>
                <a:lnTo>
                  <a:pt x="4976" y="540"/>
                </a:lnTo>
                <a:lnTo>
                  <a:pt x="4963" y="540"/>
                </a:lnTo>
                <a:lnTo>
                  <a:pt x="4950" y="540"/>
                </a:lnTo>
                <a:lnTo>
                  <a:pt x="4950" y="553"/>
                </a:lnTo>
                <a:lnTo>
                  <a:pt x="4938" y="547"/>
                </a:lnTo>
                <a:lnTo>
                  <a:pt x="4925" y="547"/>
                </a:lnTo>
                <a:lnTo>
                  <a:pt x="4905" y="547"/>
                </a:lnTo>
                <a:lnTo>
                  <a:pt x="4899" y="547"/>
                </a:lnTo>
                <a:lnTo>
                  <a:pt x="4899" y="553"/>
                </a:lnTo>
                <a:lnTo>
                  <a:pt x="4918" y="560"/>
                </a:lnTo>
                <a:lnTo>
                  <a:pt x="4938" y="566"/>
                </a:lnTo>
                <a:lnTo>
                  <a:pt x="4931" y="566"/>
                </a:lnTo>
                <a:lnTo>
                  <a:pt x="4905" y="585"/>
                </a:lnTo>
                <a:lnTo>
                  <a:pt x="4873" y="598"/>
                </a:lnTo>
                <a:lnTo>
                  <a:pt x="4867" y="605"/>
                </a:lnTo>
                <a:lnTo>
                  <a:pt x="4880" y="605"/>
                </a:lnTo>
                <a:lnTo>
                  <a:pt x="4912" y="592"/>
                </a:lnTo>
                <a:lnTo>
                  <a:pt x="4944" y="579"/>
                </a:lnTo>
                <a:lnTo>
                  <a:pt x="4957" y="579"/>
                </a:lnTo>
                <a:lnTo>
                  <a:pt x="4970" y="566"/>
                </a:lnTo>
                <a:lnTo>
                  <a:pt x="4976" y="566"/>
                </a:lnTo>
                <a:lnTo>
                  <a:pt x="4976" y="579"/>
                </a:lnTo>
                <a:lnTo>
                  <a:pt x="4950" y="598"/>
                </a:lnTo>
                <a:lnTo>
                  <a:pt x="4931" y="611"/>
                </a:lnTo>
                <a:lnTo>
                  <a:pt x="4963" y="598"/>
                </a:lnTo>
                <a:lnTo>
                  <a:pt x="4995" y="585"/>
                </a:lnTo>
                <a:lnTo>
                  <a:pt x="5015" y="566"/>
                </a:lnTo>
                <a:lnTo>
                  <a:pt x="5021" y="566"/>
                </a:lnTo>
                <a:lnTo>
                  <a:pt x="5034" y="560"/>
                </a:lnTo>
                <a:lnTo>
                  <a:pt x="5047" y="547"/>
                </a:lnTo>
                <a:lnTo>
                  <a:pt x="5118" y="515"/>
                </a:lnTo>
                <a:lnTo>
                  <a:pt x="5175" y="476"/>
                </a:lnTo>
                <a:lnTo>
                  <a:pt x="5208" y="470"/>
                </a:lnTo>
                <a:lnTo>
                  <a:pt x="5220" y="450"/>
                </a:lnTo>
                <a:lnTo>
                  <a:pt x="5433" y="495"/>
                </a:lnTo>
                <a:lnTo>
                  <a:pt x="4500" y="425"/>
                </a:lnTo>
                <a:lnTo>
                  <a:pt x="4500" y="431"/>
                </a:lnTo>
                <a:lnTo>
                  <a:pt x="4507" y="431"/>
                </a:lnTo>
                <a:lnTo>
                  <a:pt x="4513" y="425"/>
                </a:lnTo>
                <a:lnTo>
                  <a:pt x="4507" y="418"/>
                </a:lnTo>
                <a:lnTo>
                  <a:pt x="4500" y="425"/>
                </a:lnTo>
                <a:lnTo>
                  <a:pt x="5433" y="495"/>
                </a:lnTo>
                <a:lnTo>
                  <a:pt x="5047" y="457"/>
                </a:lnTo>
                <a:lnTo>
                  <a:pt x="5034" y="450"/>
                </a:lnTo>
                <a:lnTo>
                  <a:pt x="5008" y="457"/>
                </a:lnTo>
                <a:lnTo>
                  <a:pt x="5034" y="470"/>
                </a:lnTo>
                <a:lnTo>
                  <a:pt x="5060" y="470"/>
                </a:lnTo>
                <a:lnTo>
                  <a:pt x="5079" y="470"/>
                </a:lnTo>
                <a:lnTo>
                  <a:pt x="5085" y="470"/>
                </a:lnTo>
                <a:lnTo>
                  <a:pt x="5079" y="470"/>
                </a:lnTo>
                <a:lnTo>
                  <a:pt x="5066" y="457"/>
                </a:lnTo>
                <a:lnTo>
                  <a:pt x="5047" y="457"/>
                </a:lnTo>
                <a:lnTo>
                  <a:pt x="5433" y="495"/>
                </a:lnTo>
                <a:lnTo>
                  <a:pt x="4848" y="470"/>
                </a:lnTo>
                <a:lnTo>
                  <a:pt x="4841" y="476"/>
                </a:lnTo>
                <a:lnTo>
                  <a:pt x="4867" y="476"/>
                </a:lnTo>
                <a:lnTo>
                  <a:pt x="4860" y="470"/>
                </a:lnTo>
                <a:lnTo>
                  <a:pt x="4848" y="470"/>
                </a:lnTo>
                <a:lnTo>
                  <a:pt x="5433" y="495"/>
                </a:lnTo>
                <a:lnTo>
                  <a:pt x="3581" y="592"/>
                </a:lnTo>
                <a:lnTo>
                  <a:pt x="3517" y="579"/>
                </a:lnTo>
                <a:lnTo>
                  <a:pt x="3459" y="566"/>
                </a:lnTo>
                <a:lnTo>
                  <a:pt x="3420" y="560"/>
                </a:lnTo>
                <a:lnTo>
                  <a:pt x="3375" y="553"/>
                </a:lnTo>
                <a:lnTo>
                  <a:pt x="3305" y="547"/>
                </a:lnTo>
                <a:lnTo>
                  <a:pt x="3260" y="540"/>
                </a:lnTo>
                <a:lnTo>
                  <a:pt x="3234" y="534"/>
                </a:lnTo>
                <a:lnTo>
                  <a:pt x="3221" y="534"/>
                </a:lnTo>
                <a:lnTo>
                  <a:pt x="3202" y="534"/>
                </a:lnTo>
                <a:lnTo>
                  <a:pt x="3170" y="528"/>
                </a:lnTo>
                <a:lnTo>
                  <a:pt x="3086" y="521"/>
                </a:lnTo>
                <a:lnTo>
                  <a:pt x="3073" y="521"/>
                </a:lnTo>
                <a:lnTo>
                  <a:pt x="3067" y="521"/>
                </a:lnTo>
                <a:lnTo>
                  <a:pt x="3041" y="515"/>
                </a:lnTo>
                <a:lnTo>
                  <a:pt x="2970" y="515"/>
                </a:lnTo>
                <a:lnTo>
                  <a:pt x="2945" y="515"/>
                </a:lnTo>
                <a:lnTo>
                  <a:pt x="2919" y="508"/>
                </a:lnTo>
                <a:lnTo>
                  <a:pt x="2919" y="515"/>
                </a:lnTo>
                <a:lnTo>
                  <a:pt x="2919" y="521"/>
                </a:lnTo>
                <a:lnTo>
                  <a:pt x="2938" y="521"/>
                </a:lnTo>
                <a:lnTo>
                  <a:pt x="2964" y="521"/>
                </a:lnTo>
                <a:lnTo>
                  <a:pt x="2983" y="521"/>
                </a:lnTo>
                <a:lnTo>
                  <a:pt x="2990" y="528"/>
                </a:lnTo>
                <a:lnTo>
                  <a:pt x="2983" y="547"/>
                </a:lnTo>
                <a:lnTo>
                  <a:pt x="2977" y="553"/>
                </a:lnTo>
                <a:lnTo>
                  <a:pt x="3003" y="553"/>
                </a:lnTo>
                <a:lnTo>
                  <a:pt x="3022" y="547"/>
                </a:lnTo>
                <a:lnTo>
                  <a:pt x="3041" y="553"/>
                </a:lnTo>
                <a:lnTo>
                  <a:pt x="3060" y="553"/>
                </a:lnTo>
                <a:lnTo>
                  <a:pt x="3067" y="553"/>
                </a:lnTo>
                <a:lnTo>
                  <a:pt x="3067" y="560"/>
                </a:lnTo>
                <a:lnTo>
                  <a:pt x="3067" y="566"/>
                </a:lnTo>
                <a:lnTo>
                  <a:pt x="3073" y="566"/>
                </a:lnTo>
                <a:lnTo>
                  <a:pt x="3093" y="560"/>
                </a:lnTo>
                <a:lnTo>
                  <a:pt x="3112" y="566"/>
                </a:lnTo>
                <a:lnTo>
                  <a:pt x="3144" y="566"/>
                </a:lnTo>
                <a:lnTo>
                  <a:pt x="3163" y="585"/>
                </a:lnTo>
                <a:lnTo>
                  <a:pt x="3189" y="592"/>
                </a:lnTo>
                <a:lnTo>
                  <a:pt x="3183" y="585"/>
                </a:lnTo>
                <a:lnTo>
                  <a:pt x="3170" y="566"/>
                </a:lnTo>
                <a:lnTo>
                  <a:pt x="3163" y="566"/>
                </a:lnTo>
                <a:lnTo>
                  <a:pt x="3150" y="553"/>
                </a:lnTo>
                <a:lnTo>
                  <a:pt x="3157" y="553"/>
                </a:lnTo>
                <a:lnTo>
                  <a:pt x="3176" y="553"/>
                </a:lnTo>
                <a:lnTo>
                  <a:pt x="3183" y="553"/>
                </a:lnTo>
                <a:lnTo>
                  <a:pt x="3195" y="560"/>
                </a:lnTo>
                <a:lnTo>
                  <a:pt x="3221" y="579"/>
                </a:lnTo>
                <a:lnTo>
                  <a:pt x="3234" y="585"/>
                </a:lnTo>
                <a:lnTo>
                  <a:pt x="3221" y="566"/>
                </a:lnTo>
                <a:lnTo>
                  <a:pt x="3228" y="560"/>
                </a:lnTo>
                <a:lnTo>
                  <a:pt x="3247" y="560"/>
                </a:lnTo>
                <a:lnTo>
                  <a:pt x="3266" y="585"/>
                </a:lnTo>
                <a:lnTo>
                  <a:pt x="3279" y="598"/>
                </a:lnTo>
                <a:lnTo>
                  <a:pt x="3285" y="598"/>
                </a:lnTo>
                <a:lnTo>
                  <a:pt x="3279" y="579"/>
                </a:lnTo>
                <a:lnTo>
                  <a:pt x="3279" y="566"/>
                </a:lnTo>
                <a:lnTo>
                  <a:pt x="3279" y="560"/>
                </a:lnTo>
                <a:lnTo>
                  <a:pt x="3292" y="579"/>
                </a:lnTo>
                <a:lnTo>
                  <a:pt x="3292" y="585"/>
                </a:lnTo>
                <a:lnTo>
                  <a:pt x="3298" y="592"/>
                </a:lnTo>
                <a:lnTo>
                  <a:pt x="3305" y="598"/>
                </a:lnTo>
                <a:lnTo>
                  <a:pt x="3305" y="605"/>
                </a:lnTo>
                <a:lnTo>
                  <a:pt x="3324" y="598"/>
                </a:lnTo>
                <a:lnTo>
                  <a:pt x="3350" y="611"/>
                </a:lnTo>
                <a:lnTo>
                  <a:pt x="3356" y="611"/>
                </a:lnTo>
                <a:lnTo>
                  <a:pt x="3363" y="618"/>
                </a:lnTo>
                <a:lnTo>
                  <a:pt x="3375" y="618"/>
                </a:lnTo>
                <a:lnTo>
                  <a:pt x="3375" y="611"/>
                </a:lnTo>
                <a:lnTo>
                  <a:pt x="3382" y="605"/>
                </a:lnTo>
                <a:lnTo>
                  <a:pt x="3388" y="611"/>
                </a:lnTo>
                <a:lnTo>
                  <a:pt x="3401" y="618"/>
                </a:lnTo>
                <a:lnTo>
                  <a:pt x="3414" y="618"/>
                </a:lnTo>
                <a:lnTo>
                  <a:pt x="3401" y="611"/>
                </a:lnTo>
                <a:lnTo>
                  <a:pt x="3388" y="598"/>
                </a:lnTo>
                <a:lnTo>
                  <a:pt x="3382" y="585"/>
                </a:lnTo>
                <a:lnTo>
                  <a:pt x="3401" y="598"/>
                </a:lnTo>
                <a:lnTo>
                  <a:pt x="3420" y="605"/>
                </a:lnTo>
                <a:lnTo>
                  <a:pt x="3453" y="618"/>
                </a:lnTo>
                <a:lnTo>
                  <a:pt x="3408" y="592"/>
                </a:lnTo>
                <a:lnTo>
                  <a:pt x="3401" y="585"/>
                </a:lnTo>
                <a:lnTo>
                  <a:pt x="3401" y="579"/>
                </a:lnTo>
                <a:lnTo>
                  <a:pt x="3414" y="579"/>
                </a:lnTo>
                <a:lnTo>
                  <a:pt x="3433" y="579"/>
                </a:lnTo>
                <a:lnTo>
                  <a:pt x="3498" y="585"/>
                </a:lnTo>
                <a:lnTo>
                  <a:pt x="3562" y="598"/>
                </a:lnTo>
                <a:lnTo>
                  <a:pt x="3588" y="598"/>
                </a:lnTo>
                <a:lnTo>
                  <a:pt x="3613" y="611"/>
                </a:lnTo>
                <a:lnTo>
                  <a:pt x="3626" y="618"/>
                </a:lnTo>
                <a:lnTo>
                  <a:pt x="3684" y="618"/>
                </a:lnTo>
                <a:lnTo>
                  <a:pt x="3639" y="605"/>
                </a:lnTo>
                <a:lnTo>
                  <a:pt x="3607" y="592"/>
                </a:lnTo>
                <a:lnTo>
                  <a:pt x="3581" y="592"/>
                </a:lnTo>
                <a:lnTo>
                  <a:pt x="5433" y="495"/>
                </a:lnTo>
                <a:lnTo>
                  <a:pt x="3003" y="534"/>
                </a:lnTo>
                <a:lnTo>
                  <a:pt x="3003" y="528"/>
                </a:lnTo>
                <a:lnTo>
                  <a:pt x="3022" y="528"/>
                </a:lnTo>
                <a:lnTo>
                  <a:pt x="3009" y="534"/>
                </a:lnTo>
                <a:lnTo>
                  <a:pt x="3003" y="534"/>
                </a:lnTo>
                <a:lnTo>
                  <a:pt x="5433" y="495"/>
                </a:lnTo>
                <a:lnTo>
                  <a:pt x="3022" y="521"/>
                </a:lnTo>
                <a:lnTo>
                  <a:pt x="3022" y="515"/>
                </a:lnTo>
                <a:lnTo>
                  <a:pt x="3028" y="515"/>
                </a:lnTo>
                <a:lnTo>
                  <a:pt x="3048" y="521"/>
                </a:lnTo>
                <a:lnTo>
                  <a:pt x="3041" y="528"/>
                </a:lnTo>
                <a:lnTo>
                  <a:pt x="3028" y="528"/>
                </a:lnTo>
                <a:lnTo>
                  <a:pt x="3022" y="528"/>
                </a:lnTo>
                <a:lnTo>
                  <a:pt x="3022" y="521"/>
                </a:lnTo>
                <a:lnTo>
                  <a:pt x="5433" y="495"/>
                </a:lnTo>
                <a:lnTo>
                  <a:pt x="3054" y="521"/>
                </a:lnTo>
                <a:lnTo>
                  <a:pt x="3060" y="521"/>
                </a:lnTo>
                <a:lnTo>
                  <a:pt x="3073" y="534"/>
                </a:lnTo>
                <a:lnTo>
                  <a:pt x="3067" y="534"/>
                </a:lnTo>
                <a:lnTo>
                  <a:pt x="3054" y="521"/>
                </a:lnTo>
                <a:lnTo>
                  <a:pt x="5433" y="495"/>
                </a:lnTo>
                <a:lnTo>
                  <a:pt x="3356" y="585"/>
                </a:lnTo>
                <a:lnTo>
                  <a:pt x="3337" y="579"/>
                </a:lnTo>
                <a:lnTo>
                  <a:pt x="3330" y="566"/>
                </a:lnTo>
                <a:lnTo>
                  <a:pt x="3330" y="560"/>
                </a:lnTo>
                <a:lnTo>
                  <a:pt x="3337" y="560"/>
                </a:lnTo>
                <a:lnTo>
                  <a:pt x="3350" y="560"/>
                </a:lnTo>
                <a:lnTo>
                  <a:pt x="3363" y="566"/>
                </a:lnTo>
                <a:lnTo>
                  <a:pt x="3369" y="579"/>
                </a:lnTo>
                <a:lnTo>
                  <a:pt x="3363" y="585"/>
                </a:lnTo>
                <a:lnTo>
                  <a:pt x="3356" y="585"/>
                </a:lnTo>
                <a:lnTo>
                  <a:pt x="5433" y="495"/>
                </a:lnTo>
                <a:lnTo>
                  <a:pt x="4520" y="431"/>
                </a:lnTo>
                <a:lnTo>
                  <a:pt x="4526" y="438"/>
                </a:lnTo>
                <a:lnTo>
                  <a:pt x="4526" y="431"/>
                </a:lnTo>
                <a:lnTo>
                  <a:pt x="4520" y="431"/>
                </a:lnTo>
                <a:lnTo>
                  <a:pt x="5433" y="495"/>
                </a:lnTo>
                <a:lnTo>
                  <a:pt x="4860" y="553"/>
                </a:lnTo>
                <a:lnTo>
                  <a:pt x="4835" y="553"/>
                </a:lnTo>
                <a:lnTo>
                  <a:pt x="4822" y="560"/>
                </a:lnTo>
                <a:lnTo>
                  <a:pt x="4796" y="560"/>
                </a:lnTo>
                <a:lnTo>
                  <a:pt x="4777" y="566"/>
                </a:lnTo>
                <a:lnTo>
                  <a:pt x="4770" y="579"/>
                </a:lnTo>
                <a:lnTo>
                  <a:pt x="4764" y="579"/>
                </a:lnTo>
                <a:lnTo>
                  <a:pt x="4770" y="585"/>
                </a:lnTo>
                <a:lnTo>
                  <a:pt x="4790" y="579"/>
                </a:lnTo>
                <a:lnTo>
                  <a:pt x="4803" y="585"/>
                </a:lnTo>
                <a:lnTo>
                  <a:pt x="4809" y="585"/>
                </a:lnTo>
                <a:lnTo>
                  <a:pt x="4815" y="579"/>
                </a:lnTo>
                <a:lnTo>
                  <a:pt x="4815" y="566"/>
                </a:lnTo>
                <a:lnTo>
                  <a:pt x="4822" y="566"/>
                </a:lnTo>
                <a:lnTo>
                  <a:pt x="4835" y="579"/>
                </a:lnTo>
                <a:lnTo>
                  <a:pt x="4848" y="566"/>
                </a:lnTo>
                <a:lnTo>
                  <a:pt x="4873" y="553"/>
                </a:lnTo>
                <a:lnTo>
                  <a:pt x="4880" y="547"/>
                </a:lnTo>
                <a:lnTo>
                  <a:pt x="4873" y="547"/>
                </a:lnTo>
                <a:lnTo>
                  <a:pt x="4860" y="553"/>
                </a:lnTo>
                <a:lnTo>
                  <a:pt x="5433" y="495"/>
                </a:lnTo>
                <a:lnTo>
                  <a:pt x="5259" y="457"/>
                </a:lnTo>
                <a:lnTo>
                  <a:pt x="5240" y="450"/>
                </a:lnTo>
                <a:lnTo>
                  <a:pt x="5233" y="450"/>
                </a:lnTo>
                <a:lnTo>
                  <a:pt x="5233" y="457"/>
                </a:lnTo>
                <a:lnTo>
                  <a:pt x="5253" y="470"/>
                </a:lnTo>
                <a:lnTo>
                  <a:pt x="5272" y="457"/>
                </a:lnTo>
                <a:lnTo>
                  <a:pt x="5285" y="450"/>
                </a:lnTo>
                <a:lnTo>
                  <a:pt x="5278" y="444"/>
                </a:lnTo>
                <a:lnTo>
                  <a:pt x="5265" y="450"/>
                </a:lnTo>
                <a:lnTo>
                  <a:pt x="5259" y="457"/>
                </a:lnTo>
                <a:lnTo>
                  <a:pt x="5433" y="495"/>
                </a:lnTo>
                <a:lnTo>
                  <a:pt x="4938" y="270"/>
                </a:lnTo>
                <a:lnTo>
                  <a:pt x="4944" y="270"/>
                </a:lnTo>
                <a:lnTo>
                  <a:pt x="4944" y="264"/>
                </a:lnTo>
                <a:lnTo>
                  <a:pt x="4938" y="251"/>
                </a:lnTo>
                <a:lnTo>
                  <a:pt x="4925" y="251"/>
                </a:lnTo>
                <a:lnTo>
                  <a:pt x="4912" y="264"/>
                </a:lnTo>
                <a:lnTo>
                  <a:pt x="4912" y="270"/>
                </a:lnTo>
                <a:lnTo>
                  <a:pt x="4918" y="270"/>
                </a:lnTo>
                <a:lnTo>
                  <a:pt x="4938" y="270"/>
                </a:lnTo>
                <a:lnTo>
                  <a:pt x="5433" y="495"/>
                </a:lnTo>
                <a:lnTo>
                  <a:pt x="3228" y="418"/>
                </a:lnTo>
                <a:lnTo>
                  <a:pt x="3253" y="418"/>
                </a:lnTo>
                <a:lnTo>
                  <a:pt x="3260" y="418"/>
                </a:lnTo>
                <a:lnTo>
                  <a:pt x="3266" y="405"/>
                </a:lnTo>
                <a:lnTo>
                  <a:pt x="3273" y="405"/>
                </a:lnTo>
                <a:lnTo>
                  <a:pt x="3285" y="393"/>
                </a:lnTo>
                <a:lnTo>
                  <a:pt x="3279" y="393"/>
                </a:lnTo>
                <a:lnTo>
                  <a:pt x="3260" y="399"/>
                </a:lnTo>
                <a:lnTo>
                  <a:pt x="3247" y="405"/>
                </a:lnTo>
                <a:lnTo>
                  <a:pt x="3221" y="405"/>
                </a:lnTo>
                <a:lnTo>
                  <a:pt x="3202" y="405"/>
                </a:lnTo>
                <a:lnTo>
                  <a:pt x="3189" y="412"/>
                </a:lnTo>
                <a:lnTo>
                  <a:pt x="3176" y="425"/>
                </a:lnTo>
                <a:lnTo>
                  <a:pt x="3118" y="444"/>
                </a:lnTo>
                <a:lnTo>
                  <a:pt x="3086" y="457"/>
                </a:lnTo>
                <a:lnTo>
                  <a:pt x="3067" y="476"/>
                </a:lnTo>
                <a:lnTo>
                  <a:pt x="3073" y="476"/>
                </a:lnTo>
                <a:lnTo>
                  <a:pt x="3080" y="470"/>
                </a:lnTo>
                <a:lnTo>
                  <a:pt x="3105" y="450"/>
                </a:lnTo>
                <a:lnTo>
                  <a:pt x="3170" y="431"/>
                </a:lnTo>
                <a:lnTo>
                  <a:pt x="3195" y="425"/>
                </a:lnTo>
                <a:lnTo>
                  <a:pt x="3189" y="431"/>
                </a:lnTo>
                <a:lnTo>
                  <a:pt x="3208" y="438"/>
                </a:lnTo>
                <a:lnTo>
                  <a:pt x="3221" y="444"/>
                </a:lnTo>
                <a:lnTo>
                  <a:pt x="3228" y="444"/>
                </a:lnTo>
                <a:lnTo>
                  <a:pt x="3228" y="438"/>
                </a:lnTo>
                <a:lnTo>
                  <a:pt x="3215" y="431"/>
                </a:lnTo>
                <a:lnTo>
                  <a:pt x="3208" y="431"/>
                </a:lnTo>
                <a:lnTo>
                  <a:pt x="3208" y="418"/>
                </a:lnTo>
                <a:lnTo>
                  <a:pt x="3215" y="418"/>
                </a:lnTo>
                <a:lnTo>
                  <a:pt x="3228" y="418"/>
                </a:lnTo>
                <a:lnTo>
                  <a:pt x="5433" y="495"/>
                </a:lnTo>
                <a:lnTo>
                  <a:pt x="2983" y="502"/>
                </a:lnTo>
                <a:lnTo>
                  <a:pt x="2990" y="508"/>
                </a:lnTo>
                <a:lnTo>
                  <a:pt x="2996" y="502"/>
                </a:lnTo>
                <a:lnTo>
                  <a:pt x="2990" y="502"/>
                </a:lnTo>
                <a:lnTo>
                  <a:pt x="2983" y="502"/>
                </a:lnTo>
                <a:lnTo>
                  <a:pt x="5433" y="495"/>
                </a:lnTo>
                <a:lnTo>
                  <a:pt x="3009" y="502"/>
                </a:lnTo>
                <a:lnTo>
                  <a:pt x="3015" y="508"/>
                </a:lnTo>
                <a:lnTo>
                  <a:pt x="3022" y="502"/>
                </a:lnTo>
                <a:lnTo>
                  <a:pt x="3009" y="502"/>
                </a:lnTo>
                <a:lnTo>
                  <a:pt x="3003" y="502"/>
                </a:lnTo>
                <a:lnTo>
                  <a:pt x="3009" y="502"/>
                </a:lnTo>
                <a:lnTo>
                  <a:pt x="5433" y="495"/>
                </a:lnTo>
                <a:lnTo>
                  <a:pt x="3073" y="418"/>
                </a:lnTo>
                <a:lnTo>
                  <a:pt x="3086" y="412"/>
                </a:lnTo>
                <a:lnTo>
                  <a:pt x="3105" y="412"/>
                </a:lnTo>
                <a:lnTo>
                  <a:pt x="3118" y="412"/>
                </a:lnTo>
                <a:lnTo>
                  <a:pt x="3157" y="412"/>
                </a:lnTo>
                <a:lnTo>
                  <a:pt x="3170" y="412"/>
                </a:lnTo>
                <a:lnTo>
                  <a:pt x="3170" y="405"/>
                </a:lnTo>
                <a:lnTo>
                  <a:pt x="3163" y="405"/>
                </a:lnTo>
                <a:lnTo>
                  <a:pt x="3131" y="405"/>
                </a:lnTo>
                <a:lnTo>
                  <a:pt x="3125" y="405"/>
                </a:lnTo>
                <a:lnTo>
                  <a:pt x="3118" y="399"/>
                </a:lnTo>
                <a:lnTo>
                  <a:pt x="3125" y="399"/>
                </a:lnTo>
                <a:lnTo>
                  <a:pt x="3125" y="393"/>
                </a:lnTo>
                <a:lnTo>
                  <a:pt x="3105" y="399"/>
                </a:lnTo>
                <a:lnTo>
                  <a:pt x="3093" y="399"/>
                </a:lnTo>
                <a:lnTo>
                  <a:pt x="3073" y="405"/>
                </a:lnTo>
                <a:lnTo>
                  <a:pt x="3048" y="405"/>
                </a:lnTo>
                <a:lnTo>
                  <a:pt x="3022" y="412"/>
                </a:lnTo>
                <a:lnTo>
                  <a:pt x="3028" y="418"/>
                </a:lnTo>
                <a:lnTo>
                  <a:pt x="3048" y="412"/>
                </a:lnTo>
                <a:lnTo>
                  <a:pt x="3060" y="412"/>
                </a:lnTo>
                <a:lnTo>
                  <a:pt x="3067" y="412"/>
                </a:lnTo>
                <a:lnTo>
                  <a:pt x="3028" y="425"/>
                </a:lnTo>
                <a:lnTo>
                  <a:pt x="2996" y="444"/>
                </a:lnTo>
                <a:lnTo>
                  <a:pt x="2958" y="457"/>
                </a:lnTo>
                <a:lnTo>
                  <a:pt x="2945" y="476"/>
                </a:lnTo>
                <a:lnTo>
                  <a:pt x="2938" y="476"/>
                </a:lnTo>
                <a:lnTo>
                  <a:pt x="2945" y="476"/>
                </a:lnTo>
                <a:lnTo>
                  <a:pt x="2958" y="476"/>
                </a:lnTo>
                <a:lnTo>
                  <a:pt x="2958" y="470"/>
                </a:lnTo>
                <a:lnTo>
                  <a:pt x="2977" y="457"/>
                </a:lnTo>
                <a:lnTo>
                  <a:pt x="3022" y="444"/>
                </a:lnTo>
                <a:lnTo>
                  <a:pt x="3060" y="425"/>
                </a:lnTo>
                <a:lnTo>
                  <a:pt x="3073" y="418"/>
                </a:lnTo>
                <a:lnTo>
                  <a:pt x="5433" y="495"/>
                </a:lnTo>
                <a:lnTo>
                  <a:pt x="3003" y="405"/>
                </a:lnTo>
                <a:lnTo>
                  <a:pt x="2996" y="405"/>
                </a:lnTo>
                <a:lnTo>
                  <a:pt x="2990" y="405"/>
                </a:lnTo>
                <a:lnTo>
                  <a:pt x="2983" y="405"/>
                </a:lnTo>
                <a:lnTo>
                  <a:pt x="2990" y="412"/>
                </a:lnTo>
                <a:lnTo>
                  <a:pt x="2996" y="412"/>
                </a:lnTo>
                <a:lnTo>
                  <a:pt x="3003" y="405"/>
                </a:lnTo>
                <a:lnTo>
                  <a:pt x="5433" y="495"/>
                </a:lnTo>
                <a:lnTo>
                  <a:pt x="4648" y="450"/>
                </a:lnTo>
                <a:lnTo>
                  <a:pt x="4635" y="444"/>
                </a:lnTo>
                <a:lnTo>
                  <a:pt x="4623" y="444"/>
                </a:lnTo>
                <a:lnTo>
                  <a:pt x="4629" y="450"/>
                </a:lnTo>
                <a:lnTo>
                  <a:pt x="4635" y="457"/>
                </a:lnTo>
                <a:lnTo>
                  <a:pt x="4642" y="457"/>
                </a:lnTo>
                <a:lnTo>
                  <a:pt x="4648" y="470"/>
                </a:lnTo>
                <a:lnTo>
                  <a:pt x="4655" y="470"/>
                </a:lnTo>
                <a:lnTo>
                  <a:pt x="4661" y="457"/>
                </a:lnTo>
                <a:lnTo>
                  <a:pt x="4655" y="450"/>
                </a:lnTo>
                <a:lnTo>
                  <a:pt x="4648" y="450"/>
                </a:lnTo>
                <a:lnTo>
                  <a:pt x="5433" y="495"/>
                </a:lnTo>
                <a:lnTo>
                  <a:pt x="4603" y="444"/>
                </a:lnTo>
                <a:lnTo>
                  <a:pt x="4603" y="450"/>
                </a:lnTo>
                <a:lnTo>
                  <a:pt x="4610" y="450"/>
                </a:lnTo>
                <a:lnTo>
                  <a:pt x="4610" y="444"/>
                </a:lnTo>
                <a:lnTo>
                  <a:pt x="4603" y="444"/>
                </a:lnTo>
                <a:lnTo>
                  <a:pt x="5433" y="495"/>
                </a:lnTo>
                <a:lnTo>
                  <a:pt x="4719" y="290"/>
                </a:lnTo>
                <a:lnTo>
                  <a:pt x="4642" y="296"/>
                </a:lnTo>
                <a:lnTo>
                  <a:pt x="4603" y="309"/>
                </a:lnTo>
                <a:lnTo>
                  <a:pt x="4597" y="309"/>
                </a:lnTo>
                <a:lnTo>
                  <a:pt x="4584" y="315"/>
                </a:lnTo>
                <a:lnTo>
                  <a:pt x="4558" y="315"/>
                </a:lnTo>
                <a:lnTo>
                  <a:pt x="4533" y="328"/>
                </a:lnTo>
                <a:lnTo>
                  <a:pt x="4513" y="341"/>
                </a:lnTo>
                <a:lnTo>
                  <a:pt x="4507" y="341"/>
                </a:lnTo>
                <a:lnTo>
                  <a:pt x="4488" y="328"/>
                </a:lnTo>
                <a:lnTo>
                  <a:pt x="4481" y="328"/>
                </a:lnTo>
                <a:lnTo>
                  <a:pt x="4468" y="328"/>
                </a:lnTo>
                <a:lnTo>
                  <a:pt x="4462" y="335"/>
                </a:lnTo>
                <a:lnTo>
                  <a:pt x="4494" y="348"/>
                </a:lnTo>
                <a:lnTo>
                  <a:pt x="4571" y="373"/>
                </a:lnTo>
                <a:lnTo>
                  <a:pt x="4610" y="373"/>
                </a:lnTo>
                <a:lnTo>
                  <a:pt x="4635" y="380"/>
                </a:lnTo>
                <a:lnTo>
                  <a:pt x="4661" y="373"/>
                </a:lnTo>
                <a:lnTo>
                  <a:pt x="4597" y="367"/>
                </a:lnTo>
                <a:lnTo>
                  <a:pt x="4533" y="341"/>
                </a:lnTo>
                <a:lnTo>
                  <a:pt x="4623" y="309"/>
                </a:lnTo>
                <a:lnTo>
                  <a:pt x="4706" y="296"/>
                </a:lnTo>
                <a:lnTo>
                  <a:pt x="4777" y="290"/>
                </a:lnTo>
                <a:lnTo>
                  <a:pt x="4719" y="290"/>
                </a:lnTo>
                <a:lnTo>
                  <a:pt x="5433" y="495"/>
                </a:lnTo>
                <a:lnTo>
                  <a:pt x="4584" y="444"/>
                </a:lnTo>
                <a:lnTo>
                  <a:pt x="4590" y="450"/>
                </a:lnTo>
                <a:lnTo>
                  <a:pt x="4590" y="444"/>
                </a:lnTo>
                <a:lnTo>
                  <a:pt x="4584" y="444"/>
                </a:lnTo>
                <a:lnTo>
                  <a:pt x="5433" y="495"/>
                </a:lnTo>
                <a:lnTo>
                  <a:pt x="2733" y="534"/>
                </a:lnTo>
                <a:lnTo>
                  <a:pt x="2713" y="534"/>
                </a:lnTo>
                <a:lnTo>
                  <a:pt x="2707" y="534"/>
                </a:lnTo>
                <a:lnTo>
                  <a:pt x="2694" y="547"/>
                </a:lnTo>
                <a:lnTo>
                  <a:pt x="2694" y="553"/>
                </a:lnTo>
                <a:lnTo>
                  <a:pt x="2700" y="547"/>
                </a:lnTo>
                <a:lnTo>
                  <a:pt x="2707" y="540"/>
                </a:lnTo>
                <a:lnTo>
                  <a:pt x="2713" y="540"/>
                </a:lnTo>
                <a:lnTo>
                  <a:pt x="2726" y="534"/>
                </a:lnTo>
                <a:lnTo>
                  <a:pt x="2733" y="534"/>
                </a:lnTo>
                <a:lnTo>
                  <a:pt x="5433" y="495"/>
                </a:lnTo>
                <a:lnTo>
                  <a:pt x="3877" y="238"/>
                </a:lnTo>
                <a:lnTo>
                  <a:pt x="3877" y="232"/>
                </a:lnTo>
                <a:lnTo>
                  <a:pt x="3870" y="232"/>
                </a:lnTo>
                <a:lnTo>
                  <a:pt x="3877" y="238"/>
                </a:lnTo>
                <a:lnTo>
                  <a:pt x="5433" y="495"/>
                </a:lnTo>
                <a:lnTo>
                  <a:pt x="1055" y="103"/>
                </a:lnTo>
                <a:lnTo>
                  <a:pt x="1048" y="116"/>
                </a:lnTo>
                <a:lnTo>
                  <a:pt x="1048" y="123"/>
                </a:lnTo>
                <a:lnTo>
                  <a:pt x="1048" y="129"/>
                </a:lnTo>
                <a:lnTo>
                  <a:pt x="1055" y="116"/>
                </a:lnTo>
                <a:lnTo>
                  <a:pt x="1055" y="103"/>
                </a:lnTo>
                <a:lnTo>
                  <a:pt x="5433" y="495"/>
                </a:lnTo>
                <a:lnTo>
                  <a:pt x="1415" y="502"/>
                </a:lnTo>
                <a:lnTo>
                  <a:pt x="1434" y="508"/>
                </a:lnTo>
                <a:lnTo>
                  <a:pt x="1440" y="502"/>
                </a:lnTo>
                <a:lnTo>
                  <a:pt x="1428" y="495"/>
                </a:lnTo>
                <a:lnTo>
                  <a:pt x="1408" y="489"/>
                </a:lnTo>
                <a:lnTo>
                  <a:pt x="1395" y="489"/>
                </a:lnTo>
                <a:lnTo>
                  <a:pt x="1402" y="495"/>
                </a:lnTo>
                <a:lnTo>
                  <a:pt x="1415" y="502"/>
                </a:lnTo>
                <a:lnTo>
                  <a:pt x="5433" y="495"/>
                </a:lnTo>
                <a:lnTo>
                  <a:pt x="1023" y="116"/>
                </a:lnTo>
                <a:lnTo>
                  <a:pt x="1035" y="123"/>
                </a:lnTo>
                <a:lnTo>
                  <a:pt x="1042" y="123"/>
                </a:lnTo>
                <a:lnTo>
                  <a:pt x="1042" y="116"/>
                </a:lnTo>
                <a:lnTo>
                  <a:pt x="1035" y="110"/>
                </a:lnTo>
                <a:lnTo>
                  <a:pt x="1023" y="110"/>
                </a:lnTo>
                <a:lnTo>
                  <a:pt x="1023" y="116"/>
                </a:lnTo>
                <a:lnTo>
                  <a:pt x="5433" y="495"/>
                </a:lnTo>
                <a:lnTo>
                  <a:pt x="1440" y="33"/>
                </a:lnTo>
                <a:lnTo>
                  <a:pt x="1428" y="26"/>
                </a:lnTo>
                <a:lnTo>
                  <a:pt x="1415" y="20"/>
                </a:lnTo>
                <a:lnTo>
                  <a:pt x="1415" y="26"/>
                </a:lnTo>
                <a:lnTo>
                  <a:pt x="1428" y="39"/>
                </a:lnTo>
                <a:lnTo>
                  <a:pt x="1440" y="33"/>
                </a:lnTo>
                <a:lnTo>
                  <a:pt x="5433" y="495"/>
                </a:lnTo>
                <a:lnTo>
                  <a:pt x="785" y="65"/>
                </a:lnTo>
                <a:lnTo>
                  <a:pt x="785" y="71"/>
                </a:lnTo>
                <a:lnTo>
                  <a:pt x="798" y="65"/>
                </a:lnTo>
                <a:lnTo>
                  <a:pt x="791" y="65"/>
                </a:lnTo>
                <a:lnTo>
                  <a:pt x="785" y="65"/>
                </a:lnTo>
                <a:lnTo>
                  <a:pt x="5433" y="495"/>
                </a:lnTo>
                <a:lnTo>
                  <a:pt x="823" y="71"/>
                </a:lnTo>
                <a:lnTo>
                  <a:pt x="817" y="71"/>
                </a:lnTo>
                <a:lnTo>
                  <a:pt x="830" y="78"/>
                </a:lnTo>
                <a:lnTo>
                  <a:pt x="830" y="71"/>
                </a:lnTo>
                <a:lnTo>
                  <a:pt x="823" y="71"/>
                </a:lnTo>
                <a:lnTo>
                  <a:pt x="5433" y="495"/>
                </a:lnTo>
                <a:lnTo>
                  <a:pt x="1537" y="412"/>
                </a:lnTo>
                <a:lnTo>
                  <a:pt x="1537" y="405"/>
                </a:lnTo>
                <a:lnTo>
                  <a:pt x="1530" y="399"/>
                </a:lnTo>
                <a:lnTo>
                  <a:pt x="1524" y="399"/>
                </a:lnTo>
                <a:lnTo>
                  <a:pt x="1524" y="405"/>
                </a:lnTo>
                <a:lnTo>
                  <a:pt x="1530" y="412"/>
                </a:lnTo>
                <a:lnTo>
                  <a:pt x="1537" y="412"/>
                </a:lnTo>
                <a:lnTo>
                  <a:pt x="5433" y="495"/>
                </a:lnTo>
                <a:lnTo>
                  <a:pt x="1511" y="65"/>
                </a:lnTo>
                <a:lnTo>
                  <a:pt x="1505" y="65"/>
                </a:lnTo>
                <a:lnTo>
                  <a:pt x="1498" y="65"/>
                </a:lnTo>
                <a:lnTo>
                  <a:pt x="1505" y="65"/>
                </a:lnTo>
                <a:lnTo>
                  <a:pt x="1511" y="65"/>
                </a:lnTo>
                <a:lnTo>
                  <a:pt x="5433" y="495"/>
                </a:lnTo>
                <a:lnTo>
                  <a:pt x="1087" y="123"/>
                </a:lnTo>
                <a:lnTo>
                  <a:pt x="1093" y="123"/>
                </a:lnTo>
                <a:lnTo>
                  <a:pt x="1100" y="116"/>
                </a:lnTo>
                <a:lnTo>
                  <a:pt x="1087" y="116"/>
                </a:lnTo>
                <a:lnTo>
                  <a:pt x="1087" y="123"/>
                </a:lnTo>
                <a:lnTo>
                  <a:pt x="5433" y="495"/>
                </a:lnTo>
                <a:lnTo>
                  <a:pt x="1350" y="303"/>
                </a:lnTo>
                <a:lnTo>
                  <a:pt x="1286" y="290"/>
                </a:lnTo>
                <a:lnTo>
                  <a:pt x="1260" y="290"/>
                </a:lnTo>
                <a:lnTo>
                  <a:pt x="1241" y="290"/>
                </a:lnTo>
                <a:lnTo>
                  <a:pt x="1228" y="283"/>
                </a:lnTo>
                <a:lnTo>
                  <a:pt x="1222" y="283"/>
                </a:lnTo>
                <a:lnTo>
                  <a:pt x="1209" y="290"/>
                </a:lnTo>
                <a:lnTo>
                  <a:pt x="1183" y="290"/>
                </a:lnTo>
                <a:lnTo>
                  <a:pt x="1183" y="296"/>
                </a:lnTo>
                <a:lnTo>
                  <a:pt x="1203" y="296"/>
                </a:lnTo>
                <a:lnTo>
                  <a:pt x="1312" y="309"/>
                </a:lnTo>
                <a:lnTo>
                  <a:pt x="1363" y="309"/>
                </a:lnTo>
                <a:lnTo>
                  <a:pt x="1395" y="309"/>
                </a:lnTo>
                <a:lnTo>
                  <a:pt x="1395" y="309"/>
                </a:lnTo>
                <a:lnTo>
                  <a:pt x="1370" y="309"/>
                </a:lnTo>
                <a:lnTo>
                  <a:pt x="1350" y="303"/>
                </a:lnTo>
                <a:lnTo>
                  <a:pt x="5433" y="495"/>
                </a:lnTo>
                <a:lnTo>
                  <a:pt x="939" y="97"/>
                </a:lnTo>
                <a:lnTo>
                  <a:pt x="945" y="97"/>
                </a:lnTo>
                <a:lnTo>
                  <a:pt x="933" y="90"/>
                </a:lnTo>
                <a:lnTo>
                  <a:pt x="926" y="90"/>
                </a:lnTo>
                <a:lnTo>
                  <a:pt x="939" y="97"/>
                </a:lnTo>
                <a:lnTo>
                  <a:pt x="5433" y="495"/>
                </a:lnTo>
                <a:lnTo>
                  <a:pt x="3774" y="187"/>
                </a:lnTo>
                <a:lnTo>
                  <a:pt x="3780" y="187"/>
                </a:lnTo>
                <a:lnTo>
                  <a:pt x="3774" y="180"/>
                </a:lnTo>
                <a:lnTo>
                  <a:pt x="3774" y="187"/>
                </a:lnTo>
                <a:lnTo>
                  <a:pt x="5433" y="495"/>
                </a:lnTo>
                <a:lnTo>
                  <a:pt x="393" y="502"/>
                </a:lnTo>
                <a:lnTo>
                  <a:pt x="386" y="483"/>
                </a:lnTo>
                <a:lnTo>
                  <a:pt x="380" y="483"/>
                </a:lnTo>
                <a:lnTo>
                  <a:pt x="386" y="495"/>
                </a:lnTo>
                <a:lnTo>
                  <a:pt x="393" y="502"/>
                </a:lnTo>
                <a:lnTo>
                  <a:pt x="5433" y="495"/>
                </a:lnTo>
                <a:lnTo>
                  <a:pt x="605" y="547"/>
                </a:lnTo>
                <a:lnTo>
                  <a:pt x="598" y="547"/>
                </a:lnTo>
                <a:lnTo>
                  <a:pt x="598" y="553"/>
                </a:lnTo>
                <a:lnTo>
                  <a:pt x="605" y="547"/>
                </a:lnTo>
                <a:lnTo>
                  <a:pt x="5433" y="495"/>
                </a:lnTo>
                <a:lnTo>
                  <a:pt x="515" y="521"/>
                </a:lnTo>
                <a:lnTo>
                  <a:pt x="515" y="528"/>
                </a:lnTo>
                <a:lnTo>
                  <a:pt x="515" y="534"/>
                </a:lnTo>
                <a:lnTo>
                  <a:pt x="528" y="528"/>
                </a:lnTo>
                <a:lnTo>
                  <a:pt x="521" y="528"/>
                </a:lnTo>
                <a:lnTo>
                  <a:pt x="521" y="521"/>
                </a:lnTo>
                <a:lnTo>
                  <a:pt x="515" y="521"/>
                </a:lnTo>
                <a:lnTo>
                  <a:pt x="5433" y="495"/>
                </a:lnTo>
                <a:lnTo>
                  <a:pt x="450" y="303"/>
                </a:lnTo>
                <a:lnTo>
                  <a:pt x="418" y="296"/>
                </a:lnTo>
                <a:lnTo>
                  <a:pt x="393" y="296"/>
                </a:lnTo>
                <a:lnTo>
                  <a:pt x="373" y="296"/>
                </a:lnTo>
                <a:lnTo>
                  <a:pt x="335" y="290"/>
                </a:lnTo>
                <a:lnTo>
                  <a:pt x="322" y="290"/>
                </a:lnTo>
                <a:lnTo>
                  <a:pt x="309" y="290"/>
                </a:lnTo>
                <a:lnTo>
                  <a:pt x="290" y="283"/>
                </a:lnTo>
                <a:lnTo>
                  <a:pt x="270" y="290"/>
                </a:lnTo>
                <a:lnTo>
                  <a:pt x="283" y="296"/>
                </a:lnTo>
                <a:lnTo>
                  <a:pt x="309" y="296"/>
                </a:lnTo>
                <a:lnTo>
                  <a:pt x="309" y="303"/>
                </a:lnTo>
                <a:lnTo>
                  <a:pt x="309" y="309"/>
                </a:lnTo>
                <a:lnTo>
                  <a:pt x="328" y="315"/>
                </a:lnTo>
                <a:lnTo>
                  <a:pt x="360" y="315"/>
                </a:lnTo>
                <a:lnTo>
                  <a:pt x="386" y="315"/>
                </a:lnTo>
                <a:lnTo>
                  <a:pt x="405" y="315"/>
                </a:lnTo>
                <a:lnTo>
                  <a:pt x="405" y="309"/>
                </a:lnTo>
                <a:lnTo>
                  <a:pt x="386" y="309"/>
                </a:lnTo>
                <a:lnTo>
                  <a:pt x="373" y="309"/>
                </a:lnTo>
                <a:lnTo>
                  <a:pt x="367" y="309"/>
                </a:lnTo>
                <a:lnTo>
                  <a:pt x="348" y="309"/>
                </a:lnTo>
                <a:lnTo>
                  <a:pt x="335" y="309"/>
                </a:lnTo>
                <a:lnTo>
                  <a:pt x="328" y="309"/>
                </a:lnTo>
                <a:lnTo>
                  <a:pt x="322" y="303"/>
                </a:lnTo>
                <a:lnTo>
                  <a:pt x="341" y="303"/>
                </a:lnTo>
                <a:lnTo>
                  <a:pt x="373" y="303"/>
                </a:lnTo>
                <a:lnTo>
                  <a:pt x="412" y="309"/>
                </a:lnTo>
                <a:lnTo>
                  <a:pt x="431" y="309"/>
                </a:lnTo>
                <a:lnTo>
                  <a:pt x="450" y="309"/>
                </a:lnTo>
                <a:lnTo>
                  <a:pt x="463" y="309"/>
                </a:lnTo>
                <a:lnTo>
                  <a:pt x="450" y="303"/>
                </a:lnTo>
                <a:lnTo>
                  <a:pt x="5433" y="495"/>
                </a:lnTo>
                <a:lnTo>
                  <a:pt x="528" y="290"/>
                </a:lnTo>
                <a:lnTo>
                  <a:pt x="553" y="290"/>
                </a:lnTo>
                <a:lnTo>
                  <a:pt x="598" y="290"/>
                </a:lnTo>
                <a:lnTo>
                  <a:pt x="598" y="283"/>
                </a:lnTo>
                <a:lnTo>
                  <a:pt x="605" y="283"/>
                </a:lnTo>
                <a:lnTo>
                  <a:pt x="624" y="283"/>
                </a:lnTo>
                <a:lnTo>
                  <a:pt x="637" y="283"/>
                </a:lnTo>
                <a:lnTo>
                  <a:pt x="630" y="277"/>
                </a:lnTo>
                <a:lnTo>
                  <a:pt x="618" y="277"/>
                </a:lnTo>
                <a:lnTo>
                  <a:pt x="605" y="277"/>
                </a:lnTo>
                <a:lnTo>
                  <a:pt x="592" y="283"/>
                </a:lnTo>
                <a:lnTo>
                  <a:pt x="579" y="283"/>
                </a:lnTo>
                <a:lnTo>
                  <a:pt x="540" y="283"/>
                </a:lnTo>
                <a:lnTo>
                  <a:pt x="515" y="290"/>
                </a:lnTo>
                <a:lnTo>
                  <a:pt x="508" y="290"/>
                </a:lnTo>
                <a:lnTo>
                  <a:pt x="476" y="296"/>
                </a:lnTo>
                <a:lnTo>
                  <a:pt x="515" y="296"/>
                </a:lnTo>
                <a:lnTo>
                  <a:pt x="521" y="296"/>
                </a:lnTo>
                <a:lnTo>
                  <a:pt x="528" y="290"/>
                </a:lnTo>
                <a:lnTo>
                  <a:pt x="5433" y="495"/>
                </a:lnTo>
                <a:lnTo>
                  <a:pt x="926" y="354"/>
                </a:lnTo>
                <a:lnTo>
                  <a:pt x="900" y="341"/>
                </a:lnTo>
                <a:lnTo>
                  <a:pt x="875" y="328"/>
                </a:lnTo>
                <a:lnTo>
                  <a:pt x="843" y="328"/>
                </a:lnTo>
                <a:lnTo>
                  <a:pt x="836" y="328"/>
                </a:lnTo>
                <a:lnTo>
                  <a:pt x="843" y="335"/>
                </a:lnTo>
                <a:lnTo>
                  <a:pt x="862" y="341"/>
                </a:lnTo>
                <a:lnTo>
                  <a:pt x="894" y="367"/>
                </a:lnTo>
                <a:lnTo>
                  <a:pt x="926" y="380"/>
                </a:lnTo>
                <a:lnTo>
                  <a:pt x="965" y="393"/>
                </a:lnTo>
                <a:lnTo>
                  <a:pt x="1138" y="457"/>
                </a:lnTo>
                <a:lnTo>
                  <a:pt x="1203" y="489"/>
                </a:lnTo>
                <a:lnTo>
                  <a:pt x="1235" y="502"/>
                </a:lnTo>
                <a:lnTo>
                  <a:pt x="1241" y="502"/>
                </a:lnTo>
                <a:lnTo>
                  <a:pt x="1068" y="425"/>
                </a:lnTo>
                <a:lnTo>
                  <a:pt x="926" y="354"/>
                </a:lnTo>
                <a:lnTo>
                  <a:pt x="5433" y="495"/>
                </a:lnTo>
                <a:lnTo>
                  <a:pt x="418" y="322"/>
                </a:lnTo>
                <a:lnTo>
                  <a:pt x="412" y="328"/>
                </a:lnTo>
                <a:lnTo>
                  <a:pt x="431" y="322"/>
                </a:lnTo>
                <a:lnTo>
                  <a:pt x="438" y="315"/>
                </a:lnTo>
                <a:lnTo>
                  <a:pt x="425" y="315"/>
                </a:lnTo>
                <a:lnTo>
                  <a:pt x="418" y="322"/>
                </a:lnTo>
                <a:lnTo>
                  <a:pt x="5433" y="495"/>
                </a:lnTo>
                <a:lnTo>
                  <a:pt x="1318" y="508"/>
                </a:lnTo>
                <a:lnTo>
                  <a:pt x="1331" y="495"/>
                </a:lnTo>
                <a:lnTo>
                  <a:pt x="1344" y="489"/>
                </a:lnTo>
                <a:lnTo>
                  <a:pt x="1363" y="489"/>
                </a:lnTo>
                <a:lnTo>
                  <a:pt x="1389" y="495"/>
                </a:lnTo>
                <a:lnTo>
                  <a:pt x="1389" y="489"/>
                </a:lnTo>
                <a:lnTo>
                  <a:pt x="1357" y="476"/>
                </a:lnTo>
                <a:lnTo>
                  <a:pt x="1331" y="470"/>
                </a:lnTo>
                <a:lnTo>
                  <a:pt x="1260" y="444"/>
                </a:lnTo>
                <a:lnTo>
                  <a:pt x="1235" y="444"/>
                </a:lnTo>
                <a:lnTo>
                  <a:pt x="1215" y="438"/>
                </a:lnTo>
                <a:lnTo>
                  <a:pt x="1209" y="431"/>
                </a:lnTo>
                <a:lnTo>
                  <a:pt x="1203" y="438"/>
                </a:lnTo>
                <a:lnTo>
                  <a:pt x="1196" y="444"/>
                </a:lnTo>
                <a:lnTo>
                  <a:pt x="1203" y="444"/>
                </a:lnTo>
                <a:lnTo>
                  <a:pt x="1222" y="450"/>
                </a:lnTo>
                <a:lnTo>
                  <a:pt x="1235" y="450"/>
                </a:lnTo>
                <a:lnTo>
                  <a:pt x="1248" y="450"/>
                </a:lnTo>
                <a:lnTo>
                  <a:pt x="1286" y="470"/>
                </a:lnTo>
                <a:lnTo>
                  <a:pt x="1312" y="476"/>
                </a:lnTo>
                <a:lnTo>
                  <a:pt x="1338" y="476"/>
                </a:lnTo>
                <a:lnTo>
                  <a:pt x="1331" y="489"/>
                </a:lnTo>
                <a:lnTo>
                  <a:pt x="1318" y="502"/>
                </a:lnTo>
                <a:lnTo>
                  <a:pt x="1318" y="508"/>
                </a:lnTo>
                <a:lnTo>
                  <a:pt x="5433" y="495"/>
                </a:lnTo>
                <a:lnTo>
                  <a:pt x="450" y="328"/>
                </a:lnTo>
                <a:lnTo>
                  <a:pt x="470" y="328"/>
                </a:lnTo>
                <a:lnTo>
                  <a:pt x="476" y="328"/>
                </a:lnTo>
                <a:lnTo>
                  <a:pt x="476" y="322"/>
                </a:lnTo>
                <a:lnTo>
                  <a:pt x="470" y="322"/>
                </a:lnTo>
                <a:lnTo>
                  <a:pt x="450" y="322"/>
                </a:lnTo>
                <a:lnTo>
                  <a:pt x="450" y="328"/>
                </a:lnTo>
                <a:lnTo>
                  <a:pt x="444" y="328"/>
                </a:lnTo>
                <a:lnTo>
                  <a:pt x="450" y="328"/>
                </a:lnTo>
                <a:lnTo>
                  <a:pt x="5433" y="495"/>
                </a:lnTo>
                <a:lnTo>
                  <a:pt x="566" y="193"/>
                </a:lnTo>
                <a:lnTo>
                  <a:pt x="547" y="193"/>
                </a:lnTo>
                <a:lnTo>
                  <a:pt x="547" y="200"/>
                </a:lnTo>
                <a:lnTo>
                  <a:pt x="547" y="206"/>
                </a:lnTo>
                <a:lnTo>
                  <a:pt x="553" y="206"/>
                </a:lnTo>
                <a:lnTo>
                  <a:pt x="566" y="193"/>
                </a:lnTo>
                <a:lnTo>
                  <a:pt x="5433" y="495"/>
                </a:lnTo>
                <a:lnTo>
                  <a:pt x="277" y="58"/>
                </a:lnTo>
                <a:lnTo>
                  <a:pt x="270" y="52"/>
                </a:lnTo>
                <a:lnTo>
                  <a:pt x="264" y="52"/>
                </a:lnTo>
                <a:lnTo>
                  <a:pt x="264" y="58"/>
                </a:lnTo>
                <a:lnTo>
                  <a:pt x="277" y="58"/>
                </a:lnTo>
                <a:lnTo>
                  <a:pt x="5433" y="495"/>
                </a:lnTo>
                <a:lnTo>
                  <a:pt x="290" y="450"/>
                </a:lnTo>
                <a:lnTo>
                  <a:pt x="258" y="450"/>
                </a:lnTo>
                <a:lnTo>
                  <a:pt x="245" y="450"/>
                </a:lnTo>
                <a:lnTo>
                  <a:pt x="245" y="457"/>
                </a:lnTo>
                <a:lnTo>
                  <a:pt x="277" y="457"/>
                </a:lnTo>
                <a:lnTo>
                  <a:pt x="290" y="457"/>
                </a:lnTo>
                <a:lnTo>
                  <a:pt x="309" y="450"/>
                </a:lnTo>
                <a:lnTo>
                  <a:pt x="303" y="450"/>
                </a:lnTo>
                <a:lnTo>
                  <a:pt x="290" y="450"/>
                </a:lnTo>
                <a:lnTo>
                  <a:pt x="5433" y="495"/>
                </a:lnTo>
                <a:lnTo>
                  <a:pt x="193" y="213"/>
                </a:lnTo>
                <a:lnTo>
                  <a:pt x="193" y="219"/>
                </a:lnTo>
                <a:lnTo>
                  <a:pt x="206" y="219"/>
                </a:lnTo>
                <a:lnTo>
                  <a:pt x="200" y="213"/>
                </a:lnTo>
                <a:lnTo>
                  <a:pt x="193" y="213"/>
                </a:lnTo>
                <a:lnTo>
                  <a:pt x="5433" y="495"/>
                </a:lnTo>
                <a:lnTo>
                  <a:pt x="225" y="450"/>
                </a:lnTo>
                <a:lnTo>
                  <a:pt x="219" y="457"/>
                </a:lnTo>
                <a:lnTo>
                  <a:pt x="225" y="470"/>
                </a:lnTo>
                <a:lnTo>
                  <a:pt x="238" y="470"/>
                </a:lnTo>
                <a:lnTo>
                  <a:pt x="238" y="457"/>
                </a:lnTo>
                <a:lnTo>
                  <a:pt x="238" y="450"/>
                </a:lnTo>
                <a:lnTo>
                  <a:pt x="225" y="450"/>
                </a:lnTo>
                <a:lnTo>
                  <a:pt x="5433" y="495"/>
                </a:lnTo>
                <a:lnTo>
                  <a:pt x="161" y="225"/>
                </a:lnTo>
                <a:lnTo>
                  <a:pt x="174" y="225"/>
                </a:lnTo>
                <a:lnTo>
                  <a:pt x="168" y="219"/>
                </a:lnTo>
                <a:lnTo>
                  <a:pt x="155" y="225"/>
                </a:lnTo>
                <a:lnTo>
                  <a:pt x="161" y="225"/>
                </a:lnTo>
                <a:lnTo>
                  <a:pt x="5433" y="495"/>
                </a:lnTo>
                <a:lnTo>
                  <a:pt x="78" y="290"/>
                </a:lnTo>
                <a:lnTo>
                  <a:pt x="84" y="296"/>
                </a:lnTo>
                <a:lnTo>
                  <a:pt x="103" y="303"/>
                </a:lnTo>
                <a:lnTo>
                  <a:pt x="129" y="315"/>
                </a:lnTo>
                <a:lnTo>
                  <a:pt x="103" y="309"/>
                </a:lnTo>
                <a:lnTo>
                  <a:pt x="84" y="309"/>
                </a:lnTo>
                <a:lnTo>
                  <a:pt x="71" y="315"/>
                </a:lnTo>
                <a:lnTo>
                  <a:pt x="97" y="322"/>
                </a:lnTo>
                <a:lnTo>
                  <a:pt x="129" y="322"/>
                </a:lnTo>
                <a:lnTo>
                  <a:pt x="161" y="335"/>
                </a:lnTo>
                <a:lnTo>
                  <a:pt x="187" y="348"/>
                </a:lnTo>
                <a:lnTo>
                  <a:pt x="200" y="354"/>
                </a:lnTo>
                <a:lnTo>
                  <a:pt x="219" y="354"/>
                </a:lnTo>
                <a:lnTo>
                  <a:pt x="232" y="367"/>
                </a:lnTo>
                <a:lnTo>
                  <a:pt x="225" y="380"/>
                </a:lnTo>
                <a:lnTo>
                  <a:pt x="238" y="386"/>
                </a:lnTo>
                <a:lnTo>
                  <a:pt x="258" y="380"/>
                </a:lnTo>
                <a:lnTo>
                  <a:pt x="277" y="386"/>
                </a:lnTo>
                <a:lnTo>
                  <a:pt x="290" y="399"/>
                </a:lnTo>
                <a:lnTo>
                  <a:pt x="290" y="393"/>
                </a:lnTo>
                <a:lnTo>
                  <a:pt x="277" y="373"/>
                </a:lnTo>
                <a:lnTo>
                  <a:pt x="270" y="367"/>
                </a:lnTo>
                <a:lnTo>
                  <a:pt x="258" y="354"/>
                </a:lnTo>
                <a:lnTo>
                  <a:pt x="277" y="354"/>
                </a:lnTo>
                <a:lnTo>
                  <a:pt x="322" y="373"/>
                </a:lnTo>
                <a:lnTo>
                  <a:pt x="348" y="367"/>
                </a:lnTo>
                <a:lnTo>
                  <a:pt x="373" y="367"/>
                </a:lnTo>
                <a:lnTo>
                  <a:pt x="405" y="367"/>
                </a:lnTo>
                <a:lnTo>
                  <a:pt x="412" y="367"/>
                </a:lnTo>
                <a:lnTo>
                  <a:pt x="393" y="354"/>
                </a:lnTo>
                <a:lnTo>
                  <a:pt x="367" y="348"/>
                </a:lnTo>
                <a:lnTo>
                  <a:pt x="335" y="348"/>
                </a:lnTo>
                <a:lnTo>
                  <a:pt x="322" y="348"/>
                </a:lnTo>
                <a:lnTo>
                  <a:pt x="315" y="341"/>
                </a:lnTo>
                <a:lnTo>
                  <a:pt x="296" y="341"/>
                </a:lnTo>
                <a:lnTo>
                  <a:pt x="264" y="328"/>
                </a:lnTo>
                <a:lnTo>
                  <a:pt x="219" y="322"/>
                </a:lnTo>
                <a:lnTo>
                  <a:pt x="187" y="315"/>
                </a:lnTo>
                <a:lnTo>
                  <a:pt x="174" y="315"/>
                </a:lnTo>
                <a:lnTo>
                  <a:pt x="168" y="309"/>
                </a:lnTo>
                <a:lnTo>
                  <a:pt x="123" y="303"/>
                </a:lnTo>
                <a:lnTo>
                  <a:pt x="97" y="290"/>
                </a:lnTo>
                <a:lnTo>
                  <a:pt x="84" y="283"/>
                </a:lnTo>
                <a:lnTo>
                  <a:pt x="78" y="283"/>
                </a:lnTo>
                <a:lnTo>
                  <a:pt x="78" y="290"/>
                </a:lnTo>
                <a:lnTo>
                  <a:pt x="5433" y="495"/>
                </a:lnTo>
                <a:lnTo>
                  <a:pt x="309" y="508"/>
                </a:lnTo>
                <a:lnTo>
                  <a:pt x="303" y="508"/>
                </a:lnTo>
                <a:lnTo>
                  <a:pt x="296" y="515"/>
                </a:lnTo>
                <a:lnTo>
                  <a:pt x="303" y="515"/>
                </a:lnTo>
                <a:lnTo>
                  <a:pt x="309" y="508"/>
                </a:lnTo>
                <a:lnTo>
                  <a:pt x="5433" y="495"/>
                </a:lnTo>
                <a:lnTo>
                  <a:pt x="1338" y="20"/>
                </a:lnTo>
                <a:lnTo>
                  <a:pt x="1350" y="20"/>
                </a:lnTo>
                <a:lnTo>
                  <a:pt x="1338" y="7"/>
                </a:lnTo>
                <a:lnTo>
                  <a:pt x="1331" y="7"/>
                </a:lnTo>
                <a:lnTo>
                  <a:pt x="1325" y="13"/>
                </a:lnTo>
                <a:lnTo>
                  <a:pt x="1325" y="20"/>
                </a:lnTo>
                <a:lnTo>
                  <a:pt x="1338" y="20"/>
                </a:lnTo>
                <a:lnTo>
                  <a:pt x="5433" y="495"/>
                </a:lnTo>
                <a:lnTo>
                  <a:pt x="187" y="521"/>
                </a:lnTo>
                <a:lnTo>
                  <a:pt x="180" y="521"/>
                </a:lnTo>
                <a:lnTo>
                  <a:pt x="174" y="521"/>
                </a:lnTo>
                <a:lnTo>
                  <a:pt x="180" y="521"/>
                </a:lnTo>
                <a:lnTo>
                  <a:pt x="187" y="521"/>
                </a:lnTo>
                <a:lnTo>
                  <a:pt x="5433" y="495"/>
                </a:lnTo>
                <a:lnTo>
                  <a:pt x="39" y="206"/>
                </a:lnTo>
                <a:lnTo>
                  <a:pt x="13" y="187"/>
                </a:lnTo>
                <a:lnTo>
                  <a:pt x="0" y="180"/>
                </a:lnTo>
                <a:lnTo>
                  <a:pt x="0" y="193"/>
                </a:lnTo>
                <a:lnTo>
                  <a:pt x="26" y="213"/>
                </a:lnTo>
                <a:lnTo>
                  <a:pt x="65" y="219"/>
                </a:lnTo>
                <a:lnTo>
                  <a:pt x="97" y="225"/>
                </a:lnTo>
                <a:lnTo>
                  <a:pt x="39" y="206"/>
                </a:lnTo>
                <a:lnTo>
                  <a:pt x="5433" y="495"/>
                </a:lnTo>
                <a:lnTo>
                  <a:pt x="778" y="592"/>
                </a:lnTo>
                <a:lnTo>
                  <a:pt x="753" y="585"/>
                </a:lnTo>
                <a:lnTo>
                  <a:pt x="733" y="566"/>
                </a:lnTo>
                <a:lnTo>
                  <a:pt x="708" y="560"/>
                </a:lnTo>
                <a:lnTo>
                  <a:pt x="682" y="560"/>
                </a:lnTo>
                <a:lnTo>
                  <a:pt x="669" y="560"/>
                </a:lnTo>
                <a:lnTo>
                  <a:pt x="650" y="560"/>
                </a:lnTo>
                <a:lnTo>
                  <a:pt x="643" y="553"/>
                </a:lnTo>
                <a:lnTo>
                  <a:pt x="643" y="560"/>
                </a:lnTo>
                <a:lnTo>
                  <a:pt x="650" y="579"/>
                </a:lnTo>
                <a:lnTo>
                  <a:pt x="650" y="585"/>
                </a:lnTo>
                <a:lnTo>
                  <a:pt x="643" y="585"/>
                </a:lnTo>
                <a:lnTo>
                  <a:pt x="630" y="579"/>
                </a:lnTo>
                <a:lnTo>
                  <a:pt x="624" y="579"/>
                </a:lnTo>
                <a:lnTo>
                  <a:pt x="624" y="566"/>
                </a:lnTo>
                <a:lnTo>
                  <a:pt x="624" y="560"/>
                </a:lnTo>
                <a:lnTo>
                  <a:pt x="618" y="553"/>
                </a:lnTo>
                <a:lnTo>
                  <a:pt x="611" y="547"/>
                </a:lnTo>
                <a:lnTo>
                  <a:pt x="605" y="553"/>
                </a:lnTo>
                <a:lnTo>
                  <a:pt x="611" y="560"/>
                </a:lnTo>
                <a:lnTo>
                  <a:pt x="605" y="560"/>
                </a:lnTo>
                <a:lnTo>
                  <a:pt x="598" y="560"/>
                </a:lnTo>
                <a:lnTo>
                  <a:pt x="592" y="553"/>
                </a:lnTo>
                <a:lnTo>
                  <a:pt x="573" y="553"/>
                </a:lnTo>
                <a:lnTo>
                  <a:pt x="547" y="547"/>
                </a:lnTo>
                <a:lnTo>
                  <a:pt x="553" y="540"/>
                </a:lnTo>
                <a:lnTo>
                  <a:pt x="540" y="540"/>
                </a:lnTo>
                <a:lnTo>
                  <a:pt x="534" y="547"/>
                </a:lnTo>
                <a:lnTo>
                  <a:pt x="521" y="553"/>
                </a:lnTo>
                <a:lnTo>
                  <a:pt x="521" y="540"/>
                </a:lnTo>
                <a:lnTo>
                  <a:pt x="515" y="540"/>
                </a:lnTo>
                <a:lnTo>
                  <a:pt x="495" y="540"/>
                </a:lnTo>
                <a:lnTo>
                  <a:pt x="476" y="540"/>
                </a:lnTo>
                <a:lnTo>
                  <a:pt x="438" y="540"/>
                </a:lnTo>
                <a:lnTo>
                  <a:pt x="438" y="534"/>
                </a:lnTo>
                <a:lnTo>
                  <a:pt x="425" y="528"/>
                </a:lnTo>
                <a:lnTo>
                  <a:pt x="418" y="521"/>
                </a:lnTo>
                <a:lnTo>
                  <a:pt x="418" y="521"/>
                </a:lnTo>
                <a:lnTo>
                  <a:pt x="405" y="515"/>
                </a:lnTo>
                <a:lnTo>
                  <a:pt x="405" y="521"/>
                </a:lnTo>
                <a:lnTo>
                  <a:pt x="418" y="528"/>
                </a:lnTo>
                <a:lnTo>
                  <a:pt x="431" y="540"/>
                </a:lnTo>
                <a:lnTo>
                  <a:pt x="425" y="547"/>
                </a:lnTo>
                <a:lnTo>
                  <a:pt x="418" y="547"/>
                </a:lnTo>
                <a:lnTo>
                  <a:pt x="405" y="547"/>
                </a:lnTo>
                <a:lnTo>
                  <a:pt x="386" y="547"/>
                </a:lnTo>
                <a:lnTo>
                  <a:pt x="360" y="553"/>
                </a:lnTo>
                <a:lnTo>
                  <a:pt x="341" y="553"/>
                </a:lnTo>
                <a:lnTo>
                  <a:pt x="328" y="553"/>
                </a:lnTo>
                <a:lnTo>
                  <a:pt x="315" y="553"/>
                </a:lnTo>
                <a:lnTo>
                  <a:pt x="303" y="540"/>
                </a:lnTo>
                <a:lnTo>
                  <a:pt x="303" y="528"/>
                </a:lnTo>
                <a:lnTo>
                  <a:pt x="303" y="521"/>
                </a:lnTo>
                <a:lnTo>
                  <a:pt x="296" y="521"/>
                </a:lnTo>
                <a:lnTo>
                  <a:pt x="283" y="521"/>
                </a:lnTo>
                <a:lnTo>
                  <a:pt x="283" y="521"/>
                </a:lnTo>
                <a:lnTo>
                  <a:pt x="277" y="515"/>
                </a:lnTo>
                <a:lnTo>
                  <a:pt x="264" y="515"/>
                </a:lnTo>
                <a:lnTo>
                  <a:pt x="264" y="502"/>
                </a:lnTo>
                <a:lnTo>
                  <a:pt x="238" y="502"/>
                </a:lnTo>
                <a:lnTo>
                  <a:pt x="225" y="495"/>
                </a:lnTo>
                <a:lnTo>
                  <a:pt x="200" y="476"/>
                </a:lnTo>
                <a:lnTo>
                  <a:pt x="180" y="457"/>
                </a:lnTo>
                <a:lnTo>
                  <a:pt x="168" y="450"/>
                </a:lnTo>
                <a:lnTo>
                  <a:pt x="161" y="438"/>
                </a:lnTo>
                <a:lnTo>
                  <a:pt x="116" y="418"/>
                </a:lnTo>
                <a:lnTo>
                  <a:pt x="71" y="393"/>
                </a:lnTo>
                <a:lnTo>
                  <a:pt x="33" y="373"/>
                </a:lnTo>
                <a:lnTo>
                  <a:pt x="13" y="367"/>
                </a:lnTo>
                <a:lnTo>
                  <a:pt x="0" y="367"/>
                </a:lnTo>
                <a:lnTo>
                  <a:pt x="0" y="373"/>
                </a:lnTo>
                <a:lnTo>
                  <a:pt x="13" y="380"/>
                </a:lnTo>
                <a:lnTo>
                  <a:pt x="33" y="386"/>
                </a:lnTo>
                <a:lnTo>
                  <a:pt x="65" y="399"/>
                </a:lnTo>
                <a:lnTo>
                  <a:pt x="110" y="425"/>
                </a:lnTo>
                <a:lnTo>
                  <a:pt x="142" y="444"/>
                </a:lnTo>
                <a:lnTo>
                  <a:pt x="161" y="457"/>
                </a:lnTo>
                <a:lnTo>
                  <a:pt x="174" y="470"/>
                </a:lnTo>
                <a:lnTo>
                  <a:pt x="180" y="483"/>
                </a:lnTo>
                <a:lnTo>
                  <a:pt x="180" y="489"/>
                </a:lnTo>
                <a:lnTo>
                  <a:pt x="174" y="483"/>
                </a:lnTo>
                <a:lnTo>
                  <a:pt x="142" y="457"/>
                </a:lnTo>
                <a:lnTo>
                  <a:pt x="135" y="450"/>
                </a:lnTo>
                <a:lnTo>
                  <a:pt x="123" y="444"/>
                </a:lnTo>
                <a:lnTo>
                  <a:pt x="110" y="438"/>
                </a:lnTo>
                <a:lnTo>
                  <a:pt x="97" y="431"/>
                </a:lnTo>
                <a:lnTo>
                  <a:pt x="97" y="425"/>
                </a:lnTo>
                <a:lnTo>
                  <a:pt x="97" y="431"/>
                </a:lnTo>
                <a:lnTo>
                  <a:pt x="97" y="444"/>
                </a:lnTo>
                <a:lnTo>
                  <a:pt x="110" y="457"/>
                </a:lnTo>
                <a:lnTo>
                  <a:pt x="123" y="476"/>
                </a:lnTo>
                <a:lnTo>
                  <a:pt x="129" y="476"/>
                </a:lnTo>
                <a:lnTo>
                  <a:pt x="155" y="489"/>
                </a:lnTo>
                <a:lnTo>
                  <a:pt x="168" y="489"/>
                </a:lnTo>
                <a:lnTo>
                  <a:pt x="174" y="495"/>
                </a:lnTo>
                <a:lnTo>
                  <a:pt x="180" y="502"/>
                </a:lnTo>
                <a:lnTo>
                  <a:pt x="187" y="502"/>
                </a:lnTo>
                <a:lnTo>
                  <a:pt x="193" y="508"/>
                </a:lnTo>
                <a:lnTo>
                  <a:pt x="193" y="515"/>
                </a:lnTo>
                <a:lnTo>
                  <a:pt x="187" y="521"/>
                </a:lnTo>
                <a:lnTo>
                  <a:pt x="213" y="521"/>
                </a:lnTo>
                <a:lnTo>
                  <a:pt x="219" y="521"/>
                </a:lnTo>
                <a:lnTo>
                  <a:pt x="219" y="521"/>
                </a:lnTo>
                <a:lnTo>
                  <a:pt x="213" y="528"/>
                </a:lnTo>
                <a:lnTo>
                  <a:pt x="193" y="528"/>
                </a:lnTo>
                <a:lnTo>
                  <a:pt x="174" y="528"/>
                </a:lnTo>
                <a:lnTo>
                  <a:pt x="168" y="521"/>
                </a:lnTo>
                <a:lnTo>
                  <a:pt x="161" y="515"/>
                </a:lnTo>
                <a:lnTo>
                  <a:pt x="142" y="515"/>
                </a:lnTo>
                <a:lnTo>
                  <a:pt x="123" y="521"/>
                </a:lnTo>
                <a:lnTo>
                  <a:pt x="110" y="515"/>
                </a:lnTo>
                <a:lnTo>
                  <a:pt x="103" y="508"/>
                </a:lnTo>
                <a:lnTo>
                  <a:pt x="97" y="508"/>
                </a:lnTo>
                <a:lnTo>
                  <a:pt x="84" y="515"/>
                </a:lnTo>
                <a:lnTo>
                  <a:pt x="71" y="508"/>
                </a:lnTo>
                <a:lnTo>
                  <a:pt x="58" y="508"/>
                </a:lnTo>
                <a:lnTo>
                  <a:pt x="26" y="489"/>
                </a:lnTo>
                <a:lnTo>
                  <a:pt x="0" y="476"/>
                </a:lnTo>
                <a:lnTo>
                  <a:pt x="0" y="489"/>
                </a:lnTo>
                <a:lnTo>
                  <a:pt x="7" y="489"/>
                </a:lnTo>
                <a:lnTo>
                  <a:pt x="20" y="495"/>
                </a:lnTo>
                <a:lnTo>
                  <a:pt x="26" y="502"/>
                </a:lnTo>
                <a:lnTo>
                  <a:pt x="7" y="502"/>
                </a:lnTo>
                <a:lnTo>
                  <a:pt x="0" y="502"/>
                </a:lnTo>
                <a:lnTo>
                  <a:pt x="0" y="515"/>
                </a:lnTo>
                <a:lnTo>
                  <a:pt x="20" y="515"/>
                </a:lnTo>
                <a:lnTo>
                  <a:pt x="26" y="515"/>
                </a:lnTo>
                <a:lnTo>
                  <a:pt x="65" y="521"/>
                </a:lnTo>
                <a:lnTo>
                  <a:pt x="90" y="521"/>
                </a:lnTo>
                <a:lnTo>
                  <a:pt x="84" y="521"/>
                </a:lnTo>
                <a:lnTo>
                  <a:pt x="78" y="528"/>
                </a:lnTo>
                <a:lnTo>
                  <a:pt x="52" y="528"/>
                </a:lnTo>
                <a:lnTo>
                  <a:pt x="26" y="534"/>
                </a:lnTo>
                <a:lnTo>
                  <a:pt x="13" y="540"/>
                </a:lnTo>
                <a:lnTo>
                  <a:pt x="0" y="547"/>
                </a:lnTo>
                <a:lnTo>
                  <a:pt x="0" y="553"/>
                </a:lnTo>
                <a:lnTo>
                  <a:pt x="20" y="547"/>
                </a:lnTo>
                <a:lnTo>
                  <a:pt x="52" y="540"/>
                </a:lnTo>
                <a:lnTo>
                  <a:pt x="84" y="540"/>
                </a:lnTo>
                <a:lnTo>
                  <a:pt x="110" y="540"/>
                </a:lnTo>
                <a:lnTo>
                  <a:pt x="135" y="540"/>
                </a:lnTo>
                <a:lnTo>
                  <a:pt x="161" y="534"/>
                </a:lnTo>
                <a:lnTo>
                  <a:pt x="225" y="534"/>
                </a:lnTo>
                <a:lnTo>
                  <a:pt x="245" y="534"/>
                </a:lnTo>
                <a:lnTo>
                  <a:pt x="258" y="534"/>
                </a:lnTo>
                <a:lnTo>
                  <a:pt x="258" y="540"/>
                </a:lnTo>
                <a:lnTo>
                  <a:pt x="258" y="560"/>
                </a:lnTo>
                <a:lnTo>
                  <a:pt x="258" y="566"/>
                </a:lnTo>
                <a:lnTo>
                  <a:pt x="245" y="566"/>
                </a:lnTo>
                <a:lnTo>
                  <a:pt x="225" y="566"/>
                </a:lnTo>
                <a:lnTo>
                  <a:pt x="225" y="579"/>
                </a:lnTo>
                <a:lnTo>
                  <a:pt x="232" y="585"/>
                </a:lnTo>
                <a:lnTo>
                  <a:pt x="245" y="585"/>
                </a:lnTo>
                <a:lnTo>
                  <a:pt x="277" y="579"/>
                </a:lnTo>
                <a:lnTo>
                  <a:pt x="303" y="579"/>
                </a:lnTo>
                <a:lnTo>
                  <a:pt x="328" y="585"/>
                </a:lnTo>
                <a:lnTo>
                  <a:pt x="322" y="592"/>
                </a:lnTo>
                <a:lnTo>
                  <a:pt x="328" y="598"/>
                </a:lnTo>
                <a:lnTo>
                  <a:pt x="341" y="618"/>
                </a:lnTo>
                <a:lnTo>
                  <a:pt x="412" y="618"/>
                </a:lnTo>
                <a:lnTo>
                  <a:pt x="360" y="585"/>
                </a:lnTo>
                <a:lnTo>
                  <a:pt x="418" y="579"/>
                </a:lnTo>
                <a:lnTo>
                  <a:pt x="438" y="579"/>
                </a:lnTo>
                <a:lnTo>
                  <a:pt x="463" y="579"/>
                </a:lnTo>
                <a:lnTo>
                  <a:pt x="476" y="592"/>
                </a:lnTo>
                <a:lnTo>
                  <a:pt x="489" y="592"/>
                </a:lnTo>
                <a:lnTo>
                  <a:pt x="495" y="592"/>
                </a:lnTo>
                <a:lnTo>
                  <a:pt x="515" y="598"/>
                </a:lnTo>
                <a:lnTo>
                  <a:pt x="553" y="618"/>
                </a:lnTo>
                <a:lnTo>
                  <a:pt x="585" y="618"/>
                </a:lnTo>
                <a:lnTo>
                  <a:pt x="534" y="598"/>
                </a:lnTo>
                <a:lnTo>
                  <a:pt x="528" y="592"/>
                </a:lnTo>
                <a:lnTo>
                  <a:pt x="515" y="585"/>
                </a:lnTo>
                <a:lnTo>
                  <a:pt x="528" y="585"/>
                </a:lnTo>
                <a:lnTo>
                  <a:pt x="540" y="585"/>
                </a:lnTo>
                <a:lnTo>
                  <a:pt x="566" y="585"/>
                </a:lnTo>
                <a:lnTo>
                  <a:pt x="573" y="585"/>
                </a:lnTo>
                <a:lnTo>
                  <a:pt x="585" y="585"/>
                </a:lnTo>
                <a:lnTo>
                  <a:pt x="611" y="592"/>
                </a:lnTo>
                <a:lnTo>
                  <a:pt x="618" y="598"/>
                </a:lnTo>
                <a:lnTo>
                  <a:pt x="630" y="598"/>
                </a:lnTo>
                <a:lnTo>
                  <a:pt x="650" y="605"/>
                </a:lnTo>
                <a:lnTo>
                  <a:pt x="675" y="605"/>
                </a:lnTo>
                <a:lnTo>
                  <a:pt x="688" y="611"/>
                </a:lnTo>
                <a:lnTo>
                  <a:pt x="695" y="618"/>
                </a:lnTo>
                <a:lnTo>
                  <a:pt x="708" y="611"/>
                </a:lnTo>
                <a:lnTo>
                  <a:pt x="714" y="611"/>
                </a:lnTo>
                <a:lnTo>
                  <a:pt x="714" y="618"/>
                </a:lnTo>
                <a:lnTo>
                  <a:pt x="772" y="618"/>
                </a:lnTo>
                <a:lnTo>
                  <a:pt x="708" y="598"/>
                </a:lnTo>
                <a:lnTo>
                  <a:pt x="682" y="585"/>
                </a:lnTo>
                <a:lnTo>
                  <a:pt x="675" y="585"/>
                </a:lnTo>
                <a:lnTo>
                  <a:pt x="675" y="579"/>
                </a:lnTo>
                <a:lnTo>
                  <a:pt x="682" y="579"/>
                </a:lnTo>
                <a:lnTo>
                  <a:pt x="714" y="585"/>
                </a:lnTo>
                <a:lnTo>
                  <a:pt x="740" y="592"/>
                </a:lnTo>
                <a:lnTo>
                  <a:pt x="772" y="605"/>
                </a:lnTo>
                <a:lnTo>
                  <a:pt x="798" y="611"/>
                </a:lnTo>
                <a:lnTo>
                  <a:pt x="804" y="618"/>
                </a:lnTo>
                <a:lnTo>
                  <a:pt x="810" y="618"/>
                </a:lnTo>
                <a:lnTo>
                  <a:pt x="849" y="618"/>
                </a:lnTo>
                <a:lnTo>
                  <a:pt x="810" y="605"/>
                </a:lnTo>
                <a:lnTo>
                  <a:pt x="791" y="592"/>
                </a:lnTo>
                <a:lnTo>
                  <a:pt x="778" y="592"/>
                </a:lnTo>
                <a:lnTo>
                  <a:pt x="5433" y="495"/>
                </a:lnTo>
                <a:lnTo>
                  <a:pt x="110" y="521"/>
                </a:lnTo>
                <a:lnTo>
                  <a:pt x="116" y="521"/>
                </a:lnTo>
                <a:lnTo>
                  <a:pt x="155" y="521"/>
                </a:lnTo>
                <a:lnTo>
                  <a:pt x="161" y="528"/>
                </a:lnTo>
                <a:lnTo>
                  <a:pt x="142" y="528"/>
                </a:lnTo>
                <a:lnTo>
                  <a:pt x="123" y="528"/>
                </a:lnTo>
                <a:lnTo>
                  <a:pt x="110" y="521"/>
                </a:lnTo>
                <a:lnTo>
                  <a:pt x="5433" y="495"/>
                </a:lnTo>
                <a:lnTo>
                  <a:pt x="283" y="560"/>
                </a:lnTo>
                <a:lnTo>
                  <a:pt x="277" y="560"/>
                </a:lnTo>
                <a:lnTo>
                  <a:pt x="270" y="553"/>
                </a:lnTo>
                <a:lnTo>
                  <a:pt x="270" y="540"/>
                </a:lnTo>
                <a:lnTo>
                  <a:pt x="277" y="540"/>
                </a:lnTo>
                <a:lnTo>
                  <a:pt x="283" y="547"/>
                </a:lnTo>
                <a:lnTo>
                  <a:pt x="290" y="553"/>
                </a:lnTo>
                <a:lnTo>
                  <a:pt x="283" y="560"/>
                </a:lnTo>
                <a:lnTo>
                  <a:pt x="5433" y="495"/>
                </a:lnTo>
                <a:lnTo>
                  <a:pt x="206" y="373"/>
                </a:lnTo>
                <a:lnTo>
                  <a:pt x="193" y="373"/>
                </a:lnTo>
                <a:lnTo>
                  <a:pt x="187" y="380"/>
                </a:lnTo>
                <a:lnTo>
                  <a:pt x="193" y="386"/>
                </a:lnTo>
                <a:lnTo>
                  <a:pt x="200" y="386"/>
                </a:lnTo>
                <a:lnTo>
                  <a:pt x="206" y="380"/>
                </a:lnTo>
                <a:lnTo>
                  <a:pt x="219" y="373"/>
                </a:lnTo>
                <a:lnTo>
                  <a:pt x="206" y="373"/>
                </a:lnTo>
                <a:lnTo>
                  <a:pt x="5433" y="495"/>
                </a:lnTo>
                <a:lnTo>
                  <a:pt x="33" y="412"/>
                </a:lnTo>
                <a:lnTo>
                  <a:pt x="52" y="418"/>
                </a:lnTo>
                <a:lnTo>
                  <a:pt x="65" y="425"/>
                </a:lnTo>
                <a:lnTo>
                  <a:pt x="84" y="431"/>
                </a:lnTo>
                <a:lnTo>
                  <a:pt x="78" y="425"/>
                </a:lnTo>
                <a:lnTo>
                  <a:pt x="65" y="418"/>
                </a:lnTo>
                <a:lnTo>
                  <a:pt x="39" y="405"/>
                </a:lnTo>
                <a:lnTo>
                  <a:pt x="13" y="393"/>
                </a:lnTo>
                <a:lnTo>
                  <a:pt x="26" y="399"/>
                </a:lnTo>
                <a:lnTo>
                  <a:pt x="33" y="412"/>
                </a:lnTo>
                <a:lnTo>
                  <a:pt x="5433" y="495"/>
                </a:lnTo>
                <a:lnTo>
                  <a:pt x="515" y="71"/>
                </a:lnTo>
                <a:lnTo>
                  <a:pt x="508" y="78"/>
                </a:lnTo>
                <a:lnTo>
                  <a:pt x="515" y="84"/>
                </a:lnTo>
                <a:lnTo>
                  <a:pt x="521" y="78"/>
                </a:lnTo>
                <a:lnTo>
                  <a:pt x="528" y="78"/>
                </a:lnTo>
                <a:lnTo>
                  <a:pt x="521" y="71"/>
                </a:lnTo>
                <a:lnTo>
                  <a:pt x="515" y="71"/>
                </a:lnTo>
                <a:lnTo>
                  <a:pt x="5433" y="495"/>
                </a:lnTo>
                <a:lnTo>
                  <a:pt x="219" y="225"/>
                </a:lnTo>
                <a:lnTo>
                  <a:pt x="219" y="232"/>
                </a:lnTo>
                <a:lnTo>
                  <a:pt x="225" y="232"/>
                </a:lnTo>
                <a:lnTo>
                  <a:pt x="225" y="225"/>
                </a:lnTo>
                <a:lnTo>
                  <a:pt x="219" y="225"/>
                </a:lnTo>
                <a:lnTo>
                  <a:pt x="5433" y="495"/>
                </a:lnTo>
                <a:lnTo>
                  <a:pt x="1273" y="129"/>
                </a:lnTo>
                <a:lnTo>
                  <a:pt x="1286" y="129"/>
                </a:lnTo>
                <a:lnTo>
                  <a:pt x="1293" y="123"/>
                </a:lnTo>
                <a:lnTo>
                  <a:pt x="1286" y="116"/>
                </a:lnTo>
                <a:lnTo>
                  <a:pt x="1273" y="116"/>
                </a:lnTo>
                <a:lnTo>
                  <a:pt x="1254" y="116"/>
                </a:lnTo>
                <a:lnTo>
                  <a:pt x="1273" y="129"/>
                </a:lnTo>
                <a:lnTo>
                  <a:pt x="5433" y="495"/>
                </a:lnTo>
                <a:lnTo>
                  <a:pt x="470" y="84"/>
                </a:lnTo>
                <a:lnTo>
                  <a:pt x="476" y="84"/>
                </a:lnTo>
                <a:lnTo>
                  <a:pt x="483" y="84"/>
                </a:lnTo>
                <a:lnTo>
                  <a:pt x="476" y="78"/>
                </a:lnTo>
                <a:lnTo>
                  <a:pt x="470" y="78"/>
                </a:lnTo>
                <a:lnTo>
                  <a:pt x="450" y="78"/>
                </a:lnTo>
                <a:lnTo>
                  <a:pt x="470" y="84"/>
                </a:lnTo>
                <a:lnTo>
                  <a:pt x="5433" y="495"/>
                </a:lnTo>
                <a:lnTo>
                  <a:pt x="1357" y="161"/>
                </a:lnTo>
                <a:lnTo>
                  <a:pt x="1408" y="174"/>
                </a:lnTo>
                <a:lnTo>
                  <a:pt x="1492" y="193"/>
                </a:lnTo>
                <a:lnTo>
                  <a:pt x="1537" y="213"/>
                </a:lnTo>
                <a:lnTo>
                  <a:pt x="1582" y="219"/>
                </a:lnTo>
                <a:lnTo>
                  <a:pt x="1582" y="213"/>
                </a:lnTo>
                <a:lnTo>
                  <a:pt x="1575" y="213"/>
                </a:lnTo>
                <a:lnTo>
                  <a:pt x="1543" y="206"/>
                </a:lnTo>
                <a:lnTo>
                  <a:pt x="1473" y="187"/>
                </a:lnTo>
                <a:lnTo>
                  <a:pt x="1428" y="168"/>
                </a:lnTo>
                <a:lnTo>
                  <a:pt x="1376" y="142"/>
                </a:lnTo>
                <a:lnTo>
                  <a:pt x="1344" y="135"/>
                </a:lnTo>
                <a:lnTo>
                  <a:pt x="1325" y="129"/>
                </a:lnTo>
                <a:lnTo>
                  <a:pt x="1338" y="142"/>
                </a:lnTo>
                <a:lnTo>
                  <a:pt x="1357" y="161"/>
                </a:lnTo>
                <a:lnTo>
                  <a:pt x="5433" y="495"/>
                </a:lnTo>
                <a:lnTo>
                  <a:pt x="881" y="20"/>
                </a:lnTo>
                <a:lnTo>
                  <a:pt x="978" y="52"/>
                </a:lnTo>
                <a:lnTo>
                  <a:pt x="1068" y="78"/>
                </a:lnTo>
                <a:lnTo>
                  <a:pt x="1158" y="110"/>
                </a:lnTo>
                <a:lnTo>
                  <a:pt x="1138" y="110"/>
                </a:lnTo>
                <a:lnTo>
                  <a:pt x="1113" y="116"/>
                </a:lnTo>
                <a:lnTo>
                  <a:pt x="1119" y="123"/>
                </a:lnTo>
                <a:lnTo>
                  <a:pt x="1145" y="123"/>
                </a:lnTo>
                <a:lnTo>
                  <a:pt x="1196" y="116"/>
                </a:lnTo>
                <a:lnTo>
                  <a:pt x="1228" y="135"/>
                </a:lnTo>
                <a:lnTo>
                  <a:pt x="1299" y="168"/>
                </a:lnTo>
                <a:lnTo>
                  <a:pt x="1421" y="225"/>
                </a:lnTo>
                <a:lnTo>
                  <a:pt x="1511" y="264"/>
                </a:lnTo>
                <a:lnTo>
                  <a:pt x="1524" y="277"/>
                </a:lnTo>
                <a:lnTo>
                  <a:pt x="1447" y="225"/>
                </a:lnTo>
                <a:lnTo>
                  <a:pt x="1254" y="135"/>
                </a:lnTo>
                <a:lnTo>
                  <a:pt x="1215" y="123"/>
                </a:lnTo>
                <a:lnTo>
                  <a:pt x="1228" y="116"/>
                </a:lnTo>
                <a:lnTo>
                  <a:pt x="1235" y="116"/>
                </a:lnTo>
                <a:lnTo>
                  <a:pt x="1183" y="110"/>
                </a:lnTo>
                <a:lnTo>
                  <a:pt x="1132" y="90"/>
                </a:lnTo>
                <a:lnTo>
                  <a:pt x="1016" y="39"/>
                </a:lnTo>
                <a:lnTo>
                  <a:pt x="907" y="13"/>
                </a:lnTo>
                <a:lnTo>
                  <a:pt x="810" y="0"/>
                </a:lnTo>
                <a:lnTo>
                  <a:pt x="669" y="7"/>
                </a:lnTo>
                <a:lnTo>
                  <a:pt x="547" y="13"/>
                </a:lnTo>
                <a:lnTo>
                  <a:pt x="489" y="33"/>
                </a:lnTo>
                <a:lnTo>
                  <a:pt x="682" y="13"/>
                </a:lnTo>
                <a:lnTo>
                  <a:pt x="778" y="7"/>
                </a:lnTo>
                <a:lnTo>
                  <a:pt x="881" y="20"/>
                </a:lnTo>
                <a:lnTo>
                  <a:pt x="5433" y="495"/>
                </a:lnTo>
                <a:lnTo>
                  <a:pt x="225" y="71"/>
                </a:lnTo>
                <a:lnTo>
                  <a:pt x="219" y="65"/>
                </a:lnTo>
                <a:lnTo>
                  <a:pt x="213" y="65"/>
                </a:lnTo>
                <a:lnTo>
                  <a:pt x="206" y="71"/>
                </a:lnTo>
                <a:lnTo>
                  <a:pt x="213" y="71"/>
                </a:lnTo>
                <a:lnTo>
                  <a:pt x="225" y="71"/>
                </a:lnTo>
                <a:lnTo>
                  <a:pt x="5433" y="495"/>
                </a:lnTo>
                <a:lnTo>
                  <a:pt x="534" y="97"/>
                </a:lnTo>
                <a:lnTo>
                  <a:pt x="618" y="84"/>
                </a:lnTo>
                <a:lnTo>
                  <a:pt x="656" y="71"/>
                </a:lnTo>
                <a:lnTo>
                  <a:pt x="592" y="84"/>
                </a:lnTo>
                <a:lnTo>
                  <a:pt x="412" y="97"/>
                </a:lnTo>
                <a:lnTo>
                  <a:pt x="283" y="110"/>
                </a:lnTo>
                <a:lnTo>
                  <a:pt x="206" y="129"/>
                </a:lnTo>
                <a:lnTo>
                  <a:pt x="155" y="155"/>
                </a:lnTo>
                <a:lnTo>
                  <a:pt x="193" y="135"/>
                </a:lnTo>
                <a:lnTo>
                  <a:pt x="238" y="129"/>
                </a:lnTo>
                <a:lnTo>
                  <a:pt x="303" y="116"/>
                </a:lnTo>
                <a:lnTo>
                  <a:pt x="534" y="97"/>
                </a:lnTo>
                <a:lnTo>
                  <a:pt x="5433" y="495"/>
                </a:lnTo>
                <a:lnTo>
                  <a:pt x="1929" y="592"/>
                </a:lnTo>
                <a:lnTo>
                  <a:pt x="1955" y="585"/>
                </a:lnTo>
                <a:lnTo>
                  <a:pt x="2013" y="560"/>
                </a:lnTo>
                <a:lnTo>
                  <a:pt x="2019" y="560"/>
                </a:lnTo>
                <a:lnTo>
                  <a:pt x="2025" y="553"/>
                </a:lnTo>
                <a:lnTo>
                  <a:pt x="1987" y="553"/>
                </a:lnTo>
                <a:lnTo>
                  <a:pt x="1923" y="579"/>
                </a:lnTo>
                <a:lnTo>
                  <a:pt x="1890" y="592"/>
                </a:lnTo>
                <a:lnTo>
                  <a:pt x="1871" y="598"/>
                </a:lnTo>
                <a:lnTo>
                  <a:pt x="1833" y="585"/>
                </a:lnTo>
                <a:lnTo>
                  <a:pt x="1807" y="585"/>
                </a:lnTo>
                <a:lnTo>
                  <a:pt x="1788" y="579"/>
                </a:lnTo>
                <a:lnTo>
                  <a:pt x="1781" y="566"/>
                </a:lnTo>
                <a:lnTo>
                  <a:pt x="1800" y="560"/>
                </a:lnTo>
                <a:lnTo>
                  <a:pt x="1820" y="553"/>
                </a:lnTo>
                <a:lnTo>
                  <a:pt x="1878" y="528"/>
                </a:lnTo>
                <a:lnTo>
                  <a:pt x="1916" y="528"/>
                </a:lnTo>
                <a:lnTo>
                  <a:pt x="1884" y="521"/>
                </a:lnTo>
                <a:lnTo>
                  <a:pt x="1871" y="515"/>
                </a:lnTo>
                <a:lnTo>
                  <a:pt x="1858" y="521"/>
                </a:lnTo>
                <a:lnTo>
                  <a:pt x="1813" y="534"/>
                </a:lnTo>
                <a:lnTo>
                  <a:pt x="1781" y="547"/>
                </a:lnTo>
                <a:lnTo>
                  <a:pt x="1762" y="560"/>
                </a:lnTo>
                <a:lnTo>
                  <a:pt x="1736" y="547"/>
                </a:lnTo>
                <a:lnTo>
                  <a:pt x="1678" y="521"/>
                </a:lnTo>
                <a:lnTo>
                  <a:pt x="1640" y="515"/>
                </a:lnTo>
                <a:lnTo>
                  <a:pt x="1633" y="521"/>
                </a:lnTo>
                <a:lnTo>
                  <a:pt x="1614" y="515"/>
                </a:lnTo>
                <a:lnTo>
                  <a:pt x="1575" y="502"/>
                </a:lnTo>
                <a:lnTo>
                  <a:pt x="1550" y="489"/>
                </a:lnTo>
                <a:lnTo>
                  <a:pt x="1537" y="489"/>
                </a:lnTo>
                <a:lnTo>
                  <a:pt x="1530" y="483"/>
                </a:lnTo>
                <a:lnTo>
                  <a:pt x="1550" y="457"/>
                </a:lnTo>
                <a:lnTo>
                  <a:pt x="1563" y="438"/>
                </a:lnTo>
                <a:lnTo>
                  <a:pt x="1569" y="431"/>
                </a:lnTo>
                <a:lnTo>
                  <a:pt x="1582" y="431"/>
                </a:lnTo>
                <a:lnTo>
                  <a:pt x="1595" y="438"/>
                </a:lnTo>
                <a:lnTo>
                  <a:pt x="1601" y="438"/>
                </a:lnTo>
                <a:lnTo>
                  <a:pt x="1627" y="450"/>
                </a:lnTo>
                <a:lnTo>
                  <a:pt x="1646" y="457"/>
                </a:lnTo>
                <a:lnTo>
                  <a:pt x="1672" y="476"/>
                </a:lnTo>
                <a:lnTo>
                  <a:pt x="1730" y="502"/>
                </a:lnTo>
                <a:lnTo>
                  <a:pt x="1710" y="483"/>
                </a:lnTo>
                <a:lnTo>
                  <a:pt x="1678" y="470"/>
                </a:lnTo>
                <a:lnTo>
                  <a:pt x="1646" y="444"/>
                </a:lnTo>
                <a:lnTo>
                  <a:pt x="1608" y="431"/>
                </a:lnTo>
                <a:lnTo>
                  <a:pt x="1595" y="418"/>
                </a:lnTo>
                <a:lnTo>
                  <a:pt x="1614" y="412"/>
                </a:lnTo>
                <a:lnTo>
                  <a:pt x="1627" y="393"/>
                </a:lnTo>
                <a:lnTo>
                  <a:pt x="1653" y="405"/>
                </a:lnTo>
                <a:lnTo>
                  <a:pt x="1698" y="418"/>
                </a:lnTo>
                <a:lnTo>
                  <a:pt x="1717" y="431"/>
                </a:lnTo>
                <a:lnTo>
                  <a:pt x="1723" y="431"/>
                </a:lnTo>
                <a:lnTo>
                  <a:pt x="1736" y="425"/>
                </a:lnTo>
                <a:lnTo>
                  <a:pt x="1775" y="450"/>
                </a:lnTo>
                <a:lnTo>
                  <a:pt x="1813" y="476"/>
                </a:lnTo>
                <a:lnTo>
                  <a:pt x="1852" y="489"/>
                </a:lnTo>
                <a:lnTo>
                  <a:pt x="1871" y="502"/>
                </a:lnTo>
                <a:lnTo>
                  <a:pt x="1903" y="508"/>
                </a:lnTo>
                <a:lnTo>
                  <a:pt x="1923" y="515"/>
                </a:lnTo>
                <a:lnTo>
                  <a:pt x="1948" y="521"/>
                </a:lnTo>
                <a:lnTo>
                  <a:pt x="1974" y="521"/>
                </a:lnTo>
                <a:lnTo>
                  <a:pt x="1935" y="515"/>
                </a:lnTo>
                <a:lnTo>
                  <a:pt x="1910" y="502"/>
                </a:lnTo>
                <a:lnTo>
                  <a:pt x="1871" y="489"/>
                </a:lnTo>
                <a:lnTo>
                  <a:pt x="1858" y="483"/>
                </a:lnTo>
                <a:lnTo>
                  <a:pt x="1852" y="483"/>
                </a:lnTo>
                <a:lnTo>
                  <a:pt x="1845" y="483"/>
                </a:lnTo>
                <a:lnTo>
                  <a:pt x="1826" y="476"/>
                </a:lnTo>
                <a:lnTo>
                  <a:pt x="1800" y="450"/>
                </a:lnTo>
                <a:lnTo>
                  <a:pt x="1768" y="431"/>
                </a:lnTo>
                <a:lnTo>
                  <a:pt x="1749" y="425"/>
                </a:lnTo>
                <a:lnTo>
                  <a:pt x="1723" y="418"/>
                </a:lnTo>
                <a:lnTo>
                  <a:pt x="1665" y="399"/>
                </a:lnTo>
                <a:lnTo>
                  <a:pt x="1659" y="393"/>
                </a:lnTo>
                <a:lnTo>
                  <a:pt x="1653" y="393"/>
                </a:lnTo>
                <a:lnTo>
                  <a:pt x="1653" y="386"/>
                </a:lnTo>
                <a:lnTo>
                  <a:pt x="1665" y="380"/>
                </a:lnTo>
                <a:lnTo>
                  <a:pt x="1678" y="354"/>
                </a:lnTo>
                <a:lnTo>
                  <a:pt x="1672" y="354"/>
                </a:lnTo>
                <a:lnTo>
                  <a:pt x="1665" y="354"/>
                </a:lnTo>
                <a:lnTo>
                  <a:pt x="1653" y="367"/>
                </a:lnTo>
                <a:lnTo>
                  <a:pt x="1633" y="348"/>
                </a:lnTo>
                <a:lnTo>
                  <a:pt x="1608" y="335"/>
                </a:lnTo>
                <a:lnTo>
                  <a:pt x="1582" y="328"/>
                </a:lnTo>
                <a:lnTo>
                  <a:pt x="1563" y="328"/>
                </a:lnTo>
                <a:lnTo>
                  <a:pt x="1537" y="341"/>
                </a:lnTo>
                <a:lnTo>
                  <a:pt x="1524" y="335"/>
                </a:lnTo>
                <a:lnTo>
                  <a:pt x="1473" y="328"/>
                </a:lnTo>
                <a:lnTo>
                  <a:pt x="1460" y="322"/>
                </a:lnTo>
                <a:lnTo>
                  <a:pt x="1447" y="315"/>
                </a:lnTo>
                <a:lnTo>
                  <a:pt x="1421" y="309"/>
                </a:lnTo>
                <a:lnTo>
                  <a:pt x="1408" y="309"/>
                </a:lnTo>
                <a:lnTo>
                  <a:pt x="1408" y="315"/>
                </a:lnTo>
                <a:lnTo>
                  <a:pt x="1421" y="322"/>
                </a:lnTo>
                <a:lnTo>
                  <a:pt x="1428" y="328"/>
                </a:lnTo>
                <a:lnTo>
                  <a:pt x="1492" y="341"/>
                </a:lnTo>
                <a:lnTo>
                  <a:pt x="1524" y="354"/>
                </a:lnTo>
                <a:lnTo>
                  <a:pt x="1505" y="380"/>
                </a:lnTo>
                <a:lnTo>
                  <a:pt x="1492" y="405"/>
                </a:lnTo>
                <a:lnTo>
                  <a:pt x="1511" y="393"/>
                </a:lnTo>
                <a:lnTo>
                  <a:pt x="1530" y="373"/>
                </a:lnTo>
                <a:lnTo>
                  <a:pt x="1537" y="367"/>
                </a:lnTo>
                <a:lnTo>
                  <a:pt x="1550" y="367"/>
                </a:lnTo>
                <a:lnTo>
                  <a:pt x="1563" y="380"/>
                </a:lnTo>
                <a:lnTo>
                  <a:pt x="1595" y="386"/>
                </a:lnTo>
                <a:lnTo>
                  <a:pt x="1608" y="393"/>
                </a:lnTo>
                <a:lnTo>
                  <a:pt x="1614" y="399"/>
                </a:lnTo>
                <a:lnTo>
                  <a:pt x="1601" y="399"/>
                </a:lnTo>
                <a:lnTo>
                  <a:pt x="1575" y="405"/>
                </a:lnTo>
                <a:lnTo>
                  <a:pt x="1569" y="418"/>
                </a:lnTo>
                <a:lnTo>
                  <a:pt x="1563" y="418"/>
                </a:lnTo>
                <a:lnTo>
                  <a:pt x="1550" y="412"/>
                </a:lnTo>
                <a:lnTo>
                  <a:pt x="1543" y="412"/>
                </a:lnTo>
                <a:lnTo>
                  <a:pt x="1543" y="418"/>
                </a:lnTo>
                <a:lnTo>
                  <a:pt x="1550" y="425"/>
                </a:lnTo>
                <a:lnTo>
                  <a:pt x="1556" y="425"/>
                </a:lnTo>
                <a:lnTo>
                  <a:pt x="1530" y="444"/>
                </a:lnTo>
                <a:lnTo>
                  <a:pt x="1492" y="476"/>
                </a:lnTo>
                <a:lnTo>
                  <a:pt x="1440" y="450"/>
                </a:lnTo>
                <a:lnTo>
                  <a:pt x="1440" y="444"/>
                </a:lnTo>
                <a:lnTo>
                  <a:pt x="1447" y="431"/>
                </a:lnTo>
                <a:lnTo>
                  <a:pt x="1460" y="425"/>
                </a:lnTo>
                <a:lnTo>
                  <a:pt x="1466" y="412"/>
                </a:lnTo>
                <a:lnTo>
                  <a:pt x="1466" y="405"/>
                </a:lnTo>
                <a:lnTo>
                  <a:pt x="1453" y="412"/>
                </a:lnTo>
                <a:lnTo>
                  <a:pt x="1453" y="393"/>
                </a:lnTo>
                <a:lnTo>
                  <a:pt x="1434" y="405"/>
                </a:lnTo>
                <a:lnTo>
                  <a:pt x="1421" y="418"/>
                </a:lnTo>
                <a:lnTo>
                  <a:pt x="1415" y="425"/>
                </a:lnTo>
                <a:lnTo>
                  <a:pt x="1363" y="425"/>
                </a:lnTo>
                <a:lnTo>
                  <a:pt x="1344" y="412"/>
                </a:lnTo>
                <a:lnTo>
                  <a:pt x="1305" y="393"/>
                </a:lnTo>
                <a:lnTo>
                  <a:pt x="1267" y="380"/>
                </a:lnTo>
                <a:lnTo>
                  <a:pt x="1248" y="367"/>
                </a:lnTo>
                <a:lnTo>
                  <a:pt x="1235" y="367"/>
                </a:lnTo>
                <a:lnTo>
                  <a:pt x="1222" y="354"/>
                </a:lnTo>
                <a:lnTo>
                  <a:pt x="1164" y="335"/>
                </a:lnTo>
                <a:lnTo>
                  <a:pt x="1145" y="328"/>
                </a:lnTo>
                <a:lnTo>
                  <a:pt x="1119" y="315"/>
                </a:lnTo>
                <a:lnTo>
                  <a:pt x="1068" y="303"/>
                </a:lnTo>
                <a:lnTo>
                  <a:pt x="952" y="264"/>
                </a:lnTo>
                <a:lnTo>
                  <a:pt x="900" y="238"/>
                </a:lnTo>
                <a:lnTo>
                  <a:pt x="823" y="213"/>
                </a:lnTo>
                <a:lnTo>
                  <a:pt x="753" y="200"/>
                </a:lnTo>
                <a:lnTo>
                  <a:pt x="695" y="193"/>
                </a:lnTo>
                <a:lnTo>
                  <a:pt x="611" y="187"/>
                </a:lnTo>
                <a:lnTo>
                  <a:pt x="585" y="180"/>
                </a:lnTo>
                <a:lnTo>
                  <a:pt x="579" y="180"/>
                </a:lnTo>
                <a:lnTo>
                  <a:pt x="573" y="187"/>
                </a:lnTo>
                <a:lnTo>
                  <a:pt x="579" y="206"/>
                </a:lnTo>
                <a:lnTo>
                  <a:pt x="579" y="213"/>
                </a:lnTo>
                <a:lnTo>
                  <a:pt x="585" y="213"/>
                </a:lnTo>
                <a:lnTo>
                  <a:pt x="598" y="200"/>
                </a:lnTo>
                <a:lnTo>
                  <a:pt x="605" y="200"/>
                </a:lnTo>
                <a:lnTo>
                  <a:pt x="611" y="200"/>
                </a:lnTo>
                <a:lnTo>
                  <a:pt x="624" y="206"/>
                </a:lnTo>
                <a:lnTo>
                  <a:pt x="688" y="213"/>
                </a:lnTo>
                <a:lnTo>
                  <a:pt x="720" y="225"/>
                </a:lnTo>
                <a:lnTo>
                  <a:pt x="746" y="232"/>
                </a:lnTo>
                <a:lnTo>
                  <a:pt x="804" y="238"/>
                </a:lnTo>
                <a:lnTo>
                  <a:pt x="836" y="251"/>
                </a:lnTo>
                <a:lnTo>
                  <a:pt x="888" y="264"/>
                </a:lnTo>
                <a:lnTo>
                  <a:pt x="952" y="283"/>
                </a:lnTo>
                <a:lnTo>
                  <a:pt x="990" y="296"/>
                </a:lnTo>
                <a:lnTo>
                  <a:pt x="1087" y="322"/>
                </a:lnTo>
                <a:lnTo>
                  <a:pt x="1029" y="322"/>
                </a:lnTo>
                <a:lnTo>
                  <a:pt x="990" y="322"/>
                </a:lnTo>
                <a:lnTo>
                  <a:pt x="952" y="322"/>
                </a:lnTo>
                <a:lnTo>
                  <a:pt x="926" y="328"/>
                </a:lnTo>
                <a:lnTo>
                  <a:pt x="933" y="335"/>
                </a:lnTo>
                <a:lnTo>
                  <a:pt x="939" y="335"/>
                </a:lnTo>
                <a:lnTo>
                  <a:pt x="965" y="328"/>
                </a:lnTo>
                <a:lnTo>
                  <a:pt x="1023" y="328"/>
                </a:lnTo>
                <a:lnTo>
                  <a:pt x="1061" y="328"/>
                </a:lnTo>
                <a:lnTo>
                  <a:pt x="1100" y="328"/>
                </a:lnTo>
                <a:lnTo>
                  <a:pt x="1119" y="335"/>
                </a:lnTo>
                <a:lnTo>
                  <a:pt x="1132" y="335"/>
                </a:lnTo>
                <a:lnTo>
                  <a:pt x="1138" y="341"/>
                </a:lnTo>
                <a:lnTo>
                  <a:pt x="1164" y="367"/>
                </a:lnTo>
                <a:lnTo>
                  <a:pt x="1190" y="373"/>
                </a:lnTo>
                <a:lnTo>
                  <a:pt x="1215" y="373"/>
                </a:lnTo>
                <a:lnTo>
                  <a:pt x="1248" y="386"/>
                </a:lnTo>
                <a:lnTo>
                  <a:pt x="1260" y="393"/>
                </a:lnTo>
                <a:lnTo>
                  <a:pt x="1235" y="393"/>
                </a:lnTo>
                <a:lnTo>
                  <a:pt x="1196" y="380"/>
                </a:lnTo>
                <a:lnTo>
                  <a:pt x="1183" y="386"/>
                </a:lnTo>
                <a:lnTo>
                  <a:pt x="1183" y="393"/>
                </a:lnTo>
                <a:lnTo>
                  <a:pt x="1190" y="393"/>
                </a:lnTo>
                <a:lnTo>
                  <a:pt x="1209" y="399"/>
                </a:lnTo>
                <a:lnTo>
                  <a:pt x="1254" y="405"/>
                </a:lnTo>
                <a:lnTo>
                  <a:pt x="1267" y="412"/>
                </a:lnTo>
                <a:lnTo>
                  <a:pt x="1286" y="412"/>
                </a:lnTo>
                <a:lnTo>
                  <a:pt x="1293" y="412"/>
                </a:lnTo>
                <a:lnTo>
                  <a:pt x="1299" y="418"/>
                </a:lnTo>
                <a:lnTo>
                  <a:pt x="1318" y="425"/>
                </a:lnTo>
                <a:lnTo>
                  <a:pt x="1325" y="425"/>
                </a:lnTo>
                <a:lnTo>
                  <a:pt x="1344" y="431"/>
                </a:lnTo>
                <a:lnTo>
                  <a:pt x="1376" y="438"/>
                </a:lnTo>
                <a:lnTo>
                  <a:pt x="1389" y="444"/>
                </a:lnTo>
                <a:lnTo>
                  <a:pt x="1402" y="457"/>
                </a:lnTo>
                <a:lnTo>
                  <a:pt x="1428" y="470"/>
                </a:lnTo>
                <a:lnTo>
                  <a:pt x="1473" y="495"/>
                </a:lnTo>
                <a:lnTo>
                  <a:pt x="1466" y="502"/>
                </a:lnTo>
                <a:lnTo>
                  <a:pt x="1453" y="515"/>
                </a:lnTo>
                <a:lnTo>
                  <a:pt x="1447" y="521"/>
                </a:lnTo>
                <a:lnTo>
                  <a:pt x="1395" y="553"/>
                </a:lnTo>
                <a:lnTo>
                  <a:pt x="1370" y="547"/>
                </a:lnTo>
                <a:lnTo>
                  <a:pt x="1344" y="547"/>
                </a:lnTo>
                <a:lnTo>
                  <a:pt x="1318" y="547"/>
                </a:lnTo>
                <a:lnTo>
                  <a:pt x="1305" y="540"/>
                </a:lnTo>
                <a:lnTo>
                  <a:pt x="1305" y="534"/>
                </a:lnTo>
                <a:lnTo>
                  <a:pt x="1293" y="534"/>
                </a:lnTo>
                <a:lnTo>
                  <a:pt x="1267" y="528"/>
                </a:lnTo>
                <a:lnTo>
                  <a:pt x="1248" y="521"/>
                </a:lnTo>
                <a:lnTo>
                  <a:pt x="1003" y="425"/>
                </a:lnTo>
                <a:lnTo>
                  <a:pt x="881" y="380"/>
                </a:lnTo>
                <a:lnTo>
                  <a:pt x="843" y="367"/>
                </a:lnTo>
                <a:lnTo>
                  <a:pt x="804" y="348"/>
                </a:lnTo>
                <a:lnTo>
                  <a:pt x="759" y="335"/>
                </a:lnTo>
                <a:lnTo>
                  <a:pt x="733" y="328"/>
                </a:lnTo>
                <a:lnTo>
                  <a:pt x="708" y="322"/>
                </a:lnTo>
                <a:lnTo>
                  <a:pt x="675" y="322"/>
                </a:lnTo>
                <a:lnTo>
                  <a:pt x="605" y="322"/>
                </a:lnTo>
                <a:lnTo>
                  <a:pt x="592" y="322"/>
                </a:lnTo>
                <a:lnTo>
                  <a:pt x="592" y="309"/>
                </a:lnTo>
                <a:lnTo>
                  <a:pt x="566" y="309"/>
                </a:lnTo>
                <a:lnTo>
                  <a:pt x="547" y="309"/>
                </a:lnTo>
                <a:lnTo>
                  <a:pt x="540" y="315"/>
                </a:lnTo>
                <a:lnTo>
                  <a:pt x="540" y="322"/>
                </a:lnTo>
                <a:lnTo>
                  <a:pt x="534" y="322"/>
                </a:lnTo>
                <a:lnTo>
                  <a:pt x="521" y="322"/>
                </a:lnTo>
                <a:lnTo>
                  <a:pt x="515" y="315"/>
                </a:lnTo>
                <a:lnTo>
                  <a:pt x="502" y="315"/>
                </a:lnTo>
                <a:lnTo>
                  <a:pt x="495" y="322"/>
                </a:lnTo>
                <a:lnTo>
                  <a:pt x="483" y="328"/>
                </a:lnTo>
                <a:lnTo>
                  <a:pt x="483" y="335"/>
                </a:lnTo>
                <a:lnTo>
                  <a:pt x="489" y="328"/>
                </a:lnTo>
                <a:lnTo>
                  <a:pt x="495" y="341"/>
                </a:lnTo>
                <a:lnTo>
                  <a:pt x="508" y="348"/>
                </a:lnTo>
                <a:lnTo>
                  <a:pt x="547" y="348"/>
                </a:lnTo>
                <a:lnTo>
                  <a:pt x="566" y="354"/>
                </a:lnTo>
                <a:lnTo>
                  <a:pt x="592" y="367"/>
                </a:lnTo>
                <a:lnTo>
                  <a:pt x="605" y="367"/>
                </a:lnTo>
                <a:lnTo>
                  <a:pt x="618" y="354"/>
                </a:lnTo>
                <a:lnTo>
                  <a:pt x="624" y="367"/>
                </a:lnTo>
                <a:lnTo>
                  <a:pt x="630" y="373"/>
                </a:lnTo>
                <a:lnTo>
                  <a:pt x="637" y="386"/>
                </a:lnTo>
                <a:lnTo>
                  <a:pt x="656" y="386"/>
                </a:lnTo>
                <a:lnTo>
                  <a:pt x="714" y="405"/>
                </a:lnTo>
                <a:lnTo>
                  <a:pt x="733" y="418"/>
                </a:lnTo>
                <a:lnTo>
                  <a:pt x="701" y="418"/>
                </a:lnTo>
                <a:lnTo>
                  <a:pt x="637" y="418"/>
                </a:lnTo>
                <a:lnTo>
                  <a:pt x="598" y="412"/>
                </a:lnTo>
                <a:lnTo>
                  <a:pt x="585" y="412"/>
                </a:lnTo>
                <a:lnTo>
                  <a:pt x="566" y="418"/>
                </a:lnTo>
                <a:lnTo>
                  <a:pt x="540" y="425"/>
                </a:lnTo>
                <a:lnTo>
                  <a:pt x="534" y="425"/>
                </a:lnTo>
                <a:lnTo>
                  <a:pt x="521" y="418"/>
                </a:lnTo>
                <a:lnTo>
                  <a:pt x="515" y="412"/>
                </a:lnTo>
                <a:lnTo>
                  <a:pt x="508" y="412"/>
                </a:lnTo>
                <a:lnTo>
                  <a:pt x="495" y="418"/>
                </a:lnTo>
                <a:lnTo>
                  <a:pt x="489" y="418"/>
                </a:lnTo>
                <a:lnTo>
                  <a:pt x="463" y="418"/>
                </a:lnTo>
                <a:lnTo>
                  <a:pt x="438" y="418"/>
                </a:lnTo>
                <a:lnTo>
                  <a:pt x="418" y="425"/>
                </a:lnTo>
                <a:lnTo>
                  <a:pt x="380" y="438"/>
                </a:lnTo>
                <a:lnTo>
                  <a:pt x="367" y="444"/>
                </a:lnTo>
                <a:lnTo>
                  <a:pt x="348" y="450"/>
                </a:lnTo>
                <a:lnTo>
                  <a:pt x="335" y="450"/>
                </a:lnTo>
                <a:lnTo>
                  <a:pt x="322" y="457"/>
                </a:lnTo>
                <a:lnTo>
                  <a:pt x="322" y="470"/>
                </a:lnTo>
                <a:lnTo>
                  <a:pt x="328" y="470"/>
                </a:lnTo>
                <a:lnTo>
                  <a:pt x="348" y="457"/>
                </a:lnTo>
                <a:lnTo>
                  <a:pt x="360" y="457"/>
                </a:lnTo>
                <a:lnTo>
                  <a:pt x="367" y="470"/>
                </a:lnTo>
                <a:lnTo>
                  <a:pt x="373" y="470"/>
                </a:lnTo>
                <a:lnTo>
                  <a:pt x="380" y="457"/>
                </a:lnTo>
                <a:lnTo>
                  <a:pt x="405" y="457"/>
                </a:lnTo>
                <a:lnTo>
                  <a:pt x="405" y="450"/>
                </a:lnTo>
                <a:lnTo>
                  <a:pt x="386" y="457"/>
                </a:lnTo>
                <a:lnTo>
                  <a:pt x="386" y="450"/>
                </a:lnTo>
                <a:lnTo>
                  <a:pt x="399" y="444"/>
                </a:lnTo>
                <a:lnTo>
                  <a:pt x="431" y="438"/>
                </a:lnTo>
                <a:lnTo>
                  <a:pt x="495" y="438"/>
                </a:lnTo>
                <a:lnTo>
                  <a:pt x="540" y="438"/>
                </a:lnTo>
                <a:lnTo>
                  <a:pt x="585" y="450"/>
                </a:lnTo>
                <a:lnTo>
                  <a:pt x="611" y="470"/>
                </a:lnTo>
                <a:lnTo>
                  <a:pt x="592" y="470"/>
                </a:lnTo>
                <a:lnTo>
                  <a:pt x="573" y="457"/>
                </a:lnTo>
                <a:lnTo>
                  <a:pt x="547" y="457"/>
                </a:lnTo>
                <a:lnTo>
                  <a:pt x="528" y="457"/>
                </a:lnTo>
                <a:lnTo>
                  <a:pt x="515" y="450"/>
                </a:lnTo>
                <a:lnTo>
                  <a:pt x="476" y="457"/>
                </a:lnTo>
                <a:lnTo>
                  <a:pt x="438" y="457"/>
                </a:lnTo>
                <a:lnTo>
                  <a:pt x="483" y="457"/>
                </a:lnTo>
                <a:lnTo>
                  <a:pt x="502" y="470"/>
                </a:lnTo>
                <a:lnTo>
                  <a:pt x="534" y="470"/>
                </a:lnTo>
                <a:lnTo>
                  <a:pt x="553" y="470"/>
                </a:lnTo>
                <a:lnTo>
                  <a:pt x="573" y="476"/>
                </a:lnTo>
                <a:lnTo>
                  <a:pt x="598" y="483"/>
                </a:lnTo>
                <a:lnTo>
                  <a:pt x="643" y="489"/>
                </a:lnTo>
                <a:lnTo>
                  <a:pt x="669" y="495"/>
                </a:lnTo>
                <a:lnTo>
                  <a:pt x="701" y="508"/>
                </a:lnTo>
                <a:lnTo>
                  <a:pt x="746" y="528"/>
                </a:lnTo>
                <a:lnTo>
                  <a:pt x="791" y="540"/>
                </a:lnTo>
                <a:lnTo>
                  <a:pt x="843" y="560"/>
                </a:lnTo>
                <a:lnTo>
                  <a:pt x="888" y="566"/>
                </a:lnTo>
                <a:lnTo>
                  <a:pt x="907" y="579"/>
                </a:lnTo>
                <a:lnTo>
                  <a:pt x="939" y="592"/>
                </a:lnTo>
                <a:lnTo>
                  <a:pt x="965" y="605"/>
                </a:lnTo>
                <a:lnTo>
                  <a:pt x="1003" y="605"/>
                </a:lnTo>
                <a:lnTo>
                  <a:pt x="1042" y="611"/>
                </a:lnTo>
                <a:lnTo>
                  <a:pt x="1080" y="618"/>
                </a:lnTo>
                <a:lnTo>
                  <a:pt x="1119" y="618"/>
                </a:lnTo>
                <a:lnTo>
                  <a:pt x="1113" y="605"/>
                </a:lnTo>
                <a:lnTo>
                  <a:pt x="1068" y="598"/>
                </a:lnTo>
                <a:lnTo>
                  <a:pt x="1023" y="598"/>
                </a:lnTo>
                <a:lnTo>
                  <a:pt x="978" y="592"/>
                </a:lnTo>
                <a:lnTo>
                  <a:pt x="952" y="585"/>
                </a:lnTo>
                <a:lnTo>
                  <a:pt x="926" y="566"/>
                </a:lnTo>
                <a:lnTo>
                  <a:pt x="900" y="560"/>
                </a:lnTo>
                <a:lnTo>
                  <a:pt x="875" y="560"/>
                </a:lnTo>
                <a:lnTo>
                  <a:pt x="798" y="534"/>
                </a:lnTo>
                <a:lnTo>
                  <a:pt x="753" y="521"/>
                </a:lnTo>
                <a:lnTo>
                  <a:pt x="830" y="540"/>
                </a:lnTo>
                <a:lnTo>
                  <a:pt x="759" y="515"/>
                </a:lnTo>
                <a:lnTo>
                  <a:pt x="759" y="508"/>
                </a:lnTo>
                <a:lnTo>
                  <a:pt x="772" y="515"/>
                </a:lnTo>
                <a:lnTo>
                  <a:pt x="791" y="521"/>
                </a:lnTo>
                <a:lnTo>
                  <a:pt x="823" y="521"/>
                </a:lnTo>
                <a:lnTo>
                  <a:pt x="823" y="521"/>
                </a:lnTo>
                <a:lnTo>
                  <a:pt x="823" y="515"/>
                </a:lnTo>
                <a:lnTo>
                  <a:pt x="875" y="521"/>
                </a:lnTo>
                <a:lnTo>
                  <a:pt x="913" y="528"/>
                </a:lnTo>
                <a:lnTo>
                  <a:pt x="945" y="534"/>
                </a:lnTo>
                <a:lnTo>
                  <a:pt x="997" y="534"/>
                </a:lnTo>
                <a:lnTo>
                  <a:pt x="1035" y="540"/>
                </a:lnTo>
                <a:lnTo>
                  <a:pt x="1100" y="560"/>
                </a:lnTo>
                <a:lnTo>
                  <a:pt x="1132" y="560"/>
                </a:lnTo>
                <a:lnTo>
                  <a:pt x="1132" y="566"/>
                </a:lnTo>
                <a:lnTo>
                  <a:pt x="1119" y="579"/>
                </a:lnTo>
                <a:lnTo>
                  <a:pt x="1113" y="585"/>
                </a:lnTo>
                <a:lnTo>
                  <a:pt x="1119" y="592"/>
                </a:lnTo>
                <a:lnTo>
                  <a:pt x="1138" y="585"/>
                </a:lnTo>
                <a:lnTo>
                  <a:pt x="1151" y="579"/>
                </a:lnTo>
                <a:lnTo>
                  <a:pt x="1170" y="566"/>
                </a:lnTo>
                <a:lnTo>
                  <a:pt x="1196" y="560"/>
                </a:lnTo>
                <a:lnTo>
                  <a:pt x="1209" y="553"/>
                </a:lnTo>
                <a:lnTo>
                  <a:pt x="1215" y="553"/>
                </a:lnTo>
                <a:lnTo>
                  <a:pt x="1222" y="560"/>
                </a:lnTo>
                <a:lnTo>
                  <a:pt x="1228" y="566"/>
                </a:lnTo>
                <a:lnTo>
                  <a:pt x="1235" y="560"/>
                </a:lnTo>
                <a:lnTo>
                  <a:pt x="1254" y="553"/>
                </a:lnTo>
                <a:lnTo>
                  <a:pt x="1260" y="553"/>
                </a:lnTo>
                <a:lnTo>
                  <a:pt x="1260" y="560"/>
                </a:lnTo>
                <a:lnTo>
                  <a:pt x="1248" y="566"/>
                </a:lnTo>
                <a:lnTo>
                  <a:pt x="1248" y="579"/>
                </a:lnTo>
                <a:lnTo>
                  <a:pt x="1260" y="579"/>
                </a:lnTo>
                <a:lnTo>
                  <a:pt x="1273" y="579"/>
                </a:lnTo>
                <a:lnTo>
                  <a:pt x="1293" y="592"/>
                </a:lnTo>
                <a:lnTo>
                  <a:pt x="1344" y="605"/>
                </a:lnTo>
                <a:lnTo>
                  <a:pt x="1331" y="618"/>
                </a:lnTo>
                <a:lnTo>
                  <a:pt x="1363" y="618"/>
                </a:lnTo>
                <a:lnTo>
                  <a:pt x="1363" y="611"/>
                </a:lnTo>
                <a:lnTo>
                  <a:pt x="1395" y="618"/>
                </a:lnTo>
                <a:lnTo>
                  <a:pt x="1421" y="618"/>
                </a:lnTo>
                <a:lnTo>
                  <a:pt x="1376" y="605"/>
                </a:lnTo>
                <a:lnTo>
                  <a:pt x="1395" y="598"/>
                </a:lnTo>
                <a:lnTo>
                  <a:pt x="1415" y="605"/>
                </a:lnTo>
                <a:lnTo>
                  <a:pt x="1440" y="605"/>
                </a:lnTo>
                <a:lnTo>
                  <a:pt x="1428" y="598"/>
                </a:lnTo>
                <a:lnTo>
                  <a:pt x="1408" y="592"/>
                </a:lnTo>
                <a:lnTo>
                  <a:pt x="1408" y="585"/>
                </a:lnTo>
                <a:lnTo>
                  <a:pt x="1408" y="579"/>
                </a:lnTo>
                <a:lnTo>
                  <a:pt x="1421" y="560"/>
                </a:lnTo>
                <a:lnTo>
                  <a:pt x="1434" y="560"/>
                </a:lnTo>
                <a:lnTo>
                  <a:pt x="1460" y="566"/>
                </a:lnTo>
                <a:lnTo>
                  <a:pt x="1473" y="566"/>
                </a:lnTo>
                <a:lnTo>
                  <a:pt x="1492" y="560"/>
                </a:lnTo>
                <a:lnTo>
                  <a:pt x="1518" y="560"/>
                </a:lnTo>
                <a:lnTo>
                  <a:pt x="1550" y="566"/>
                </a:lnTo>
                <a:lnTo>
                  <a:pt x="1608" y="566"/>
                </a:lnTo>
                <a:lnTo>
                  <a:pt x="1633" y="579"/>
                </a:lnTo>
                <a:lnTo>
                  <a:pt x="1665" y="579"/>
                </a:lnTo>
                <a:lnTo>
                  <a:pt x="1704" y="579"/>
                </a:lnTo>
                <a:lnTo>
                  <a:pt x="1710" y="585"/>
                </a:lnTo>
                <a:lnTo>
                  <a:pt x="1704" y="592"/>
                </a:lnTo>
                <a:lnTo>
                  <a:pt x="1698" y="598"/>
                </a:lnTo>
                <a:lnTo>
                  <a:pt x="1665" y="618"/>
                </a:lnTo>
                <a:lnTo>
                  <a:pt x="1685" y="618"/>
                </a:lnTo>
                <a:lnTo>
                  <a:pt x="1698" y="611"/>
                </a:lnTo>
                <a:lnTo>
                  <a:pt x="1717" y="598"/>
                </a:lnTo>
                <a:lnTo>
                  <a:pt x="1730" y="585"/>
                </a:lnTo>
                <a:lnTo>
                  <a:pt x="1743" y="592"/>
                </a:lnTo>
                <a:lnTo>
                  <a:pt x="1768" y="598"/>
                </a:lnTo>
                <a:lnTo>
                  <a:pt x="1775" y="598"/>
                </a:lnTo>
                <a:lnTo>
                  <a:pt x="1775" y="592"/>
                </a:lnTo>
                <a:lnTo>
                  <a:pt x="1781" y="592"/>
                </a:lnTo>
                <a:lnTo>
                  <a:pt x="1800" y="598"/>
                </a:lnTo>
                <a:lnTo>
                  <a:pt x="1813" y="598"/>
                </a:lnTo>
                <a:lnTo>
                  <a:pt x="1820" y="598"/>
                </a:lnTo>
                <a:lnTo>
                  <a:pt x="1865" y="611"/>
                </a:lnTo>
                <a:lnTo>
                  <a:pt x="1878" y="611"/>
                </a:lnTo>
                <a:lnTo>
                  <a:pt x="1884" y="618"/>
                </a:lnTo>
                <a:lnTo>
                  <a:pt x="1948" y="618"/>
                </a:lnTo>
                <a:lnTo>
                  <a:pt x="1942" y="611"/>
                </a:lnTo>
                <a:lnTo>
                  <a:pt x="1942" y="598"/>
                </a:lnTo>
                <a:lnTo>
                  <a:pt x="1910" y="598"/>
                </a:lnTo>
                <a:lnTo>
                  <a:pt x="1929" y="592"/>
                </a:lnTo>
                <a:lnTo>
                  <a:pt x="5433" y="495"/>
                </a:lnTo>
                <a:lnTo>
                  <a:pt x="1556" y="348"/>
                </a:lnTo>
                <a:lnTo>
                  <a:pt x="1556" y="341"/>
                </a:lnTo>
                <a:lnTo>
                  <a:pt x="1575" y="341"/>
                </a:lnTo>
                <a:lnTo>
                  <a:pt x="1620" y="354"/>
                </a:lnTo>
                <a:lnTo>
                  <a:pt x="1646" y="380"/>
                </a:lnTo>
                <a:lnTo>
                  <a:pt x="1633" y="380"/>
                </a:lnTo>
                <a:lnTo>
                  <a:pt x="1556" y="348"/>
                </a:lnTo>
                <a:lnTo>
                  <a:pt x="5433" y="495"/>
                </a:lnTo>
                <a:lnTo>
                  <a:pt x="714" y="450"/>
                </a:lnTo>
                <a:lnTo>
                  <a:pt x="733" y="457"/>
                </a:lnTo>
                <a:lnTo>
                  <a:pt x="727" y="470"/>
                </a:lnTo>
                <a:lnTo>
                  <a:pt x="714" y="470"/>
                </a:lnTo>
                <a:lnTo>
                  <a:pt x="708" y="450"/>
                </a:lnTo>
                <a:lnTo>
                  <a:pt x="708" y="444"/>
                </a:lnTo>
                <a:lnTo>
                  <a:pt x="714" y="450"/>
                </a:lnTo>
                <a:lnTo>
                  <a:pt x="5433" y="495"/>
                </a:lnTo>
                <a:lnTo>
                  <a:pt x="746" y="489"/>
                </a:lnTo>
                <a:lnTo>
                  <a:pt x="708" y="483"/>
                </a:lnTo>
                <a:lnTo>
                  <a:pt x="682" y="476"/>
                </a:lnTo>
                <a:lnTo>
                  <a:pt x="656" y="476"/>
                </a:lnTo>
                <a:lnTo>
                  <a:pt x="650" y="470"/>
                </a:lnTo>
                <a:lnTo>
                  <a:pt x="650" y="457"/>
                </a:lnTo>
                <a:lnTo>
                  <a:pt x="643" y="450"/>
                </a:lnTo>
                <a:lnTo>
                  <a:pt x="630" y="444"/>
                </a:lnTo>
                <a:lnTo>
                  <a:pt x="624" y="438"/>
                </a:lnTo>
                <a:lnTo>
                  <a:pt x="637" y="438"/>
                </a:lnTo>
                <a:lnTo>
                  <a:pt x="643" y="438"/>
                </a:lnTo>
                <a:lnTo>
                  <a:pt x="656" y="444"/>
                </a:lnTo>
                <a:lnTo>
                  <a:pt x="688" y="450"/>
                </a:lnTo>
                <a:lnTo>
                  <a:pt x="720" y="476"/>
                </a:lnTo>
                <a:lnTo>
                  <a:pt x="746" y="489"/>
                </a:lnTo>
                <a:lnTo>
                  <a:pt x="5433" y="495"/>
                </a:lnTo>
                <a:lnTo>
                  <a:pt x="907" y="521"/>
                </a:lnTo>
                <a:lnTo>
                  <a:pt x="855" y="508"/>
                </a:lnTo>
                <a:lnTo>
                  <a:pt x="843" y="508"/>
                </a:lnTo>
                <a:lnTo>
                  <a:pt x="823" y="502"/>
                </a:lnTo>
                <a:lnTo>
                  <a:pt x="804" y="502"/>
                </a:lnTo>
                <a:lnTo>
                  <a:pt x="791" y="489"/>
                </a:lnTo>
                <a:lnTo>
                  <a:pt x="759" y="483"/>
                </a:lnTo>
                <a:lnTo>
                  <a:pt x="746" y="476"/>
                </a:lnTo>
                <a:lnTo>
                  <a:pt x="740" y="470"/>
                </a:lnTo>
                <a:lnTo>
                  <a:pt x="746" y="470"/>
                </a:lnTo>
                <a:lnTo>
                  <a:pt x="772" y="457"/>
                </a:lnTo>
                <a:lnTo>
                  <a:pt x="785" y="457"/>
                </a:lnTo>
                <a:lnTo>
                  <a:pt x="798" y="470"/>
                </a:lnTo>
                <a:lnTo>
                  <a:pt x="810" y="476"/>
                </a:lnTo>
                <a:lnTo>
                  <a:pt x="836" y="476"/>
                </a:lnTo>
                <a:lnTo>
                  <a:pt x="855" y="476"/>
                </a:lnTo>
                <a:lnTo>
                  <a:pt x="862" y="483"/>
                </a:lnTo>
                <a:lnTo>
                  <a:pt x="888" y="495"/>
                </a:lnTo>
                <a:lnTo>
                  <a:pt x="907" y="502"/>
                </a:lnTo>
                <a:lnTo>
                  <a:pt x="920" y="508"/>
                </a:lnTo>
                <a:lnTo>
                  <a:pt x="913" y="515"/>
                </a:lnTo>
                <a:lnTo>
                  <a:pt x="907" y="521"/>
                </a:lnTo>
                <a:lnTo>
                  <a:pt x="5433" y="495"/>
                </a:lnTo>
                <a:lnTo>
                  <a:pt x="1241" y="547"/>
                </a:lnTo>
                <a:lnTo>
                  <a:pt x="1222" y="540"/>
                </a:lnTo>
                <a:lnTo>
                  <a:pt x="1209" y="540"/>
                </a:lnTo>
                <a:lnTo>
                  <a:pt x="1203" y="534"/>
                </a:lnTo>
                <a:lnTo>
                  <a:pt x="1196" y="534"/>
                </a:lnTo>
                <a:lnTo>
                  <a:pt x="1196" y="540"/>
                </a:lnTo>
                <a:lnTo>
                  <a:pt x="1170" y="540"/>
                </a:lnTo>
                <a:lnTo>
                  <a:pt x="1170" y="534"/>
                </a:lnTo>
                <a:lnTo>
                  <a:pt x="1170" y="521"/>
                </a:lnTo>
                <a:lnTo>
                  <a:pt x="1170" y="521"/>
                </a:lnTo>
                <a:lnTo>
                  <a:pt x="1164" y="521"/>
                </a:lnTo>
                <a:lnTo>
                  <a:pt x="1145" y="515"/>
                </a:lnTo>
                <a:lnTo>
                  <a:pt x="1100" y="508"/>
                </a:lnTo>
                <a:lnTo>
                  <a:pt x="1068" y="508"/>
                </a:lnTo>
                <a:lnTo>
                  <a:pt x="1042" y="508"/>
                </a:lnTo>
                <a:lnTo>
                  <a:pt x="1003" y="502"/>
                </a:lnTo>
                <a:lnTo>
                  <a:pt x="965" y="489"/>
                </a:lnTo>
                <a:lnTo>
                  <a:pt x="952" y="483"/>
                </a:lnTo>
                <a:lnTo>
                  <a:pt x="939" y="476"/>
                </a:lnTo>
                <a:lnTo>
                  <a:pt x="907" y="457"/>
                </a:lnTo>
                <a:lnTo>
                  <a:pt x="881" y="450"/>
                </a:lnTo>
                <a:lnTo>
                  <a:pt x="843" y="438"/>
                </a:lnTo>
                <a:lnTo>
                  <a:pt x="798" y="425"/>
                </a:lnTo>
                <a:lnTo>
                  <a:pt x="778" y="418"/>
                </a:lnTo>
                <a:lnTo>
                  <a:pt x="720" y="393"/>
                </a:lnTo>
                <a:lnTo>
                  <a:pt x="688" y="373"/>
                </a:lnTo>
                <a:lnTo>
                  <a:pt x="669" y="354"/>
                </a:lnTo>
                <a:lnTo>
                  <a:pt x="669" y="348"/>
                </a:lnTo>
                <a:lnTo>
                  <a:pt x="669" y="341"/>
                </a:lnTo>
                <a:lnTo>
                  <a:pt x="675" y="341"/>
                </a:lnTo>
                <a:lnTo>
                  <a:pt x="682" y="354"/>
                </a:lnTo>
                <a:lnTo>
                  <a:pt x="688" y="354"/>
                </a:lnTo>
                <a:lnTo>
                  <a:pt x="695" y="354"/>
                </a:lnTo>
                <a:lnTo>
                  <a:pt x="701" y="348"/>
                </a:lnTo>
                <a:lnTo>
                  <a:pt x="733" y="354"/>
                </a:lnTo>
                <a:lnTo>
                  <a:pt x="817" y="380"/>
                </a:lnTo>
                <a:lnTo>
                  <a:pt x="855" y="386"/>
                </a:lnTo>
                <a:lnTo>
                  <a:pt x="907" y="399"/>
                </a:lnTo>
                <a:lnTo>
                  <a:pt x="939" y="412"/>
                </a:lnTo>
                <a:lnTo>
                  <a:pt x="952" y="418"/>
                </a:lnTo>
                <a:lnTo>
                  <a:pt x="990" y="438"/>
                </a:lnTo>
                <a:lnTo>
                  <a:pt x="1132" y="495"/>
                </a:lnTo>
                <a:lnTo>
                  <a:pt x="1248" y="534"/>
                </a:lnTo>
                <a:lnTo>
                  <a:pt x="1248" y="540"/>
                </a:lnTo>
                <a:lnTo>
                  <a:pt x="1241" y="547"/>
                </a:lnTo>
                <a:lnTo>
                  <a:pt x="5433" y="495"/>
                </a:lnTo>
                <a:lnTo>
                  <a:pt x="1350" y="598"/>
                </a:lnTo>
                <a:lnTo>
                  <a:pt x="1312" y="585"/>
                </a:lnTo>
                <a:lnTo>
                  <a:pt x="1299" y="579"/>
                </a:lnTo>
                <a:lnTo>
                  <a:pt x="1273" y="560"/>
                </a:lnTo>
                <a:lnTo>
                  <a:pt x="1273" y="553"/>
                </a:lnTo>
                <a:lnTo>
                  <a:pt x="1286" y="553"/>
                </a:lnTo>
                <a:lnTo>
                  <a:pt x="1305" y="560"/>
                </a:lnTo>
                <a:lnTo>
                  <a:pt x="1318" y="560"/>
                </a:lnTo>
                <a:lnTo>
                  <a:pt x="1331" y="566"/>
                </a:lnTo>
                <a:lnTo>
                  <a:pt x="1357" y="585"/>
                </a:lnTo>
                <a:lnTo>
                  <a:pt x="1350" y="598"/>
                </a:lnTo>
                <a:lnTo>
                  <a:pt x="5433" y="495"/>
                </a:lnTo>
                <a:lnTo>
                  <a:pt x="1370" y="566"/>
                </a:lnTo>
                <a:lnTo>
                  <a:pt x="1357" y="566"/>
                </a:lnTo>
                <a:lnTo>
                  <a:pt x="1357" y="560"/>
                </a:lnTo>
                <a:lnTo>
                  <a:pt x="1363" y="560"/>
                </a:lnTo>
                <a:lnTo>
                  <a:pt x="1376" y="560"/>
                </a:lnTo>
                <a:lnTo>
                  <a:pt x="1370" y="566"/>
                </a:lnTo>
                <a:lnTo>
                  <a:pt x="5433" y="495"/>
                </a:lnTo>
                <a:lnTo>
                  <a:pt x="1659" y="560"/>
                </a:lnTo>
                <a:lnTo>
                  <a:pt x="1633" y="560"/>
                </a:lnTo>
                <a:lnTo>
                  <a:pt x="1601" y="553"/>
                </a:lnTo>
                <a:lnTo>
                  <a:pt x="1569" y="553"/>
                </a:lnTo>
                <a:lnTo>
                  <a:pt x="1543" y="553"/>
                </a:lnTo>
                <a:lnTo>
                  <a:pt x="1518" y="547"/>
                </a:lnTo>
                <a:lnTo>
                  <a:pt x="1492" y="553"/>
                </a:lnTo>
                <a:lnTo>
                  <a:pt x="1453" y="553"/>
                </a:lnTo>
                <a:lnTo>
                  <a:pt x="1434" y="547"/>
                </a:lnTo>
                <a:lnTo>
                  <a:pt x="1440" y="540"/>
                </a:lnTo>
                <a:lnTo>
                  <a:pt x="1453" y="521"/>
                </a:lnTo>
                <a:lnTo>
                  <a:pt x="1460" y="521"/>
                </a:lnTo>
                <a:lnTo>
                  <a:pt x="1466" y="521"/>
                </a:lnTo>
                <a:lnTo>
                  <a:pt x="1492" y="521"/>
                </a:lnTo>
                <a:lnTo>
                  <a:pt x="1479" y="515"/>
                </a:lnTo>
                <a:lnTo>
                  <a:pt x="1473" y="508"/>
                </a:lnTo>
                <a:lnTo>
                  <a:pt x="1479" y="502"/>
                </a:lnTo>
                <a:lnTo>
                  <a:pt x="1498" y="495"/>
                </a:lnTo>
                <a:lnTo>
                  <a:pt x="1511" y="495"/>
                </a:lnTo>
                <a:lnTo>
                  <a:pt x="1543" y="508"/>
                </a:lnTo>
                <a:lnTo>
                  <a:pt x="1582" y="521"/>
                </a:lnTo>
                <a:lnTo>
                  <a:pt x="1633" y="534"/>
                </a:lnTo>
                <a:lnTo>
                  <a:pt x="1678" y="560"/>
                </a:lnTo>
                <a:lnTo>
                  <a:pt x="1659" y="560"/>
                </a:lnTo>
                <a:lnTo>
                  <a:pt x="5433" y="495"/>
                </a:lnTo>
                <a:lnTo>
                  <a:pt x="444" y="84"/>
                </a:lnTo>
                <a:lnTo>
                  <a:pt x="444" y="78"/>
                </a:lnTo>
                <a:lnTo>
                  <a:pt x="438" y="84"/>
                </a:lnTo>
                <a:lnTo>
                  <a:pt x="431" y="90"/>
                </a:lnTo>
                <a:lnTo>
                  <a:pt x="438" y="90"/>
                </a:lnTo>
                <a:lnTo>
                  <a:pt x="444" y="84"/>
                </a:lnTo>
                <a:lnTo>
                  <a:pt x="5433" y="495"/>
                </a:lnTo>
                <a:lnTo>
                  <a:pt x="296" y="39"/>
                </a:lnTo>
                <a:lnTo>
                  <a:pt x="315" y="39"/>
                </a:lnTo>
                <a:lnTo>
                  <a:pt x="322" y="39"/>
                </a:lnTo>
                <a:lnTo>
                  <a:pt x="328" y="39"/>
                </a:lnTo>
                <a:lnTo>
                  <a:pt x="322" y="39"/>
                </a:lnTo>
                <a:lnTo>
                  <a:pt x="309" y="39"/>
                </a:lnTo>
                <a:lnTo>
                  <a:pt x="296" y="39"/>
                </a:lnTo>
                <a:lnTo>
                  <a:pt x="290" y="39"/>
                </a:lnTo>
                <a:lnTo>
                  <a:pt x="296" y="39"/>
                </a:lnTo>
                <a:lnTo>
                  <a:pt x="5433" y="495"/>
                </a:lnTo>
                <a:lnTo>
                  <a:pt x="380" y="380"/>
                </a:lnTo>
                <a:lnTo>
                  <a:pt x="386" y="386"/>
                </a:lnTo>
                <a:lnTo>
                  <a:pt x="399" y="380"/>
                </a:lnTo>
                <a:lnTo>
                  <a:pt x="386" y="380"/>
                </a:lnTo>
                <a:lnTo>
                  <a:pt x="380" y="380"/>
                </a:lnTo>
                <a:lnTo>
                  <a:pt x="5433" y="495"/>
                </a:lnTo>
                <a:lnTo>
                  <a:pt x="2527" y="328"/>
                </a:lnTo>
                <a:lnTo>
                  <a:pt x="2559" y="315"/>
                </a:lnTo>
                <a:lnTo>
                  <a:pt x="2572" y="315"/>
                </a:lnTo>
                <a:lnTo>
                  <a:pt x="2578" y="315"/>
                </a:lnTo>
                <a:lnTo>
                  <a:pt x="2585" y="309"/>
                </a:lnTo>
                <a:lnTo>
                  <a:pt x="2598" y="309"/>
                </a:lnTo>
                <a:lnTo>
                  <a:pt x="2610" y="309"/>
                </a:lnTo>
                <a:lnTo>
                  <a:pt x="2610" y="303"/>
                </a:lnTo>
                <a:lnTo>
                  <a:pt x="2604" y="303"/>
                </a:lnTo>
                <a:lnTo>
                  <a:pt x="2559" y="309"/>
                </a:lnTo>
                <a:lnTo>
                  <a:pt x="2546" y="309"/>
                </a:lnTo>
                <a:lnTo>
                  <a:pt x="2527" y="315"/>
                </a:lnTo>
                <a:lnTo>
                  <a:pt x="2482" y="328"/>
                </a:lnTo>
                <a:lnTo>
                  <a:pt x="2418" y="341"/>
                </a:lnTo>
                <a:lnTo>
                  <a:pt x="2385" y="341"/>
                </a:lnTo>
                <a:lnTo>
                  <a:pt x="2360" y="341"/>
                </a:lnTo>
                <a:lnTo>
                  <a:pt x="2347" y="354"/>
                </a:lnTo>
                <a:lnTo>
                  <a:pt x="2328" y="354"/>
                </a:lnTo>
                <a:lnTo>
                  <a:pt x="2295" y="367"/>
                </a:lnTo>
                <a:lnTo>
                  <a:pt x="2283" y="367"/>
                </a:lnTo>
                <a:lnTo>
                  <a:pt x="2276" y="367"/>
                </a:lnTo>
                <a:lnTo>
                  <a:pt x="2270" y="373"/>
                </a:lnTo>
                <a:lnTo>
                  <a:pt x="2270" y="380"/>
                </a:lnTo>
                <a:lnTo>
                  <a:pt x="2283" y="380"/>
                </a:lnTo>
                <a:lnTo>
                  <a:pt x="2295" y="380"/>
                </a:lnTo>
                <a:lnTo>
                  <a:pt x="2302" y="380"/>
                </a:lnTo>
                <a:lnTo>
                  <a:pt x="2321" y="373"/>
                </a:lnTo>
                <a:lnTo>
                  <a:pt x="2340" y="373"/>
                </a:lnTo>
                <a:lnTo>
                  <a:pt x="2366" y="354"/>
                </a:lnTo>
                <a:lnTo>
                  <a:pt x="2373" y="354"/>
                </a:lnTo>
                <a:lnTo>
                  <a:pt x="2379" y="354"/>
                </a:lnTo>
                <a:lnTo>
                  <a:pt x="2424" y="354"/>
                </a:lnTo>
                <a:lnTo>
                  <a:pt x="2437" y="348"/>
                </a:lnTo>
                <a:lnTo>
                  <a:pt x="2450" y="341"/>
                </a:lnTo>
                <a:lnTo>
                  <a:pt x="2475" y="335"/>
                </a:lnTo>
                <a:lnTo>
                  <a:pt x="2527" y="328"/>
                </a:lnTo>
                <a:lnTo>
                  <a:pt x="5433" y="495"/>
                </a:lnTo>
                <a:lnTo>
                  <a:pt x="2302" y="341"/>
                </a:lnTo>
                <a:lnTo>
                  <a:pt x="2295" y="335"/>
                </a:lnTo>
                <a:lnTo>
                  <a:pt x="2283" y="328"/>
                </a:lnTo>
                <a:lnTo>
                  <a:pt x="2289" y="335"/>
                </a:lnTo>
                <a:lnTo>
                  <a:pt x="2302" y="341"/>
                </a:lnTo>
                <a:lnTo>
                  <a:pt x="5433" y="495"/>
                </a:lnTo>
                <a:lnTo>
                  <a:pt x="2347" y="335"/>
                </a:lnTo>
                <a:lnTo>
                  <a:pt x="2328" y="335"/>
                </a:lnTo>
                <a:lnTo>
                  <a:pt x="2328" y="341"/>
                </a:lnTo>
                <a:lnTo>
                  <a:pt x="2340" y="341"/>
                </a:lnTo>
                <a:lnTo>
                  <a:pt x="2347" y="335"/>
                </a:lnTo>
                <a:lnTo>
                  <a:pt x="5433" y="495"/>
                </a:lnTo>
                <a:lnTo>
                  <a:pt x="3099" y="303"/>
                </a:lnTo>
                <a:lnTo>
                  <a:pt x="3118" y="309"/>
                </a:lnTo>
                <a:lnTo>
                  <a:pt x="3144" y="315"/>
                </a:lnTo>
                <a:lnTo>
                  <a:pt x="3183" y="335"/>
                </a:lnTo>
                <a:lnTo>
                  <a:pt x="3189" y="335"/>
                </a:lnTo>
                <a:lnTo>
                  <a:pt x="3195" y="341"/>
                </a:lnTo>
                <a:lnTo>
                  <a:pt x="3202" y="348"/>
                </a:lnTo>
                <a:lnTo>
                  <a:pt x="3163" y="380"/>
                </a:lnTo>
                <a:lnTo>
                  <a:pt x="3150" y="380"/>
                </a:lnTo>
                <a:lnTo>
                  <a:pt x="3144" y="386"/>
                </a:lnTo>
                <a:lnTo>
                  <a:pt x="3150" y="393"/>
                </a:lnTo>
                <a:lnTo>
                  <a:pt x="3144" y="393"/>
                </a:lnTo>
                <a:lnTo>
                  <a:pt x="3150" y="393"/>
                </a:lnTo>
                <a:lnTo>
                  <a:pt x="3189" y="380"/>
                </a:lnTo>
                <a:lnTo>
                  <a:pt x="3195" y="373"/>
                </a:lnTo>
                <a:lnTo>
                  <a:pt x="3208" y="367"/>
                </a:lnTo>
                <a:lnTo>
                  <a:pt x="3215" y="367"/>
                </a:lnTo>
                <a:lnTo>
                  <a:pt x="3234" y="373"/>
                </a:lnTo>
                <a:lnTo>
                  <a:pt x="3247" y="380"/>
                </a:lnTo>
                <a:lnTo>
                  <a:pt x="3253" y="380"/>
                </a:lnTo>
                <a:lnTo>
                  <a:pt x="3253" y="373"/>
                </a:lnTo>
                <a:lnTo>
                  <a:pt x="3247" y="367"/>
                </a:lnTo>
                <a:lnTo>
                  <a:pt x="3247" y="341"/>
                </a:lnTo>
                <a:lnTo>
                  <a:pt x="3234" y="341"/>
                </a:lnTo>
                <a:lnTo>
                  <a:pt x="3228" y="348"/>
                </a:lnTo>
                <a:lnTo>
                  <a:pt x="3228" y="341"/>
                </a:lnTo>
                <a:lnTo>
                  <a:pt x="3215" y="341"/>
                </a:lnTo>
                <a:lnTo>
                  <a:pt x="3202" y="328"/>
                </a:lnTo>
                <a:lnTo>
                  <a:pt x="3189" y="322"/>
                </a:lnTo>
                <a:lnTo>
                  <a:pt x="3183" y="322"/>
                </a:lnTo>
                <a:lnTo>
                  <a:pt x="3183" y="315"/>
                </a:lnTo>
                <a:lnTo>
                  <a:pt x="3163" y="309"/>
                </a:lnTo>
                <a:lnTo>
                  <a:pt x="3131" y="309"/>
                </a:lnTo>
                <a:lnTo>
                  <a:pt x="3118" y="303"/>
                </a:lnTo>
                <a:lnTo>
                  <a:pt x="3105" y="296"/>
                </a:lnTo>
                <a:lnTo>
                  <a:pt x="3099" y="303"/>
                </a:lnTo>
                <a:lnTo>
                  <a:pt x="5433" y="495"/>
                </a:lnTo>
                <a:lnTo>
                  <a:pt x="2520" y="399"/>
                </a:lnTo>
                <a:lnTo>
                  <a:pt x="2565" y="393"/>
                </a:lnTo>
                <a:lnTo>
                  <a:pt x="2604" y="386"/>
                </a:lnTo>
                <a:lnTo>
                  <a:pt x="2643" y="380"/>
                </a:lnTo>
                <a:lnTo>
                  <a:pt x="2662" y="373"/>
                </a:lnTo>
                <a:lnTo>
                  <a:pt x="2681" y="367"/>
                </a:lnTo>
                <a:lnTo>
                  <a:pt x="2694" y="354"/>
                </a:lnTo>
                <a:lnTo>
                  <a:pt x="2726" y="354"/>
                </a:lnTo>
                <a:lnTo>
                  <a:pt x="2758" y="348"/>
                </a:lnTo>
                <a:lnTo>
                  <a:pt x="2784" y="341"/>
                </a:lnTo>
                <a:lnTo>
                  <a:pt x="2790" y="341"/>
                </a:lnTo>
                <a:lnTo>
                  <a:pt x="2784" y="335"/>
                </a:lnTo>
                <a:lnTo>
                  <a:pt x="2707" y="348"/>
                </a:lnTo>
                <a:lnTo>
                  <a:pt x="2662" y="367"/>
                </a:lnTo>
                <a:lnTo>
                  <a:pt x="2630" y="373"/>
                </a:lnTo>
                <a:lnTo>
                  <a:pt x="2578" y="380"/>
                </a:lnTo>
                <a:lnTo>
                  <a:pt x="2546" y="386"/>
                </a:lnTo>
                <a:lnTo>
                  <a:pt x="2495" y="399"/>
                </a:lnTo>
                <a:lnTo>
                  <a:pt x="2520" y="399"/>
                </a:lnTo>
                <a:lnTo>
                  <a:pt x="5433" y="495"/>
                </a:lnTo>
                <a:lnTo>
                  <a:pt x="3015" y="386"/>
                </a:lnTo>
                <a:lnTo>
                  <a:pt x="3067" y="399"/>
                </a:lnTo>
                <a:lnTo>
                  <a:pt x="3067" y="393"/>
                </a:lnTo>
                <a:lnTo>
                  <a:pt x="3041" y="386"/>
                </a:lnTo>
                <a:lnTo>
                  <a:pt x="2990" y="367"/>
                </a:lnTo>
                <a:lnTo>
                  <a:pt x="2964" y="354"/>
                </a:lnTo>
                <a:lnTo>
                  <a:pt x="2951" y="354"/>
                </a:lnTo>
                <a:lnTo>
                  <a:pt x="2951" y="348"/>
                </a:lnTo>
                <a:lnTo>
                  <a:pt x="2970" y="328"/>
                </a:lnTo>
                <a:lnTo>
                  <a:pt x="3003" y="315"/>
                </a:lnTo>
                <a:lnTo>
                  <a:pt x="3060" y="303"/>
                </a:lnTo>
                <a:lnTo>
                  <a:pt x="3080" y="303"/>
                </a:lnTo>
                <a:lnTo>
                  <a:pt x="3080" y="296"/>
                </a:lnTo>
                <a:lnTo>
                  <a:pt x="3080" y="290"/>
                </a:lnTo>
                <a:lnTo>
                  <a:pt x="3086" y="290"/>
                </a:lnTo>
                <a:lnTo>
                  <a:pt x="3099" y="283"/>
                </a:lnTo>
                <a:lnTo>
                  <a:pt x="3086" y="283"/>
                </a:lnTo>
                <a:lnTo>
                  <a:pt x="3067" y="290"/>
                </a:lnTo>
                <a:lnTo>
                  <a:pt x="3028" y="303"/>
                </a:lnTo>
                <a:lnTo>
                  <a:pt x="2951" y="322"/>
                </a:lnTo>
                <a:lnTo>
                  <a:pt x="2906" y="341"/>
                </a:lnTo>
                <a:lnTo>
                  <a:pt x="2835" y="380"/>
                </a:lnTo>
                <a:lnTo>
                  <a:pt x="2758" y="412"/>
                </a:lnTo>
                <a:lnTo>
                  <a:pt x="2655" y="438"/>
                </a:lnTo>
                <a:lnTo>
                  <a:pt x="2565" y="450"/>
                </a:lnTo>
                <a:lnTo>
                  <a:pt x="2553" y="450"/>
                </a:lnTo>
                <a:lnTo>
                  <a:pt x="2527" y="457"/>
                </a:lnTo>
                <a:lnTo>
                  <a:pt x="2508" y="470"/>
                </a:lnTo>
                <a:lnTo>
                  <a:pt x="2495" y="470"/>
                </a:lnTo>
                <a:lnTo>
                  <a:pt x="2469" y="450"/>
                </a:lnTo>
                <a:lnTo>
                  <a:pt x="2463" y="450"/>
                </a:lnTo>
                <a:lnTo>
                  <a:pt x="2469" y="457"/>
                </a:lnTo>
                <a:lnTo>
                  <a:pt x="2469" y="470"/>
                </a:lnTo>
                <a:lnTo>
                  <a:pt x="2463" y="470"/>
                </a:lnTo>
                <a:lnTo>
                  <a:pt x="2418" y="470"/>
                </a:lnTo>
                <a:lnTo>
                  <a:pt x="2373" y="457"/>
                </a:lnTo>
                <a:lnTo>
                  <a:pt x="2321" y="457"/>
                </a:lnTo>
                <a:lnTo>
                  <a:pt x="2283" y="444"/>
                </a:lnTo>
                <a:lnTo>
                  <a:pt x="2218" y="431"/>
                </a:lnTo>
                <a:lnTo>
                  <a:pt x="2135" y="412"/>
                </a:lnTo>
                <a:lnTo>
                  <a:pt x="2141" y="418"/>
                </a:lnTo>
                <a:lnTo>
                  <a:pt x="2167" y="431"/>
                </a:lnTo>
                <a:lnTo>
                  <a:pt x="2199" y="438"/>
                </a:lnTo>
                <a:lnTo>
                  <a:pt x="2212" y="431"/>
                </a:lnTo>
                <a:lnTo>
                  <a:pt x="2231" y="438"/>
                </a:lnTo>
                <a:lnTo>
                  <a:pt x="2238" y="438"/>
                </a:lnTo>
                <a:lnTo>
                  <a:pt x="2238" y="444"/>
                </a:lnTo>
                <a:lnTo>
                  <a:pt x="2238" y="450"/>
                </a:lnTo>
                <a:lnTo>
                  <a:pt x="2231" y="450"/>
                </a:lnTo>
                <a:lnTo>
                  <a:pt x="2212" y="444"/>
                </a:lnTo>
                <a:lnTo>
                  <a:pt x="2180" y="438"/>
                </a:lnTo>
                <a:lnTo>
                  <a:pt x="2141" y="431"/>
                </a:lnTo>
                <a:lnTo>
                  <a:pt x="2180" y="450"/>
                </a:lnTo>
                <a:lnTo>
                  <a:pt x="2096" y="457"/>
                </a:lnTo>
                <a:lnTo>
                  <a:pt x="2058" y="457"/>
                </a:lnTo>
                <a:lnTo>
                  <a:pt x="2019" y="450"/>
                </a:lnTo>
                <a:lnTo>
                  <a:pt x="2013" y="450"/>
                </a:lnTo>
                <a:lnTo>
                  <a:pt x="1993" y="450"/>
                </a:lnTo>
                <a:lnTo>
                  <a:pt x="1968" y="450"/>
                </a:lnTo>
                <a:lnTo>
                  <a:pt x="1942" y="438"/>
                </a:lnTo>
                <a:lnTo>
                  <a:pt x="1923" y="438"/>
                </a:lnTo>
                <a:lnTo>
                  <a:pt x="1903" y="431"/>
                </a:lnTo>
                <a:lnTo>
                  <a:pt x="1878" y="418"/>
                </a:lnTo>
                <a:lnTo>
                  <a:pt x="1865" y="418"/>
                </a:lnTo>
                <a:lnTo>
                  <a:pt x="1865" y="425"/>
                </a:lnTo>
                <a:lnTo>
                  <a:pt x="1865" y="438"/>
                </a:lnTo>
                <a:lnTo>
                  <a:pt x="1884" y="450"/>
                </a:lnTo>
                <a:lnTo>
                  <a:pt x="1916" y="457"/>
                </a:lnTo>
                <a:lnTo>
                  <a:pt x="1961" y="470"/>
                </a:lnTo>
                <a:lnTo>
                  <a:pt x="1993" y="470"/>
                </a:lnTo>
                <a:lnTo>
                  <a:pt x="2006" y="470"/>
                </a:lnTo>
                <a:lnTo>
                  <a:pt x="2032" y="476"/>
                </a:lnTo>
                <a:lnTo>
                  <a:pt x="2058" y="476"/>
                </a:lnTo>
                <a:lnTo>
                  <a:pt x="2083" y="483"/>
                </a:lnTo>
                <a:lnTo>
                  <a:pt x="2109" y="476"/>
                </a:lnTo>
                <a:lnTo>
                  <a:pt x="2135" y="476"/>
                </a:lnTo>
                <a:lnTo>
                  <a:pt x="2180" y="470"/>
                </a:lnTo>
                <a:lnTo>
                  <a:pt x="2225" y="470"/>
                </a:lnTo>
                <a:lnTo>
                  <a:pt x="2238" y="476"/>
                </a:lnTo>
                <a:lnTo>
                  <a:pt x="2257" y="483"/>
                </a:lnTo>
                <a:lnTo>
                  <a:pt x="2283" y="489"/>
                </a:lnTo>
                <a:lnTo>
                  <a:pt x="2315" y="495"/>
                </a:lnTo>
                <a:lnTo>
                  <a:pt x="2321" y="489"/>
                </a:lnTo>
                <a:lnTo>
                  <a:pt x="2334" y="495"/>
                </a:lnTo>
                <a:lnTo>
                  <a:pt x="2360" y="508"/>
                </a:lnTo>
                <a:lnTo>
                  <a:pt x="2360" y="489"/>
                </a:lnTo>
                <a:lnTo>
                  <a:pt x="2366" y="489"/>
                </a:lnTo>
                <a:lnTo>
                  <a:pt x="2385" y="489"/>
                </a:lnTo>
                <a:lnTo>
                  <a:pt x="2405" y="495"/>
                </a:lnTo>
                <a:lnTo>
                  <a:pt x="2405" y="489"/>
                </a:lnTo>
                <a:lnTo>
                  <a:pt x="2424" y="489"/>
                </a:lnTo>
                <a:lnTo>
                  <a:pt x="2437" y="489"/>
                </a:lnTo>
                <a:lnTo>
                  <a:pt x="2450" y="495"/>
                </a:lnTo>
                <a:lnTo>
                  <a:pt x="2469" y="502"/>
                </a:lnTo>
                <a:lnTo>
                  <a:pt x="2456" y="489"/>
                </a:lnTo>
                <a:lnTo>
                  <a:pt x="2482" y="483"/>
                </a:lnTo>
                <a:lnTo>
                  <a:pt x="2488" y="489"/>
                </a:lnTo>
                <a:lnTo>
                  <a:pt x="2520" y="495"/>
                </a:lnTo>
                <a:lnTo>
                  <a:pt x="2546" y="508"/>
                </a:lnTo>
                <a:lnTo>
                  <a:pt x="2565" y="515"/>
                </a:lnTo>
                <a:lnTo>
                  <a:pt x="2578" y="521"/>
                </a:lnTo>
                <a:lnTo>
                  <a:pt x="2598" y="528"/>
                </a:lnTo>
                <a:lnTo>
                  <a:pt x="2623" y="534"/>
                </a:lnTo>
                <a:lnTo>
                  <a:pt x="2630" y="540"/>
                </a:lnTo>
                <a:lnTo>
                  <a:pt x="2636" y="540"/>
                </a:lnTo>
                <a:lnTo>
                  <a:pt x="2623" y="521"/>
                </a:lnTo>
                <a:lnTo>
                  <a:pt x="2604" y="515"/>
                </a:lnTo>
                <a:lnTo>
                  <a:pt x="2578" y="502"/>
                </a:lnTo>
                <a:lnTo>
                  <a:pt x="2546" y="483"/>
                </a:lnTo>
                <a:lnTo>
                  <a:pt x="2630" y="457"/>
                </a:lnTo>
                <a:lnTo>
                  <a:pt x="2675" y="450"/>
                </a:lnTo>
                <a:lnTo>
                  <a:pt x="2700" y="450"/>
                </a:lnTo>
                <a:lnTo>
                  <a:pt x="2733" y="431"/>
                </a:lnTo>
                <a:lnTo>
                  <a:pt x="2745" y="431"/>
                </a:lnTo>
                <a:lnTo>
                  <a:pt x="2771" y="438"/>
                </a:lnTo>
                <a:lnTo>
                  <a:pt x="2816" y="444"/>
                </a:lnTo>
                <a:lnTo>
                  <a:pt x="2784" y="431"/>
                </a:lnTo>
                <a:lnTo>
                  <a:pt x="2771" y="425"/>
                </a:lnTo>
                <a:lnTo>
                  <a:pt x="2765" y="425"/>
                </a:lnTo>
                <a:lnTo>
                  <a:pt x="2771" y="418"/>
                </a:lnTo>
                <a:lnTo>
                  <a:pt x="2887" y="373"/>
                </a:lnTo>
                <a:lnTo>
                  <a:pt x="2919" y="367"/>
                </a:lnTo>
                <a:lnTo>
                  <a:pt x="2964" y="373"/>
                </a:lnTo>
                <a:lnTo>
                  <a:pt x="3015" y="386"/>
                </a:lnTo>
                <a:lnTo>
                  <a:pt x="5433" y="495"/>
                </a:lnTo>
                <a:lnTo>
                  <a:pt x="2283" y="457"/>
                </a:lnTo>
                <a:lnTo>
                  <a:pt x="2270" y="457"/>
                </a:lnTo>
                <a:lnTo>
                  <a:pt x="2270" y="450"/>
                </a:lnTo>
                <a:lnTo>
                  <a:pt x="2283" y="450"/>
                </a:lnTo>
                <a:lnTo>
                  <a:pt x="2289" y="450"/>
                </a:lnTo>
                <a:lnTo>
                  <a:pt x="2315" y="457"/>
                </a:lnTo>
                <a:lnTo>
                  <a:pt x="2315" y="470"/>
                </a:lnTo>
                <a:lnTo>
                  <a:pt x="2302" y="470"/>
                </a:lnTo>
                <a:lnTo>
                  <a:pt x="2283" y="457"/>
                </a:lnTo>
                <a:lnTo>
                  <a:pt x="5433" y="495"/>
                </a:lnTo>
                <a:lnTo>
                  <a:pt x="3067" y="187"/>
                </a:lnTo>
                <a:lnTo>
                  <a:pt x="3080" y="180"/>
                </a:lnTo>
                <a:lnTo>
                  <a:pt x="3086" y="180"/>
                </a:lnTo>
                <a:lnTo>
                  <a:pt x="3086" y="174"/>
                </a:lnTo>
                <a:lnTo>
                  <a:pt x="3067" y="174"/>
                </a:lnTo>
                <a:lnTo>
                  <a:pt x="3060" y="174"/>
                </a:lnTo>
                <a:lnTo>
                  <a:pt x="3060" y="180"/>
                </a:lnTo>
                <a:lnTo>
                  <a:pt x="3060" y="187"/>
                </a:lnTo>
                <a:lnTo>
                  <a:pt x="3067" y="187"/>
                </a:lnTo>
                <a:lnTo>
                  <a:pt x="5433" y="495"/>
                </a:lnTo>
                <a:lnTo>
                  <a:pt x="2495" y="367"/>
                </a:lnTo>
                <a:lnTo>
                  <a:pt x="2501" y="367"/>
                </a:lnTo>
                <a:lnTo>
                  <a:pt x="2508" y="348"/>
                </a:lnTo>
                <a:lnTo>
                  <a:pt x="2501" y="348"/>
                </a:lnTo>
                <a:lnTo>
                  <a:pt x="2495" y="367"/>
                </a:lnTo>
                <a:lnTo>
                  <a:pt x="5433" y="495"/>
                </a:lnTo>
                <a:lnTo>
                  <a:pt x="2469" y="367"/>
                </a:lnTo>
                <a:lnTo>
                  <a:pt x="2469" y="354"/>
                </a:lnTo>
                <a:lnTo>
                  <a:pt x="2450" y="348"/>
                </a:lnTo>
                <a:lnTo>
                  <a:pt x="2456" y="354"/>
                </a:lnTo>
                <a:lnTo>
                  <a:pt x="2469" y="367"/>
                </a:lnTo>
                <a:lnTo>
                  <a:pt x="5433" y="495"/>
                </a:lnTo>
                <a:lnTo>
                  <a:pt x="2565" y="367"/>
                </a:lnTo>
                <a:lnTo>
                  <a:pt x="2572" y="373"/>
                </a:lnTo>
                <a:lnTo>
                  <a:pt x="2578" y="373"/>
                </a:lnTo>
                <a:lnTo>
                  <a:pt x="2578" y="367"/>
                </a:lnTo>
                <a:lnTo>
                  <a:pt x="2565" y="367"/>
                </a:lnTo>
                <a:lnTo>
                  <a:pt x="5433" y="495"/>
                </a:lnTo>
                <a:lnTo>
                  <a:pt x="2598" y="367"/>
                </a:lnTo>
                <a:lnTo>
                  <a:pt x="2610" y="367"/>
                </a:lnTo>
                <a:lnTo>
                  <a:pt x="2610" y="354"/>
                </a:lnTo>
                <a:lnTo>
                  <a:pt x="2598" y="354"/>
                </a:lnTo>
                <a:lnTo>
                  <a:pt x="2598" y="367"/>
                </a:lnTo>
                <a:lnTo>
                  <a:pt x="5433" y="495"/>
                </a:lnTo>
                <a:lnTo>
                  <a:pt x="2373" y="425"/>
                </a:lnTo>
                <a:lnTo>
                  <a:pt x="2379" y="431"/>
                </a:lnTo>
                <a:lnTo>
                  <a:pt x="2392" y="431"/>
                </a:lnTo>
                <a:lnTo>
                  <a:pt x="2373" y="425"/>
                </a:lnTo>
                <a:lnTo>
                  <a:pt x="5433" y="495"/>
                </a:lnTo>
                <a:lnTo>
                  <a:pt x="3581" y="238"/>
                </a:lnTo>
                <a:lnTo>
                  <a:pt x="3607" y="245"/>
                </a:lnTo>
                <a:lnTo>
                  <a:pt x="3639" y="251"/>
                </a:lnTo>
                <a:lnTo>
                  <a:pt x="3658" y="251"/>
                </a:lnTo>
                <a:lnTo>
                  <a:pt x="3665" y="251"/>
                </a:lnTo>
                <a:lnTo>
                  <a:pt x="3658" y="245"/>
                </a:lnTo>
                <a:lnTo>
                  <a:pt x="3626" y="238"/>
                </a:lnTo>
                <a:lnTo>
                  <a:pt x="3594" y="238"/>
                </a:lnTo>
                <a:lnTo>
                  <a:pt x="3581" y="232"/>
                </a:lnTo>
                <a:lnTo>
                  <a:pt x="3568" y="232"/>
                </a:lnTo>
                <a:lnTo>
                  <a:pt x="3568" y="238"/>
                </a:lnTo>
                <a:lnTo>
                  <a:pt x="3581" y="238"/>
                </a:lnTo>
                <a:lnTo>
                  <a:pt x="5433" y="495"/>
                </a:lnTo>
                <a:lnTo>
                  <a:pt x="3523" y="232"/>
                </a:lnTo>
                <a:lnTo>
                  <a:pt x="3536" y="238"/>
                </a:lnTo>
                <a:lnTo>
                  <a:pt x="3543" y="238"/>
                </a:lnTo>
                <a:lnTo>
                  <a:pt x="3562" y="238"/>
                </a:lnTo>
                <a:lnTo>
                  <a:pt x="3562" y="232"/>
                </a:lnTo>
                <a:lnTo>
                  <a:pt x="3555" y="232"/>
                </a:lnTo>
                <a:lnTo>
                  <a:pt x="3543" y="225"/>
                </a:lnTo>
                <a:lnTo>
                  <a:pt x="3517" y="225"/>
                </a:lnTo>
                <a:lnTo>
                  <a:pt x="3517" y="232"/>
                </a:lnTo>
                <a:lnTo>
                  <a:pt x="3523" y="232"/>
                </a:lnTo>
                <a:lnTo>
                  <a:pt x="5433" y="495"/>
                </a:lnTo>
                <a:lnTo>
                  <a:pt x="3491" y="225"/>
                </a:lnTo>
                <a:lnTo>
                  <a:pt x="3491" y="219"/>
                </a:lnTo>
                <a:lnTo>
                  <a:pt x="3485" y="219"/>
                </a:lnTo>
                <a:lnTo>
                  <a:pt x="3465" y="225"/>
                </a:lnTo>
                <a:lnTo>
                  <a:pt x="3440" y="219"/>
                </a:lnTo>
                <a:lnTo>
                  <a:pt x="3427" y="219"/>
                </a:lnTo>
                <a:lnTo>
                  <a:pt x="3420" y="219"/>
                </a:lnTo>
                <a:lnTo>
                  <a:pt x="3440" y="225"/>
                </a:lnTo>
                <a:lnTo>
                  <a:pt x="3472" y="232"/>
                </a:lnTo>
                <a:lnTo>
                  <a:pt x="3491" y="232"/>
                </a:lnTo>
                <a:lnTo>
                  <a:pt x="3491" y="225"/>
                </a:lnTo>
                <a:lnTo>
                  <a:pt x="5433" y="495"/>
                </a:lnTo>
                <a:lnTo>
                  <a:pt x="3787" y="213"/>
                </a:lnTo>
                <a:lnTo>
                  <a:pt x="3761" y="206"/>
                </a:lnTo>
                <a:lnTo>
                  <a:pt x="3735" y="206"/>
                </a:lnTo>
                <a:lnTo>
                  <a:pt x="3768" y="213"/>
                </a:lnTo>
                <a:lnTo>
                  <a:pt x="3787" y="213"/>
                </a:lnTo>
                <a:lnTo>
                  <a:pt x="5433" y="495"/>
                </a:lnTo>
                <a:lnTo>
                  <a:pt x="3735" y="264"/>
                </a:lnTo>
                <a:lnTo>
                  <a:pt x="3723" y="251"/>
                </a:lnTo>
                <a:lnTo>
                  <a:pt x="3716" y="251"/>
                </a:lnTo>
                <a:lnTo>
                  <a:pt x="3716" y="264"/>
                </a:lnTo>
                <a:lnTo>
                  <a:pt x="3723" y="270"/>
                </a:lnTo>
                <a:lnTo>
                  <a:pt x="3729" y="270"/>
                </a:lnTo>
                <a:lnTo>
                  <a:pt x="3735" y="270"/>
                </a:lnTo>
                <a:lnTo>
                  <a:pt x="3735" y="264"/>
                </a:lnTo>
                <a:lnTo>
                  <a:pt x="5433" y="495"/>
                </a:lnTo>
                <a:lnTo>
                  <a:pt x="3273" y="348"/>
                </a:lnTo>
                <a:lnTo>
                  <a:pt x="3292" y="341"/>
                </a:lnTo>
                <a:lnTo>
                  <a:pt x="3298" y="335"/>
                </a:lnTo>
                <a:lnTo>
                  <a:pt x="3318" y="328"/>
                </a:lnTo>
                <a:lnTo>
                  <a:pt x="3305" y="322"/>
                </a:lnTo>
                <a:lnTo>
                  <a:pt x="3292" y="328"/>
                </a:lnTo>
                <a:lnTo>
                  <a:pt x="3285" y="335"/>
                </a:lnTo>
                <a:lnTo>
                  <a:pt x="3260" y="335"/>
                </a:lnTo>
                <a:lnTo>
                  <a:pt x="3253" y="341"/>
                </a:lnTo>
                <a:lnTo>
                  <a:pt x="3253" y="348"/>
                </a:lnTo>
                <a:lnTo>
                  <a:pt x="3273" y="348"/>
                </a:lnTo>
                <a:lnTo>
                  <a:pt x="5433" y="495"/>
                </a:lnTo>
                <a:lnTo>
                  <a:pt x="3292" y="238"/>
                </a:lnTo>
                <a:lnTo>
                  <a:pt x="3292" y="245"/>
                </a:lnTo>
                <a:lnTo>
                  <a:pt x="3305" y="245"/>
                </a:lnTo>
                <a:lnTo>
                  <a:pt x="3305" y="232"/>
                </a:lnTo>
                <a:lnTo>
                  <a:pt x="3298" y="232"/>
                </a:lnTo>
                <a:lnTo>
                  <a:pt x="3292" y="238"/>
                </a:lnTo>
                <a:lnTo>
                  <a:pt x="5433" y="495"/>
                </a:lnTo>
                <a:lnTo>
                  <a:pt x="3125" y="225"/>
                </a:lnTo>
                <a:lnTo>
                  <a:pt x="3163" y="219"/>
                </a:lnTo>
                <a:lnTo>
                  <a:pt x="3195" y="219"/>
                </a:lnTo>
                <a:lnTo>
                  <a:pt x="3215" y="219"/>
                </a:lnTo>
                <a:lnTo>
                  <a:pt x="3215" y="232"/>
                </a:lnTo>
                <a:lnTo>
                  <a:pt x="3221" y="232"/>
                </a:lnTo>
                <a:lnTo>
                  <a:pt x="3234" y="225"/>
                </a:lnTo>
                <a:lnTo>
                  <a:pt x="3247" y="213"/>
                </a:lnTo>
                <a:lnTo>
                  <a:pt x="3247" y="206"/>
                </a:lnTo>
                <a:lnTo>
                  <a:pt x="3234" y="206"/>
                </a:lnTo>
                <a:lnTo>
                  <a:pt x="3189" y="206"/>
                </a:lnTo>
                <a:lnTo>
                  <a:pt x="3163" y="206"/>
                </a:lnTo>
                <a:lnTo>
                  <a:pt x="3144" y="213"/>
                </a:lnTo>
                <a:lnTo>
                  <a:pt x="3125" y="213"/>
                </a:lnTo>
                <a:lnTo>
                  <a:pt x="3112" y="219"/>
                </a:lnTo>
                <a:lnTo>
                  <a:pt x="3105" y="219"/>
                </a:lnTo>
                <a:lnTo>
                  <a:pt x="3112" y="225"/>
                </a:lnTo>
                <a:lnTo>
                  <a:pt x="3125" y="225"/>
                </a:lnTo>
                <a:lnTo>
                  <a:pt x="5433" y="495"/>
                </a:lnTo>
                <a:lnTo>
                  <a:pt x="3388" y="309"/>
                </a:lnTo>
                <a:lnTo>
                  <a:pt x="3363" y="315"/>
                </a:lnTo>
                <a:lnTo>
                  <a:pt x="3337" y="322"/>
                </a:lnTo>
                <a:lnTo>
                  <a:pt x="3330" y="328"/>
                </a:lnTo>
                <a:lnTo>
                  <a:pt x="3337" y="335"/>
                </a:lnTo>
                <a:lnTo>
                  <a:pt x="3350" y="328"/>
                </a:lnTo>
                <a:lnTo>
                  <a:pt x="3356" y="328"/>
                </a:lnTo>
                <a:lnTo>
                  <a:pt x="3375" y="328"/>
                </a:lnTo>
                <a:lnTo>
                  <a:pt x="3382" y="322"/>
                </a:lnTo>
                <a:lnTo>
                  <a:pt x="3408" y="322"/>
                </a:lnTo>
                <a:lnTo>
                  <a:pt x="3395" y="328"/>
                </a:lnTo>
                <a:lnTo>
                  <a:pt x="3382" y="335"/>
                </a:lnTo>
                <a:lnTo>
                  <a:pt x="3375" y="341"/>
                </a:lnTo>
                <a:lnTo>
                  <a:pt x="3363" y="348"/>
                </a:lnTo>
                <a:lnTo>
                  <a:pt x="3356" y="354"/>
                </a:lnTo>
                <a:lnTo>
                  <a:pt x="3363" y="354"/>
                </a:lnTo>
                <a:lnTo>
                  <a:pt x="3375" y="348"/>
                </a:lnTo>
                <a:lnTo>
                  <a:pt x="3395" y="341"/>
                </a:lnTo>
                <a:lnTo>
                  <a:pt x="3408" y="335"/>
                </a:lnTo>
                <a:lnTo>
                  <a:pt x="3433" y="328"/>
                </a:lnTo>
                <a:lnTo>
                  <a:pt x="3459" y="328"/>
                </a:lnTo>
                <a:lnTo>
                  <a:pt x="3472" y="322"/>
                </a:lnTo>
                <a:lnTo>
                  <a:pt x="3498" y="322"/>
                </a:lnTo>
                <a:lnTo>
                  <a:pt x="3510" y="315"/>
                </a:lnTo>
                <a:lnTo>
                  <a:pt x="3536" y="315"/>
                </a:lnTo>
                <a:lnTo>
                  <a:pt x="3562" y="309"/>
                </a:lnTo>
                <a:lnTo>
                  <a:pt x="3607" y="309"/>
                </a:lnTo>
                <a:lnTo>
                  <a:pt x="3626" y="309"/>
                </a:lnTo>
                <a:lnTo>
                  <a:pt x="3639" y="315"/>
                </a:lnTo>
                <a:lnTo>
                  <a:pt x="3665" y="309"/>
                </a:lnTo>
                <a:lnTo>
                  <a:pt x="3735" y="315"/>
                </a:lnTo>
                <a:lnTo>
                  <a:pt x="3761" y="315"/>
                </a:lnTo>
                <a:lnTo>
                  <a:pt x="3774" y="322"/>
                </a:lnTo>
                <a:lnTo>
                  <a:pt x="3774" y="315"/>
                </a:lnTo>
                <a:lnTo>
                  <a:pt x="3774" y="309"/>
                </a:lnTo>
                <a:lnTo>
                  <a:pt x="3735" y="309"/>
                </a:lnTo>
                <a:lnTo>
                  <a:pt x="3716" y="309"/>
                </a:lnTo>
                <a:lnTo>
                  <a:pt x="3703" y="309"/>
                </a:lnTo>
                <a:lnTo>
                  <a:pt x="3645" y="309"/>
                </a:lnTo>
                <a:lnTo>
                  <a:pt x="3633" y="303"/>
                </a:lnTo>
                <a:lnTo>
                  <a:pt x="3613" y="303"/>
                </a:lnTo>
                <a:lnTo>
                  <a:pt x="3600" y="303"/>
                </a:lnTo>
                <a:lnTo>
                  <a:pt x="3588" y="303"/>
                </a:lnTo>
                <a:lnTo>
                  <a:pt x="3594" y="303"/>
                </a:lnTo>
                <a:lnTo>
                  <a:pt x="3568" y="309"/>
                </a:lnTo>
                <a:lnTo>
                  <a:pt x="3555" y="303"/>
                </a:lnTo>
                <a:lnTo>
                  <a:pt x="3530" y="303"/>
                </a:lnTo>
                <a:lnTo>
                  <a:pt x="3530" y="309"/>
                </a:lnTo>
                <a:lnTo>
                  <a:pt x="3510" y="309"/>
                </a:lnTo>
                <a:lnTo>
                  <a:pt x="3465" y="309"/>
                </a:lnTo>
                <a:lnTo>
                  <a:pt x="3433" y="309"/>
                </a:lnTo>
                <a:lnTo>
                  <a:pt x="3408" y="309"/>
                </a:lnTo>
                <a:lnTo>
                  <a:pt x="3388" y="309"/>
                </a:lnTo>
                <a:lnTo>
                  <a:pt x="5433" y="495"/>
                </a:lnTo>
                <a:lnTo>
                  <a:pt x="3337" y="213"/>
                </a:lnTo>
                <a:lnTo>
                  <a:pt x="3356" y="219"/>
                </a:lnTo>
                <a:lnTo>
                  <a:pt x="3382" y="219"/>
                </a:lnTo>
                <a:lnTo>
                  <a:pt x="3388" y="219"/>
                </a:lnTo>
                <a:lnTo>
                  <a:pt x="3395" y="213"/>
                </a:lnTo>
                <a:lnTo>
                  <a:pt x="3388" y="213"/>
                </a:lnTo>
                <a:lnTo>
                  <a:pt x="3375" y="206"/>
                </a:lnTo>
                <a:lnTo>
                  <a:pt x="3356" y="206"/>
                </a:lnTo>
                <a:lnTo>
                  <a:pt x="3337" y="206"/>
                </a:lnTo>
                <a:lnTo>
                  <a:pt x="3324" y="206"/>
                </a:lnTo>
                <a:lnTo>
                  <a:pt x="3324" y="213"/>
                </a:lnTo>
                <a:lnTo>
                  <a:pt x="3337" y="213"/>
                </a:lnTo>
                <a:lnTo>
                  <a:pt x="5433" y="495"/>
                </a:lnTo>
                <a:lnTo>
                  <a:pt x="3285" y="219"/>
                </a:lnTo>
                <a:lnTo>
                  <a:pt x="3318" y="213"/>
                </a:lnTo>
                <a:lnTo>
                  <a:pt x="3324" y="213"/>
                </a:lnTo>
                <a:lnTo>
                  <a:pt x="3318" y="206"/>
                </a:lnTo>
                <a:lnTo>
                  <a:pt x="3305" y="206"/>
                </a:lnTo>
                <a:lnTo>
                  <a:pt x="3285" y="206"/>
                </a:lnTo>
                <a:lnTo>
                  <a:pt x="3273" y="206"/>
                </a:lnTo>
                <a:lnTo>
                  <a:pt x="3266" y="213"/>
                </a:lnTo>
                <a:lnTo>
                  <a:pt x="3273" y="219"/>
                </a:lnTo>
                <a:lnTo>
                  <a:pt x="3285" y="219"/>
                </a:lnTo>
                <a:lnTo>
                  <a:pt x="5433" y="495"/>
                </a:lnTo>
                <a:lnTo>
                  <a:pt x="2900" y="264"/>
                </a:lnTo>
                <a:lnTo>
                  <a:pt x="2906" y="251"/>
                </a:lnTo>
                <a:lnTo>
                  <a:pt x="2919" y="251"/>
                </a:lnTo>
                <a:lnTo>
                  <a:pt x="2925" y="264"/>
                </a:lnTo>
                <a:lnTo>
                  <a:pt x="2938" y="264"/>
                </a:lnTo>
                <a:lnTo>
                  <a:pt x="2945" y="264"/>
                </a:lnTo>
                <a:lnTo>
                  <a:pt x="2938" y="251"/>
                </a:lnTo>
                <a:lnTo>
                  <a:pt x="2925" y="245"/>
                </a:lnTo>
                <a:lnTo>
                  <a:pt x="2938" y="238"/>
                </a:lnTo>
                <a:lnTo>
                  <a:pt x="2951" y="238"/>
                </a:lnTo>
                <a:lnTo>
                  <a:pt x="2958" y="238"/>
                </a:lnTo>
                <a:lnTo>
                  <a:pt x="2951" y="232"/>
                </a:lnTo>
                <a:lnTo>
                  <a:pt x="2925" y="232"/>
                </a:lnTo>
                <a:lnTo>
                  <a:pt x="2906" y="245"/>
                </a:lnTo>
                <a:lnTo>
                  <a:pt x="2887" y="251"/>
                </a:lnTo>
                <a:lnTo>
                  <a:pt x="2880" y="264"/>
                </a:lnTo>
                <a:lnTo>
                  <a:pt x="2887" y="270"/>
                </a:lnTo>
                <a:lnTo>
                  <a:pt x="2893" y="270"/>
                </a:lnTo>
                <a:lnTo>
                  <a:pt x="2900" y="264"/>
                </a:lnTo>
                <a:lnTo>
                  <a:pt x="5433" y="495"/>
                </a:lnTo>
                <a:lnTo>
                  <a:pt x="1723" y="270"/>
                </a:lnTo>
                <a:lnTo>
                  <a:pt x="1723" y="264"/>
                </a:lnTo>
                <a:lnTo>
                  <a:pt x="1717" y="264"/>
                </a:lnTo>
                <a:lnTo>
                  <a:pt x="1710" y="264"/>
                </a:lnTo>
                <a:lnTo>
                  <a:pt x="1704" y="270"/>
                </a:lnTo>
                <a:lnTo>
                  <a:pt x="1717" y="277"/>
                </a:lnTo>
                <a:lnTo>
                  <a:pt x="1723" y="277"/>
                </a:lnTo>
                <a:lnTo>
                  <a:pt x="1723" y="270"/>
                </a:lnTo>
                <a:lnTo>
                  <a:pt x="5433" y="495"/>
                </a:lnTo>
                <a:lnTo>
                  <a:pt x="1762" y="341"/>
                </a:lnTo>
                <a:lnTo>
                  <a:pt x="1768" y="341"/>
                </a:lnTo>
                <a:lnTo>
                  <a:pt x="1775" y="348"/>
                </a:lnTo>
                <a:lnTo>
                  <a:pt x="1788" y="348"/>
                </a:lnTo>
                <a:lnTo>
                  <a:pt x="1800" y="341"/>
                </a:lnTo>
                <a:lnTo>
                  <a:pt x="1781" y="341"/>
                </a:lnTo>
                <a:lnTo>
                  <a:pt x="1775" y="335"/>
                </a:lnTo>
                <a:lnTo>
                  <a:pt x="1768" y="328"/>
                </a:lnTo>
                <a:lnTo>
                  <a:pt x="1781" y="315"/>
                </a:lnTo>
                <a:lnTo>
                  <a:pt x="1788" y="315"/>
                </a:lnTo>
                <a:lnTo>
                  <a:pt x="1800" y="315"/>
                </a:lnTo>
                <a:lnTo>
                  <a:pt x="1813" y="315"/>
                </a:lnTo>
                <a:lnTo>
                  <a:pt x="1820" y="328"/>
                </a:lnTo>
                <a:lnTo>
                  <a:pt x="1820" y="335"/>
                </a:lnTo>
                <a:lnTo>
                  <a:pt x="1826" y="328"/>
                </a:lnTo>
                <a:lnTo>
                  <a:pt x="1826" y="315"/>
                </a:lnTo>
                <a:lnTo>
                  <a:pt x="1820" y="309"/>
                </a:lnTo>
                <a:lnTo>
                  <a:pt x="1807" y="309"/>
                </a:lnTo>
                <a:lnTo>
                  <a:pt x="1800" y="303"/>
                </a:lnTo>
                <a:lnTo>
                  <a:pt x="1781" y="296"/>
                </a:lnTo>
                <a:lnTo>
                  <a:pt x="1775" y="296"/>
                </a:lnTo>
                <a:lnTo>
                  <a:pt x="1775" y="303"/>
                </a:lnTo>
                <a:lnTo>
                  <a:pt x="1755" y="315"/>
                </a:lnTo>
                <a:lnTo>
                  <a:pt x="1743" y="322"/>
                </a:lnTo>
                <a:lnTo>
                  <a:pt x="1730" y="328"/>
                </a:lnTo>
                <a:lnTo>
                  <a:pt x="1730" y="335"/>
                </a:lnTo>
                <a:lnTo>
                  <a:pt x="1749" y="335"/>
                </a:lnTo>
                <a:lnTo>
                  <a:pt x="1755" y="335"/>
                </a:lnTo>
                <a:lnTo>
                  <a:pt x="1762" y="341"/>
                </a:lnTo>
                <a:lnTo>
                  <a:pt x="5433" y="495"/>
                </a:lnTo>
                <a:lnTo>
                  <a:pt x="1839" y="303"/>
                </a:lnTo>
                <a:lnTo>
                  <a:pt x="1839" y="296"/>
                </a:lnTo>
                <a:lnTo>
                  <a:pt x="1833" y="309"/>
                </a:lnTo>
                <a:lnTo>
                  <a:pt x="1833" y="309"/>
                </a:lnTo>
                <a:lnTo>
                  <a:pt x="1839" y="309"/>
                </a:lnTo>
                <a:lnTo>
                  <a:pt x="1839" y="303"/>
                </a:lnTo>
                <a:lnTo>
                  <a:pt x="5433" y="495"/>
                </a:lnTo>
                <a:lnTo>
                  <a:pt x="1755" y="296"/>
                </a:lnTo>
                <a:lnTo>
                  <a:pt x="1762" y="296"/>
                </a:lnTo>
                <a:lnTo>
                  <a:pt x="1755" y="290"/>
                </a:lnTo>
                <a:lnTo>
                  <a:pt x="1743" y="277"/>
                </a:lnTo>
                <a:lnTo>
                  <a:pt x="1736" y="277"/>
                </a:lnTo>
                <a:lnTo>
                  <a:pt x="1736" y="283"/>
                </a:lnTo>
                <a:lnTo>
                  <a:pt x="1743" y="290"/>
                </a:lnTo>
                <a:lnTo>
                  <a:pt x="1755" y="296"/>
                </a:lnTo>
                <a:lnTo>
                  <a:pt x="5433" y="495"/>
                </a:lnTo>
                <a:lnTo>
                  <a:pt x="1717" y="309"/>
                </a:lnTo>
                <a:lnTo>
                  <a:pt x="1717" y="315"/>
                </a:lnTo>
                <a:lnTo>
                  <a:pt x="1723" y="322"/>
                </a:lnTo>
                <a:lnTo>
                  <a:pt x="1723" y="315"/>
                </a:lnTo>
                <a:lnTo>
                  <a:pt x="1723" y="309"/>
                </a:lnTo>
                <a:lnTo>
                  <a:pt x="1723" y="309"/>
                </a:lnTo>
                <a:lnTo>
                  <a:pt x="1717" y="309"/>
                </a:lnTo>
                <a:lnTo>
                  <a:pt x="5433" y="495"/>
                </a:lnTo>
                <a:lnTo>
                  <a:pt x="1833" y="431"/>
                </a:lnTo>
                <a:lnTo>
                  <a:pt x="1833" y="438"/>
                </a:lnTo>
                <a:lnTo>
                  <a:pt x="1839" y="444"/>
                </a:lnTo>
                <a:lnTo>
                  <a:pt x="1852" y="450"/>
                </a:lnTo>
                <a:lnTo>
                  <a:pt x="1858" y="444"/>
                </a:lnTo>
                <a:lnTo>
                  <a:pt x="1852" y="438"/>
                </a:lnTo>
                <a:lnTo>
                  <a:pt x="1839" y="431"/>
                </a:lnTo>
                <a:lnTo>
                  <a:pt x="1833" y="431"/>
                </a:lnTo>
                <a:lnTo>
                  <a:pt x="5433" y="495"/>
                </a:lnTo>
                <a:lnTo>
                  <a:pt x="1601" y="225"/>
                </a:lnTo>
                <a:lnTo>
                  <a:pt x="1608" y="238"/>
                </a:lnTo>
                <a:lnTo>
                  <a:pt x="1620" y="238"/>
                </a:lnTo>
                <a:lnTo>
                  <a:pt x="1608" y="219"/>
                </a:lnTo>
                <a:lnTo>
                  <a:pt x="1601" y="219"/>
                </a:lnTo>
                <a:lnTo>
                  <a:pt x="1601" y="225"/>
                </a:lnTo>
                <a:lnTo>
                  <a:pt x="5433" y="495"/>
                </a:lnTo>
                <a:lnTo>
                  <a:pt x="1698" y="373"/>
                </a:lnTo>
                <a:lnTo>
                  <a:pt x="1704" y="373"/>
                </a:lnTo>
                <a:lnTo>
                  <a:pt x="1710" y="354"/>
                </a:lnTo>
                <a:lnTo>
                  <a:pt x="1710" y="341"/>
                </a:lnTo>
                <a:lnTo>
                  <a:pt x="1710" y="335"/>
                </a:lnTo>
                <a:lnTo>
                  <a:pt x="1704" y="341"/>
                </a:lnTo>
                <a:lnTo>
                  <a:pt x="1685" y="367"/>
                </a:lnTo>
                <a:lnTo>
                  <a:pt x="1685" y="373"/>
                </a:lnTo>
                <a:lnTo>
                  <a:pt x="1698" y="373"/>
                </a:lnTo>
                <a:lnTo>
                  <a:pt x="5433" y="495"/>
                </a:lnTo>
                <a:lnTo>
                  <a:pt x="1672" y="264"/>
                </a:lnTo>
                <a:lnTo>
                  <a:pt x="1672" y="251"/>
                </a:lnTo>
                <a:lnTo>
                  <a:pt x="1665" y="245"/>
                </a:lnTo>
                <a:lnTo>
                  <a:pt x="1653" y="238"/>
                </a:lnTo>
                <a:lnTo>
                  <a:pt x="1646" y="238"/>
                </a:lnTo>
                <a:lnTo>
                  <a:pt x="1646" y="245"/>
                </a:lnTo>
                <a:lnTo>
                  <a:pt x="1659" y="264"/>
                </a:lnTo>
                <a:lnTo>
                  <a:pt x="1665" y="264"/>
                </a:lnTo>
                <a:lnTo>
                  <a:pt x="1672" y="264"/>
                </a:lnTo>
                <a:lnTo>
                  <a:pt x="5433" y="495"/>
                </a:lnTo>
                <a:lnTo>
                  <a:pt x="3009" y="213"/>
                </a:lnTo>
                <a:lnTo>
                  <a:pt x="3022" y="213"/>
                </a:lnTo>
                <a:lnTo>
                  <a:pt x="3022" y="206"/>
                </a:lnTo>
                <a:lnTo>
                  <a:pt x="3048" y="200"/>
                </a:lnTo>
                <a:lnTo>
                  <a:pt x="3048" y="193"/>
                </a:lnTo>
                <a:lnTo>
                  <a:pt x="3041" y="193"/>
                </a:lnTo>
                <a:lnTo>
                  <a:pt x="3015" y="193"/>
                </a:lnTo>
                <a:lnTo>
                  <a:pt x="3009" y="193"/>
                </a:lnTo>
                <a:lnTo>
                  <a:pt x="3009" y="200"/>
                </a:lnTo>
                <a:lnTo>
                  <a:pt x="3003" y="213"/>
                </a:lnTo>
                <a:lnTo>
                  <a:pt x="3009" y="213"/>
                </a:lnTo>
                <a:lnTo>
                  <a:pt x="5433" y="495"/>
                </a:lnTo>
                <a:lnTo>
                  <a:pt x="2855" y="283"/>
                </a:lnTo>
                <a:lnTo>
                  <a:pt x="2835" y="290"/>
                </a:lnTo>
                <a:lnTo>
                  <a:pt x="2835" y="296"/>
                </a:lnTo>
                <a:lnTo>
                  <a:pt x="2848" y="290"/>
                </a:lnTo>
                <a:lnTo>
                  <a:pt x="2868" y="283"/>
                </a:lnTo>
                <a:lnTo>
                  <a:pt x="2874" y="277"/>
                </a:lnTo>
                <a:lnTo>
                  <a:pt x="2868" y="270"/>
                </a:lnTo>
                <a:lnTo>
                  <a:pt x="2855" y="283"/>
                </a:lnTo>
                <a:lnTo>
                  <a:pt x="5433" y="495"/>
                </a:lnTo>
                <a:lnTo>
                  <a:pt x="1820" y="348"/>
                </a:lnTo>
                <a:lnTo>
                  <a:pt x="1813" y="341"/>
                </a:lnTo>
                <a:lnTo>
                  <a:pt x="1807" y="341"/>
                </a:lnTo>
                <a:lnTo>
                  <a:pt x="1813" y="354"/>
                </a:lnTo>
                <a:lnTo>
                  <a:pt x="1826" y="367"/>
                </a:lnTo>
                <a:lnTo>
                  <a:pt x="1826" y="354"/>
                </a:lnTo>
                <a:lnTo>
                  <a:pt x="1833" y="367"/>
                </a:lnTo>
                <a:lnTo>
                  <a:pt x="1845" y="373"/>
                </a:lnTo>
                <a:lnTo>
                  <a:pt x="1858" y="373"/>
                </a:lnTo>
                <a:lnTo>
                  <a:pt x="1865" y="380"/>
                </a:lnTo>
                <a:lnTo>
                  <a:pt x="1865" y="373"/>
                </a:lnTo>
                <a:lnTo>
                  <a:pt x="1858" y="367"/>
                </a:lnTo>
                <a:lnTo>
                  <a:pt x="1845" y="354"/>
                </a:lnTo>
                <a:lnTo>
                  <a:pt x="1826" y="354"/>
                </a:lnTo>
                <a:lnTo>
                  <a:pt x="1820" y="348"/>
                </a:lnTo>
                <a:lnTo>
                  <a:pt x="5433" y="495"/>
                </a:lnTo>
                <a:lnTo>
                  <a:pt x="2829" y="335"/>
                </a:lnTo>
                <a:lnTo>
                  <a:pt x="2848" y="335"/>
                </a:lnTo>
                <a:lnTo>
                  <a:pt x="2861" y="335"/>
                </a:lnTo>
                <a:lnTo>
                  <a:pt x="2880" y="341"/>
                </a:lnTo>
                <a:lnTo>
                  <a:pt x="2880" y="341"/>
                </a:lnTo>
                <a:lnTo>
                  <a:pt x="2868" y="328"/>
                </a:lnTo>
                <a:lnTo>
                  <a:pt x="2855" y="322"/>
                </a:lnTo>
                <a:lnTo>
                  <a:pt x="2835" y="328"/>
                </a:lnTo>
                <a:lnTo>
                  <a:pt x="2816" y="328"/>
                </a:lnTo>
                <a:lnTo>
                  <a:pt x="2829" y="335"/>
                </a:lnTo>
                <a:lnTo>
                  <a:pt x="5433" y="495"/>
                </a:lnTo>
                <a:lnTo>
                  <a:pt x="3009" y="232"/>
                </a:lnTo>
                <a:lnTo>
                  <a:pt x="3067" y="225"/>
                </a:lnTo>
                <a:lnTo>
                  <a:pt x="3093" y="225"/>
                </a:lnTo>
                <a:lnTo>
                  <a:pt x="3093" y="219"/>
                </a:lnTo>
                <a:lnTo>
                  <a:pt x="3060" y="219"/>
                </a:lnTo>
                <a:lnTo>
                  <a:pt x="3041" y="219"/>
                </a:lnTo>
                <a:lnTo>
                  <a:pt x="3003" y="225"/>
                </a:lnTo>
                <a:lnTo>
                  <a:pt x="2977" y="232"/>
                </a:lnTo>
                <a:lnTo>
                  <a:pt x="2970" y="232"/>
                </a:lnTo>
                <a:lnTo>
                  <a:pt x="3009" y="232"/>
                </a:lnTo>
                <a:lnTo>
                  <a:pt x="5433" y="495"/>
                </a:lnTo>
                <a:lnTo>
                  <a:pt x="2848" y="270"/>
                </a:lnTo>
                <a:lnTo>
                  <a:pt x="2868" y="264"/>
                </a:lnTo>
                <a:lnTo>
                  <a:pt x="2868" y="251"/>
                </a:lnTo>
                <a:lnTo>
                  <a:pt x="2861" y="251"/>
                </a:lnTo>
                <a:lnTo>
                  <a:pt x="2848" y="251"/>
                </a:lnTo>
                <a:lnTo>
                  <a:pt x="2835" y="251"/>
                </a:lnTo>
                <a:lnTo>
                  <a:pt x="2835" y="270"/>
                </a:lnTo>
                <a:lnTo>
                  <a:pt x="2842" y="270"/>
                </a:lnTo>
                <a:lnTo>
                  <a:pt x="2848" y="270"/>
                </a:lnTo>
                <a:lnTo>
                  <a:pt x="5433" y="495"/>
                </a:lnTo>
                <a:lnTo>
                  <a:pt x="1878" y="373"/>
                </a:lnTo>
                <a:lnTo>
                  <a:pt x="1903" y="386"/>
                </a:lnTo>
                <a:lnTo>
                  <a:pt x="1929" y="393"/>
                </a:lnTo>
                <a:lnTo>
                  <a:pt x="1980" y="393"/>
                </a:lnTo>
                <a:lnTo>
                  <a:pt x="1993" y="393"/>
                </a:lnTo>
                <a:lnTo>
                  <a:pt x="2019" y="393"/>
                </a:lnTo>
                <a:lnTo>
                  <a:pt x="2070" y="399"/>
                </a:lnTo>
                <a:lnTo>
                  <a:pt x="2128" y="399"/>
                </a:lnTo>
                <a:lnTo>
                  <a:pt x="2212" y="393"/>
                </a:lnTo>
                <a:lnTo>
                  <a:pt x="2244" y="386"/>
                </a:lnTo>
                <a:lnTo>
                  <a:pt x="2263" y="380"/>
                </a:lnTo>
                <a:lnTo>
                  <a:pt x="2225" y="380"/>
                </a:lnTo>
                <a:lnTo>
                  <a:pt x="2186" y="386"/>
                </a:lnTo>
                <a:lnTo>
                  <a:pt x="2148" y="386"/>
                </a:lnTo>
                <a:lnTo>
                  <a:pt x="2141" y="386"/>
                </a:lnTo>
                <a:lnTo>
                  <a:pt x="2135" y="386"/>
                </a:lnTo>
                <a:lnTo>
                  <a:pt x="2109" y="386"/>
                </a:lnTo>
                <a:lnTo>
                  <a:pt x="2051" y="386"/>
                </a:lnTo>
                <a:lnTo>
                  <a:pt x="2025" y="380"/>
                </a:lnTo>
                <a:lnTo>
                  <a:pt x="2006" y="373"/>
                </a:lnTo>
                <a:lnTo>
                  <a:pt x="1974" y="348"/>
                </a:lnTo>
                <a:lnTo>
                  <a:pt x="1968" y="341"/>
                </a:lnTo>
                <a:lnTo>
                  <a:pt x="1961" y="341"/>
                </a:lnTo>
                <a:lnTo>
                  <a:pt x="1968" y="354"/>
                </a:lnTo>
                <a:lnTo>
                  <a:pt x="1974" y="367"/>
                </a:lnTo>
                <a:lnTo>
                  <a:pt x="1980" y="367"/>
                </a:lnTo>
                <a:lnTo>
                  <a:pt x="1980" y="373"/>
                </a:lnTo>
                <a:lnTo>
                  <a:pt x="1980" y="380"/>
                </a:lnTo>
                <a:lnTo>
                  <a:pt x="1961" y="380"/>
                </a:lnTo>
                <a:lnTo>
                  <a:pt x="1955" y="380"/>
                </a:lnTo>
                <a:lnTo>
                  <a:pt x="1935" y="380"/>
                </a:lnTo>
                <a:lnTo>
                  <a:pt x="1923" y="380"/>
                </a:lnTo>
                <a:lnTo>
                  <a:pt x="1910" y="380"/>
                </a:lnTo>
                <a:lnTo>
                  <a:pt x="1884" y="367"/>
                </a:lnTo>
                <a:lnTo>
                  <a:pt x="1878" y="373"/>
                </a:lnTo>
                <a:lnTo>
                  <a:pt x="5433" y="495"/>
                </a:lnTo>
                <a:lnTo>
                  <a:pt x="1871" y="341"/>
                </a:lnTo>
                <a:lnTo>
                  <a:pt x="1890" y="354"/>
                </a:lnTo>
                <a:lnTo>
                  <a:pt x="1903" y="354"/>
                </a:lnTo>
                <a:lnTo>
                  <a:pt x="1903" y="348"/>
                </a:lnTo>
                <a:lnTo>
                  <a:pt x="1884" y="341"/>
                </a:lnTo>
                <a:lnTo>
                  <a:pt x="1878" y="335"/>
                </a:lnTo>
                <a:lnTo>
                  <a:pt x="1871" y="328"/>
                </a:lnTo>
                <a:lnTo>
                  <a:pt x="1865" y="328"/>
                </a:lnTo>
                <a:lnTo>
                  <a:pt x="1865" y="335"/>
                </a:lnTo>
                <a:lnTo>
                  <a:pt x="1871" y="341"/>
                </a:lnTo>
                <a:lnTo>
                  <a:pt x="5433" y="495"/>
                </a:lnTo>
                <a:lnTo>
                  <a:pt x="2784" y="277"/>
                </a:lnTo>
                <a:lnTo>
                  <a:pt x="2784" y="270"/>
                </a:lnTo>
                <a:lnTo>
                  <a:pt x="2778" y="270"/>
                </a:lnTo>
                <a:lnTo>
                  <a:pt x="2765" y="283"/>
                </a:lnTo>
                <a:lnTo>
                  <a:pt x="2771" y="283"/>
                </a:lnTo>
                <a:lnTo>
                  <a:pt x="2784" y="277"/>
                </a:lnTo>
                <a:lnTo>
                  <a:pt x="5433" y="495"/>
                </a:lnTo>
                <a:lnTo>
                  <a:pt x="2816" y="270"/>
                </a:lnTo>
                <a:lnTo>
                  <a:pt x="2816" y="264"/>
                </a:lnTo>
                <a:lnTo>
                  <a:pt x="2797" y="270"/>
                </a:lnTo>
                <a:lnTo>
                  <a:pt x="2803" y="277"/>
                </a:lnTo>
                <a:lnTo>
                  <a:pt x="2816" y="270"/>
                </a:lnTo>
                <a:lnTo>
                  <a:pt x="5433" y="495"/>
                </a:lnTo>
                <a:lnTo>
                  <a:pt x="2289" y="168"/>
                </a:lnTo>
                <a:lnTo>
                  <a:pt x="2328" y="168"/>
                </a:lnTo>
                <a:lnTo>
                  <a:pt x="2366" y="180"/>
                </a:lnTo>
                <a:lnTo>
                  <a:pt x="2405" y="187"/>
                </a:lnTo>
                <a:lnTo>
                  <a:pt x="2437" y="200"/>
                </a:lnTo>
                <a:lnTo>
                  <a:pt x="2450" y="206"/>
                </a:lnTo>
                <a:lnTo>
                  <a:pt x="2469" y="206"/>
                </a:lnTo>
                <a:lnTo>
                  <a:pt x="2482" y="219"/>
                </a:lnTo>
                <a:lnTo>
                  <a:pt x="2501" y="219"/>
                </a:lnTo>
                <a:lnTo>
                  <a:pt x="2527" y="225"/>
                </a:lnTo>
                <a:lnTo>
                  <a:pt x="2553" y="238"/>
                </a:lnTo>
                <a:lnTo>
                  <a:pt x="2565" y="245"/>
                </a:lnTo>
                <a:lnTo>
                  <a:pt x="2585" y="264"/>
                </a:lnTo>
                <a:lnTo>
                  <a:pt x="2610" y="270"/>
                </a:lnTo>
                <a:lnTo>
                  <a:pt x="2675" y="283"/>
                </a:lnTo>
                <a:lnTo>
                  <a:pt x="2681" y="290"/>
                </a:lnTo>
                <a:lnTo>
                  <a:pt x="2675" y="296"/>
                </a:lnTo>
                <a:lnTo>
                  <a:pt x="2630" y="303"/>
                </a:lnTo>
                <a:lnTo>
                  <a:pt x="2668" y="303"/>
                </a:lnTo>
                <a:lnTo>
                  <a:pt x="2694" y="303"/>
                </a:lnTo>
                <a:lnTo>
                  <a:pt x="2713" y="303"/>
                </a:lnTo>
                <a:lnTo>
                  <a:pt x="2733" y="303"/>
                </a:lnTo>
                <a:lnTo>
                  <a:pt x="2739" y="309"/>
                </a:lnTo>
                <a:lnTo>
                  <a:pt x="2778" y="315"/>
                </a:lnTo>
                <a:lnTo>
                  <a:pt x="2797" y="315"/>
                </a:lnTo>
                <a:lnTo>
                  <a:pt x="2810" y="309"/>
                </a:lnTo>
                <a:lnTo>
                  <a:pt x="2803" y="309"/>
                </a:lnTo>
                <a:lnTo>
                  <a:pt x="2784" y="309"/>
                </a:lnTo>
                <a:lnTo>
                  <a:pt x="2758" y="296"/>
                </a:lnTo>
                <a:lnTo>
                  <a:pt x="2745" y="290"/>
                </a:lnTo>
                <a:lnTo>
                  <a:pt x="2739" y="290"/>
                </a:lnTo>
                <a:lnTo>
                  <a:pt x="2707" y="290"/>
                </a:lnTo>
                <a:lnTo>
                  <a:pt x="2688" y="277"/>
                </a:lnTo>
                <a:lnTo>
                  <a:pt x="2655" y="270"/>
                </a:lnTo>
                <a:lnTo>
                  <a:pt x="2623" y="251"/>
                </a:lnTo>
                <a:lnTo>
                  <a:pt x="2578" y="238"/>
                </a:lnTo>
                <a:lnTo>
                  <a:pt x="2520" y="213"/>
                </a:lnTo>
                <a:lnTo>
                  <a:pt x="2437" y="187"/>
                </a:lnTo>
                <a:lnTo>
                  <a:pt x="2321" y="161"/>
                </a:lnTo>
                <a:lnTo>
                  <a:pt x="2270" y="155"/>
                </a:lnTo>
                <a:lnTo>
                  <a:pt x="2250" y="155"/>
                </a:lnTo>
                <a:lnTo>
                  <a:pt x="2250" y="161"/>
                </a:lnTo>
                <a:lnTo>
                  <a:pt x="2263" y="161"/>
                </a:lnTo>
                <a:lnTo>
                  <a:pt x="2289" y="168"/>
                </a:lnTo>
                <a:lnTo>
                  <a:pt x="5433" y="495"/>
                </a:lnTo>
                <a:close/>
              </a:path>
            </a:pathLst>
          </a:custGeom>
          <a:solidFill>
            <a:schemeClr val="bg1"/>
          </a:solidFill>
          <a:ln w="9525" cap="flat" cmpd="sng" algn="ctr">
            <a:noFill/>
            <a:prstDash val="solid"/>
            <a:round/>
            <a:headEnd type="none" w="med" len="med"/>
            <a:tailEnd type="none" w="med" len="med"/>
          </a:ln>
          <a:effectLst>
            <a:outerShdw blurRad="38100" algn="tl" rotWithShape="0">
              <a:schemeClr val="bg1">
                <a:alpha val="60000"/>
              </a:schemeClr>
            </a:outerShdw>
          </a:effectLst>
        </p:spPr>
        <p:txBody>
          <a:bodyPr vert="horz" wrap="square" lIns="91440" tIns="45720" rIns="91440" bIns="45720" anchor="t" compatLnSpc="1"/>
          <a:lstStyle/>
          <a:p>
            <a:endParaRPr kumimoji="0" lang="ja-JP" altLang="en-US" dirty="0"/>
          </a:p>
        </p:txBody>
      </p:sp>
      <p:grpSp>
        <p:nvGrpSpPr>
          <p:cNvPr id="7" name="グループ化 6"/>
          <p:cNvGrpSpPr/>
          <p:nvPr/>
        </p:nvGrpSpPr>
        <p:grpSpPr>
          <a:xfrm>
            <a:off x="-4614" y="0"/>
            <a:ext cx="12196615" cy="6858000"/>
            <a:chOff x="-3461" y="0"/>
            <a:chExt cx="9147461" cy="6858000"/>
          </a:xfrm>
        </p:grpSpPr>
        <p:sp>
          <p:nvSpPr>
            <p:cNvPr id="8" name="フリーフォーム 7"/>
            <p:cNvSpPr>
              <a:spLocks/>
            </p:cNvSpPr>
            <p:nvPr/>
          </p:nvSpPr>
          <p:spPr bwMode="auto">
            <a:xfrm>
              <a:off x="-3461" y="587486"/>
              <a:ext cx="3890704" cy="1840390"/>
            </a:xfrm>
            <a:custGeom>
              <a:avLst/>
              <a:gdLst/>
              <a:ahLst/>
              <a:cxnLst>
                <a:cxn ang="0">
                  <a:pos x="641" y="55"/>
                </a:cxn>
                <a:cxn ang="0">
                  <a:pos x="664" y="50"/>
                </a:cxn>
                <a:cxn ang="0">
                  <a:pos x="660" y="46"/>
                </a:cxn>
                <a:cxn ang="0">
                  <a:pos x="495" y="54"/>
                </a:cxn>
                <a:cxn ang="0">
                  <a:pos x="378" y="42"/>
                </a:cxn>
                <a:cxn ang="0">
                  <a:pos x="365" y="29"/>
                </a:cxn>
                <a:cxn ang="0">
                  <a:pos x="357" y="17"/>
                </a:cxn>
                <a:cxn ang="0">
                  <a:pos x="328" y="6"/>
                </a:cxn>
                <a:cxn ang="0">
                  <a:pos x="307" y="0"/>
                </a:cxn>
                <a:cxn ang="0">
                  <a:pos x="298" y="11"/>
                </a:cxn>
                <a:cxn ang="0">
                  <a:pos x="278" y="27"/>
                </a:cxn>
                <a:cxn ang="0">
                  <a:pos x="278" y="44"/>
                </a:cxn>
                <a:cxn ang="0">
                  <a:pos x="271" y="59"/>
                </a:cxn>
                <a:cxn ang="0">
                  <a:pos x="280" y="71"/>
                </a:cxn>
                <a:cxn ang="0">
                  <a:pos x="282" y="96"/>
                </a:cxn>
                <a:cxn ang="0">
                  <a:pos x="271" y="111"/>
                </a:cxn>
                <a:cxn ang="0">
                  <a:pos x="236" y="125"/>
                </a:cxn>
                <a:cxn ang="0">
                  <a:pos x="221" y="134"/>
                </a:cxn>
                <a:cxn ang="0">
                  <a:pos x="202" y="144"/>
                </a:cxn>
                <a:cxn ang="0">
                  <a:pos x="142" y="169"/>
                </a:cxn>
                <a:cxn ang="0">
                  <a:pos x="119" y="186"/>
                </a:cxn>
                <a:cxn ang="0">
                  <a:pos x="69" y="211"/>
                </a:cxn>
                <a:cxn ang="0">
                  <a:pos x="31" y="230"/>
                </a:cxn>
                <a:cxn ang="0">
                  <a:pos x="4" y="297"/>
                </a:cxn>
                <a:cxn ang="0">
                  <a:pos x="10" y="269"/>
                </a:cxn>
                <a:cxn ang="0">
                  <a:pos x="50" y="242"/>
                </a:cxn>
                <a:cxn ang="0">
                  <a:pos x="96" y="224"/>
                </a:cxn>
                <a:cxn ang="0">
                  <a:pos x="169" y="190"/>
                </a:cxn>
                <a:cxn ang="0">
                  <a:pos x="209" y="171"/>
                </a:cxn>
                <a:cxn ang="0">
                  <a:pos x="244" y="163"/>
                </a:cxn>
                <a:cxn ang="0">
                  <a:pos x="292" y="153"/>
                </a:cxn>
                <a:cxn ang="0">
                  <a:pos x="313" y="157"/>
                </a:cxn>
                <a:cxn ang="0">
                  <a:pos x="349" y="159"/>
                </a:cxn>
                <a:cxn ang="0">
                  <a:pos x="397" y="130"/>
                </a:cxn>
                <a:cxn ang="0">
                  <a:pos x="440" y="113"/>
                </a:cxn>
                <a:cxn ang="0">
                  <a:pos x="478" y="119"/>
                </a:cxn>
                <a:cxn ang="0">
                  <a:pos x="522" y="111"/>
                </a:cxn>
                <a:cxn ang="0">
                  <a:pos x="587" y="102"/>
                </a:cxn>
                <a:cxn ang="0">
                  <a:pos x="682" y="65"/>
                </a:cxn>
                <a:cxn ang="0">
                  <a:pos x="655" y="65"/>
                </a:cxn>
                <a:cxn ang="0">
                  <a:pos x="676" y="57"/>
                </a:cxn>
                <a:cxn ang="0">
                  <a:pos x="649" y="65"/>
                </a:cxn>
                <a:cxn ang="0">
                  <a:pos x="643" y="63"/>
                </a:cxn>
                <a:cxn ang="0">
                  <a:pos x="685" y="52"/>
                </a:cxn>
                <a:cxn ang="0">
                  <a:pos x="682" y="50"/>
                </a:cxn>
                <a:cxn ang="0">
                  <a:pos x="79" y="219"/>
                </a:cxn>
                <a:cxn ang="0">
                  <a:pos x="84" y="207"/>
                </a:cxn>
                <a:cxn ang="0">
                  <a:pos x="173" y="167"/>
                </a:cxn>
                <a:cxn ang="0">
                  <a:pos x="161" y="182"/>
                </a:cxn>
                <a:cxn ang="0">
                  <a:pos x="148" y="186"/>
                </a:cxn>
                <a:cxn ang="0">
                  <a:pos x="129" y="194"/>
                </a:cxn>
                <a:cxn ang="0">
                  <a:pos x="106" y="205"/>
                </a:cxn>
                <a:cxn ang="0">
                  <a:pos x="130" y="186"/>
                </a:cxn>
                <a:cxn ang="0">
                  <a:pos x="152" y="178"/>
                </a:cxn>
                <a:cxn ang="0">
                  <a:pos x="173" y="167"/>
                </a:cxn>
              </a:cxnLst>
              <a:rect l="0" t="0" r="0" b="0"/>
              <a:pathLst>
                <a:path w="691" h="307">
                  <a:moveTo>
                    <a:pt x="682" y="50"/>
                  </a:moveTo>
                  <a:lnTo>
                    <a:pt x="674" y="54"/>
                  </a:lnTo>
                  <a:lnTo>
                    <a:pt x="662" y="55"/>
                  </a:lnTo>
                  <a:lnTo>
                    <a:pt x="639" y="59"/>
                  </a:lnTo>
                  <a:lnTo>
                    <a:pt x="641" y="55"/>
                  </a:lnTo>
                  <a:lnTo>
                    <a:pt x="647" y="52"/>
                  </a:lnTo>
                  <a:lnTo>
                    <a:pt x="653" y="52"/>
                  </a:lnTo>
                  <a:lnTo>
                    <a:pt x="657" y="50"/>
                  </a:lnTo>
                  <a:lnTo>
                    <a:pt x="660" y="50"/>
                  </a:lnTo>
                  <a:lnTo>
                    <a:pt x="664" y="50"/>
                  </a:lnTo>
                  <a:lnTo>
                    <a:pt x="668" y="46"/>
                  </a:lnTo>
                  <a:lnTo>
                    <a:pt x="670" y="44"/>
                  </a:lnTo>
                  <a:lnTo>
                    <a:pt x="670" y="42"/>
                  </a:lnTo>
                  <a:lnTo>
                    <a:pt x="666" y="44"/>
                  </a:lnTo>
                  <a:lnTo>
                    <a:pt x="660" y="46"/>
                  </a:lnTo>
                  <a:lnTo>
                    <a:pt x="649" y="48"/>
                  </a:lnTo>
                  <a:lnTo>
                    <a:pt x="622" y="52"/>
                  </a:lnTo>
                  <a:lnTo>
                    <a:pt x="561" y="54"/>
                  </a:lnTo>
                  <a:lnTo>
                    <a:pt x="541" y="54"/>
                  </a:lnTo>
                  <a:lnTo>
                    <a:pt x="495" y="54"/>
                  </a:lnTo>
                  <a:lnTo>
                    <a:pt x="463" y="52"/>
                  </a:lnTo>
                  <a:lnTo>
                    <a:pt x="442" y="48"/>
                  </a:lnTo>
                  <a:lnTo>
                    <a:pt x="418" y="48"/>
                  </a:lnTo>
                  <a:lnTo>
                    <a:pt x="401" y="44"/>
                  </a:lnTo>
                  <a:lnTo>
                    <a:pt x="378" y="42"/>
                  </a:lnTo>
                  <a:lnTo>
                    <a:pt x="376" y="40"/>
                  </a:lnTo>
                  <a:lnTo>
                    <a:pt x="376" y="38"/>
                  </a:lnTo>
                  <a:lnTo>
                    <a:pt x="374" y="36"/>
                  </a:lnTo>
                  <a:lnTo>
                    <a:pt x="370" y="32"/>
                  </a:lnTo>
                  <a:lnTo>
                    <a:pt x="365" y="29"/>
                  </a:lnTo>
                  <a:lnTo>
                    <a:pt x="361" y="27"/>
                  </a:lnTo>
                  <a:lnTo>
                    <a:pt x="357" y="25"/>
                  </a:lnTo>
                  <a:lnTo>
                    <a:pt x="355" y="21"/>
                  </a:lnTo>
                  <a:lnTo>
                    <a:pt x="355" y="19"/>
                  </a:lnTo>
                  <a:lnTo>
                    <a:pt x="357" y="17"/>
                  </a:lnTo>
                  <a:lnTo>
                    <a:pt x="355" y="13"/>
                  </a:lnTo>
                  <a:lnTo>
                    <a:pt x="349" y="13"/>
                  </a:lnTo>
                  <a:lnTo>
                    <a:pt x="346" y="17"/>
                  </a:lnTo>
                  <a:lnTo>
                    <a:pt x="336" y="9"/>
                  </a:lnTo>
                  <a:lnTo>
                    <a:pt x="328" y="6"/>
                  </a:lnTo>
                  <a:lnTo>
                    <a:pt x="326" y="4"/>
                  </a:lnTo>
                  <a:lnTo>
                    <a:pt x="322" y="6"/>
                  </a:lnTo>
                  <a:lnTo>
                    <a:pt x="317" y="4"/>
                  </a:lnTo>
                  <a:lnTo>
                    <a:pt x="311" y="4"/>
                  </a:lnTo>
                  <a:lnTo>
                    <a:pt x="307" y="0"/>
                  </a:lnTo>
                  <a:lnTo>
                    <a:pt x="303" y="2"/>
                  </a:lnTo>
                  <a:lnTo>
                    <a:pt x="299" y="4"/>
                  </a:lnTo>
                  <a:lnTo>
                    <a:pt x="299" y="8"/>
                  </a:lnTo>
                  <a:lnTo>
                    <a:pt x="298" y="9"/>
                  </a:lnTo>
                  <a:lnTo>
                    <a:pt x="298" y="11"/>
                  </a:lnTo>
                  <a:lnTo>
                    <a:pt x="292" y="13"/>
                  </a:lnTo>
                  <a:lnTo>
                    <a:pt x="288" y="19"/>
                  </a:lnTo>
                  <a:lnTo>
                    <a:pt x="284" y="23"/>
                  </a:lnTo>
                  <a:lnTo>
                    <a:pt x="278" y="25"/>
                  </a:lnTo>
                  <a:lnTo>
                    <a:pt x="278" y="27"/>
                  </a:lnTo>
                  <a:lnTo>
                    <a:pt x="282" y="29"/>
                  </a:lnTo>
                  <a:lnTo>
                    <a:pt x="282" y="32"/>
                  </a:lnTo>
                  <a:lnTo>
                    <a:pt x="284" y="36"/>
                  </a:lnTo>
                  <a:lnTo>
                    <a:pt x="282" y="38"/>
                  </a:lnTo>
                  <a:lnTo>
                    <a:pt x="278" y="44"/>
                  </a:lnTo>
                  <a:lnTo>
                    <a:pt x="278" y="48"/>
                  </a:lnTo>
                  <a:lnTo>
                    <a:pt x="280" y="52"/>
                  </a:lnTo>
                  <a:lnTo>
                    <a:pt x="278" y="55"/>
                  </a:lnTo>
                  <a:lnTo>
                    <a:pt x="276" y="55"/>
                  </a:lnTo>
                  <a:lnTo>
                    <a:pt x="271" y="59"/>
                  </a:lnTo>
                  <a:lnTo>
                    <a:pt x="271" y="61"/>
                  </a:lnTo>
                  <a:lnTo>
                    <a:pt x="271" y="63"/>
                  </a:lnTo>
                  <a:lnTo>
                    <a:pt x="274" y="65"/>
                  </a:lnTo>
                  <a:lnTo>
                    <a:pt x="276" y="67"/>
                  </a:lnTo>
                  <a:lnTo>
                    <a:pt x="280" y="71"/>
                  </a:lnTo>
                  <a:lnTo>
                    <a:pt x="282" y="77"/>
                  </a:lnTo>
                  <a:lnTo>
                    <a:pt x="280" y="86"/>
                  </a:lnTo>
                  <a:lnTo>
                    <a:pt x="284" y="90"/>
                  </a:lnTo>
                  <a:lnTo>
                    <a:pt x="286" y="92"/>
                  </a:lnTo>
                  <a:lnTo>
                    <a:pt x="282" y="96"/>
                  </a:lnTo>
                  <a:lnTo>
                    <a:pt x="276" y="100"/>
                  </a:lnTo>
                  <a:lnTo>
                    <a:pt x="274" y="103"/>
                  </a:lnTo>
                  <a:lnTo>
                    <a:pt x="278" y="107"/>
                  </a:lnTo>
                  <a:lnTo>
                    <a:pt x="274" y="111"/>
                  </a:lnTo>
                  <a:lnTo>
                    <a:pt x="271" y="111"/>
                  </a:lnTo>
                  <a:lnTo>
                    <a:pt x="267" y="115"/>
                  </a:lnTo>
                  <a:lnTo>
                    <a:pt x="263" y="115"/>
                  </a:lnTo>
                  <a:lnTo>
                    <a:pt x="255" y="121"/>
                  </a:lnTo>
                  <a:lnTo>
                    <a:pt x="246" y="125"/>
                  </a:lnTo>
                  <a:lnTo>
                    <a:pt x="236" y="125"/>
                  </a:lnTo>
                  <a:lnTo>
                    <a:pt x="232" y="127"/>
                  </a:lnTo>
                  <a:lnTo>
                    <a:pt x="228" y="128"/>
                  </a:lnTo>
                  <a:lnTo>
                    <a:pt x="225" y="130"/>
                  </a:lnTo>
                  <a:lnTo>
                    <a:pt x="223" y="130"/>
                  </a:lnTo>
                  <a:lnTo>
                    <a:pt x="221" y="134"/>
                  </a:lnTo>
                  <a:lnTo>
                    <a:pt x="219" y="132"/>
                  </a:lnTo>
                  <a:lnTo>
                    <a:pt x="215" y="134"/>
                  </a:lnTo>
                  <a:lnTo>
                    <a:pt x="211" y="138"/>
                  </a:lnTo>
                  <a:lnTo>
                    <a:pt x="203" y="142"/>
                  </a:lnTo>
                  <a:lnTo>
                    <a:pt x="202" y="144"/>
                  </a:lnTo>
                  <a:lnTo>
                    <a:pt x="188" y="146"/>
                  </a:lnTo>
                  <a:lnTo>
                    <a:pt x="184" y="148"/>
                  </a:lnTo>
                  <a:lnTo>
                    <a:pt x="173" y="151"/>
                  </a:lnTo>
                  <a:lnTo>
                    <a:pt x="152" y="159"/>
                  </a:lnTo>
                  <a:lnTo>
                    <a:pt x="142" y="169"/>
                  </a:lnTo>
                  <a:lnTo>
                    <a:pt x="138" y="171"/>
                  </a:lnTo>
                  <a:lnTo>
                    <a:pt x="136" y="175"/>
                  </a:lnTo>
                  <a:lnTo>
                    <a:pt x="130" y="180"/>
                  </a:lnTo>
                  <a:lnTo>
                    <a:pt x="127" y="182"/>
                  </a:lnTo>
                  <a:lnTo>
                    <a:pt x="119" y="186"/>
                  </a:lnTo>
                  <a:lnTo>
                    <a:pt x="106" y="196"/>
                  </a:lnTo>
                  <a:lnTo>
                    <a:pt x="90" y="201"/>
                  </a:lnTo>
                  <a:lnTo>
                    <a:pt x="84" y="203"/>
                  </a:lnTo>
                  <a:lnTo>
                    <a:pt x="79" y="203"/>
                  </a:lnTo>
                  <a:lnTo>
                    <a:pt x="69" y="211"/>
                  </a:lnTo>
                  <a:lnTo>
                    <a:pt x="61" y="219"/>
                  </a:lnTo>
                  <a:lnTo>
                    <a:pt x="59" y="221"/>
                  </a:lnTo>
                  <a:lnTo>
                    <a:pt x="54" y="223"/>
                  </a:lnTo>
                  <a:lnTo>
                    <a:pt x="46" y="224"/>
                  </a:lnTo>
                  <a:lnTo>
                    <a:pt x="31" y="230"/>
                  </a:lnTo>
                  <a:lnTo>
                    <a:pt x="17" y="232"/>
                  </a:lnTo>
                  <a:lnTo>
                    <a:pt x="8" y="234"/>
                  </a:lnTo>
                  <a:lnTo>
                    <a:pt x="0" y="238"/>
                  </a:lnTo>
                  <a:lnTo>
                    <a:pt x="0" y="307"/>
                  </a:lnTo>
                  <a:lnTo>
                    <a:pt x="4" y="297"/>
                  </a:lnTo>
                  <a:lnTo>
                    <a:pt x="4" y="284"/>
                  </a:lnTo>
                  <a:lnTo>
                    <a:pt x="6" y="278"/>
                  </a:lnTo>
                  <a:lnTo>
                    <a:pt x="8" y="274"/>
                  </a:lnTo>
                  <a:lnTo>
                    <a:pt x="10" y="271"/>
                  </a:lnTo>
                  <a:lnTo>
                    <a:pt x="10" y="269"/>
                  </a:lnTo>
                  <a:lnTo>
                    <a:pt x="13" y="263"/>
                  </a:lnTo>
                  <a:lnTo>
                    <a:pt x="17" y="259"/>
                  </a:lnTo>
                  <a:lnTo>
                    <a:pt x="31" y="249"/>
                  </a:lnTo>
                  <a:lnTo>
                    <a:pt x="40" y="246"/>
                  </a:lnTo>
                  <a:lnTo>
                    <a:pt x="50" y="242"/>
                  </a:lnTo>
                  <a:lnTo>
                    <a:pt x="56" y="240"/>
                  </a:lnTo>
                  <a:lnTo>
                    <a:pt x="61" y="236"/>
                  </a:lnTo>
                  <a:lnTo>
                    <a:pt x="69" y="234"/>
                  </a:lnTo>
                  <a:lnTo>
                    <a:pt x="77" y="230"/>
                  </a:lnTo>
                  <a:lnTo>
                    <a:pt x="96" y="224"/>
                  </a:lnTo>
                  <a:lnTo>
                    <a:pt x="104" y="221"/>
                  </a:lnTo>
                  <a:lnTo>
                    <a:pt x="109" y="219"/>
                  </a:lnTo>
                  <a:lnTo>
                    <a:pt x="117" y="217"/>
                  </a:lnTo>
                  <a:lnTo>
                    <a:pt x="154" y="198"/>
                  </a:lnTo>
                  <a:lnTo>
                    <a:pt x="169" y="190"/>
                  </a:lnTo>
                  <a:lnTo>
                    <a:pt x="182" y="182"/>
                  </a:lnTo>
                  <a:lnTo>
                    <a:pt x="188" y="180"/>
                  </a:lnTo>
                  <a:lnTo>
                    <a:pt x="198" y="176"/>
                  </a:lnTo>
                  <a:lnTo>
                    <a:pt x="205" y="171"/>
                  </a:lnTo>
                  <a:lnTo>
                    <a:pt x="209" y="171"/>
                  </a:lnTo>
                  <a:lnTo>
                    <a:pt x="213" y="167"/>
                  </a:lnTo>
                  <a:lnTo>
                    <a:pt x="217" y="167"/>
                  </a:lnTo>
                  <a:lnTo>
                    <a:pt x="223" y="165"/>
                  </a:lnTo>
                  <a:lnTo>
                    <a:pt x="230" y="165"/>
                  </a:lnTo>
                  <a:lnTo>
                    <a:pt x="244" y="163"/>
                  </a:lnTo>
                  <a:lnTo>
                    <a:pt x="253" y="161"/>
                  </a:lnTo>
                  <a:lnTo>
                    <a:pt x="263" y="161"/>
                  </a:lnTo>
                  <a:lnTo>
                    <a:pt x="267" y="161"/>
                  </a:lnTo>
                  <a:lnTo>
                    <a:pt x="271" y="159"/>
                  </a:lnTo>
                  <a:lnTo>
                    <a:pt x="292" y="153"/>
                  </a:lnTo>
                  <a:lnTo>
                    <a:pt x="301" y="150"/>
                  </a:lnTo>
                  <a:lnTo>
                    <a:pt x="305" y="151"/>
                  </a:lnTo>
                  <a:lnTo>
                    <a:pt x="309" y="151"/>
                  </a:lnTo>
                  <a:lnTo>
                    <a:pt x="309" y="153"/>
                  </a:lnTo>
                  <a:lnTo>
                    <a:pt x="313" y="157"/>
                  </a:lnTo>
                  <a:lnTo>
                    <a:pt x="321" y="157"/>
                  </a:lnTo>
                  <a:lnTo>
                    <a:pt x="332" y="155"/>
                  </a:lnTo>
                  <a:lnTo>
                    <a:pt x="338" y="157"/>
                  </a:lnTo>
                  <a:lnTo>
                    <a:pt x="344" y="157"/>
                  </a:lnTo>
                  <a:lnTo>
                    <a:pt x="349" y="159"/>
                  </a:lnTo>
                  <a:lnTo>
                    <a:pt x="353" y="155"/>
                  </a:lnTo>
                  <a:lnTo>
                    <a:pt x="369" y="150"/>
                  </a:lnTo>
                  <a:lnTo>
                    <a:pt x="378" y="146"/>
                  </a:lnTo>
                  <a:lnTo>
                    <a:pt x="384" y="140"/>
                  </a:lnTo>
                  <a:lnTo>
                    <a:pt x="397" y="130"/>
                  </a:lnTo>
                  <a:lnTo>
                    <a:pt x="411" y="125"/>
                  </a:lnTo>
                  <a:lnTo>
                    <a:pt x="415" y="121"/>
                  </a:lnTo>
                  <a:lnTo>
                    <a:pt x="418" y="117"/>
                  </a:lnTo>
                  <a:lnTo>
                    <a:pt x="430" y="115"/>
                  </a:lnTo>
                  <a:lnTo>
                    <a:pt x="440" y="113"/>
                  </a:lnTo>
                  <a:lnTo>
                    <a:pt x="447" y="115"/>
                  </a:lnTo>
                  <a:lnTo>
                    <a:pt x="455" y="119"/>
                  </a:lnTo>
                  <a:lnTo>
                    <a:pt x="470" y="121"/>
                  </a:lnTo>
                  <a:lnTo>
                    <a:pt x="474" y="121"/>
                  </a:lnTo>
                  <a:lnTo>
                    <a:pt x="478" y="119"/>
                  </a:lnTo>
                  <a:lnTo>
                    <a:pt x="484" y="113"/>
                  </a:lnTo>
                  <a:lnTo>
                    <a:pt x="493" y="113"/>
                  </a:lnTo>
                  <a:lnTo>
                    <a:pt x="509" y="113"/>
                  </a:lnTo>
                  <a:lnTo>
                    <a:pt x="516" y="113"/>
                  </a:lnTo>
                  <a:lnTo>
                    <a:pt x="522" y="111"/>
                  </a:lnTo>
                  <a:lnTo>
                    <a:pt x="526" y="105"/>
                  </a:lnTo>
                  <a:lnTo>
                    <a:pt x="541" y="103"/>
                  </a:lnTo>
                  <a:lnTo>
                    <a:pt x="561" y="102"/>
                  </a:lnTo>
                  <a:lnTo>
                    <a:pt x="574" y="102"/>
                  </a:lnTo>
                  <a:lnTo>
                    <a:pt x="587" y="102"/>
                  </a:lnTo>
                  <a:lnTo>
                    <a:pt x="599" y="98"/>
                  </a:lnTo>
                  <a:lnTo>
                    <a:pt x="626" y="88"/>
                  </a:lnTo>
                  <a:lnTo>
                    <a:pt x="655" y="75"/>
                  </a:lnTo>
                  <a:lnTo>
                    <a:pt x="678" y="69"/>
                  </a:lnTo>
                  <a:lnTo>
                    <a:pt x="682" y="65"/>
                  </a:lnTo>
                  <a:lnTo>
                    <a:pt x="683" y="65"/>
                  </a:lnTo>
                  <a:lnTo>
                    <a:pt x="682" y="65"/>
                  </a:lnTo>
                  <a:lnTo>
                    <a:pt x="655" y="69"/>
                  </a:lnTo>
                  <a:lnTo>
                    <a:pt x="653" y="67"/>
                  </a:lnTo>
                  <a:lnTo>
                    <a:pt x="655" y="65"/>
                  </a:lnTo>
                  <a:lnTo>
                    <a:pt x="658" y="65"/>
                  </a:lnTo>
                  <a:lnTo>
                    <a:pt x="660" y="65"/>
                  </a:lnTo>
                  <a:lnTo>
                    <a:pt x="668" y="65"/>
                  </a:lnTo>
                  <a:lnTo>
                    <a:pt x="672" y="63"/>
                  </a:lnTo>
                  <a:lnTo>
                    <a:pt x="676" y="57"/>
                  </a:lnTo>
                  <a:lnTo>
                    <a:pt x="674" y="57"/>
                  </a:lnTo>
                  <a:lnTo>
                    <a:pt x="666" y="61"/>
                  </a:lnTo>
                  <a:lnTo>
                    <a:pt x="662" y="63"/>
                  </a:lnTo>
                  <a:lnTo>
                    <a:pt x="658" y="63"/>
                  </a:lnTo>
                  <a:lnTo>
                    <a:pt x="649" y="65"/>
                  </a:lnTo>
                  <a:lnTo>
                    <a:pt x="639" y="67"/>
                  </a:lnTo>
                  <a:lnTo>
                    <a:pt x="628" y="69"/>
                  </a:lnTo>
                  <a:lnTo>
                    <a:pt x="628" y="67"/>
                  </a:lnTo>
                  <a:lnTo>
                    <a:pt x="630" y="67"/>
                  </a:lnTo>
                  <a:lnTo>
                    <a:pt x="643" y="63"/>
                  </a:lnTo>
                  <a:lnTo>
                    <a:pt x="647" y="61"/>
                  </a:lnTo>
                  <a:lnTo>
                    <a:pt x="657" y="59"/>
                  </a:lnTo>
                  <a:lnTo>
                    <a:pt x="672" y="55"/>
                  </a:lnTo>
                  <a:lnTo>
                    <a:pt x="680" y="54"/>
                  </a:lnTo>
                  <a:lnTo>
                    <a:pt x="685" y="52"/>
                  </a:lnTo>
                  <a:lnTo>
                    <a:pt x="689" y="48"/>
                  </a:lnTo>
                  <a:lnTo>
                    <a:pt x="691" y="44"/>
                  </a:lnTo>
                  <a:lnTo>
                    <a:pt x="687" y="46"/>
                  </a:lnTo>
                  <a:lnTo>
                    <a:pt x="683" y="50"/>
                  </a:lnTo>
                  <a:lnTo>
                    <a:pt x="682" y="50"/>
                  </a:lnTo>
                  <a:lnTo>
                    <a:pt x="90" y="207"/>
                  </a:lnTo>
                  <a:lnTo>
                    <a:pt x="90" y="209"/>
                  </a:lnTo>
                  <a:lnTo>
                    <a:pt x="88" y="211"/>
                  </a:lnTo>
                  <a:lnTo>
                    <a:pt x="82" y="217"/>
                  </a:lnTo>
                  <a:lnTo>
                    <a:pt x="79" y="219"/>
                  </a:lnTo>
                  <a:lnTo>
                    <a:pt x="75" y="221"/>
                  </a:lnTo>
                  <a:lnTo>
                    <a:pt x="65" y="223"/>
                  </a:lnTo>
                  <a:lnTo>
                    <a:pt x="59" y="223"/>
                  </a:lnTo>
                  <a:lnTo>
                    <a:pt x="77" y="213"/>
                  </a:lnTo>
                  <a:lnTo>
                    <a:pt x="84" y="207"/>
                  </a:lnTo>
                  <a:lnTo>
                    <a:pt x="88" y="205"/>
                  </a:lnTo>
                  <a:lnTo>
                    <a:pt x="90" y="205"/>
                  </a:lnTo>
                  <a:lnTo>
                    <a:pt x="90" y="207"/>
                  </a:lnTo>
                  <a:lnTo>
                    <a:pt x="682" y="50"/>
                  </a:lnTo>
                  <a:lnTo>
                    <a:pt x="173" y="167"/>
                  </a:lnTo>
                  <a:lnTo>
                    <a:pt x="169" y="171"/>
                  </a:lnTo>
                  <a:lnTo>
                    <a:pt x="165" y="173"/>
                  </a:lnTo>
                  <a:lnTo>
                    <a:pt x="163" y="178"/>
                  </a:lnTo>
                  <a:lnTo>
                    <a:pt x="161" y="180"/>
                  </a:lnTo>
                  <a:lnTo>
                    <a:pt x="161" y="182"/>
                  </a:lnTo>
                  <a:lnTo>
                    <a:pt x="157" y="180"/>
                  </a:lnTo>
                  <a:lnTo>
                    <a:pt x="155" y="180"/>
                  </a:lnTo>
                  <a:lnTo>
                    <a:pt x="154" y="182"/>
                  </a:lnTo>
                  <a:lnTo>
                    <a:pt x="152" y="184"/>
                  </a:lnTo>
                  <a:lnTo>
                    <a:pt x="148" y="186"/>
                  </a:lnTo>
                  <a:lnTo>
                    <a:pt x="142" y="190"/>
                  </a:lnTo>
                  <a:lnTo>
                    <a:pt x="138" y="192"/>
                  </a:lnTo>
                  <a:lnTo>
                    <a:pt x="134" y="194"/>
                  </a:lnTo>
                  <a:lnTo>
                    <a:pt x="130" y="194"/>
                  </a:lnTo>
                  <a:lnTo>
                    <a:pt x="129" y="194"/>
                  </a:lnTo>
                  <a:lnTo>
                    <a:pt x="125" y="198"/>
                  </a:lnTo>
                  <a:lnTo>
                    <a:pt x="121" y="199"/>
                  </a:lnTo>
                  <a:lnTo>
                    <a:pt x="113" y="203"/>
                  </a:lnTo>
                  <a:lnTo>
                    <a:pt x="107" y="205"/>
                  </a:lnTo>
                  <a:lnTo>
                    <a:pt x="106" y="205"/>
                  </a:lnTo>
                  <a:lnTo>
                    <a:pt x="106" y="203"/>
                  </a:lnTo>
                  <a:lnTo>
                    <a:pt x="113" y="196"/>
                  </a:lnTo>
                  <a:lnTo>
                    <a:pt x="119" y="192"/>
                  </a:lnTo>
                  <a:lnTo>
                    <a:pt x="125" y="190"/>
                  </a:lnTo>
                  <a:lnTo>
                    <a:pt x="130" y="186"/>
                  </a:lnTo>
                  <a:lnTo>
                    <a:pt x="132" y="186"/>
                  </a:lnTo>
                  <a:lnTo>
                    <a:pt x="132" y="188"/>
                  </a:lnTo>
                  <a:lnTo>
                    <a:pt x="132" y="190"/>
                  </a:lnTo>
                  <a:lnTo>
                    <a:pt x="136" y="186"/>
                  </a:lnTo>
                  <a:lnTo>
                    <a:pt x="152" y="178"/>
                  </a:lnTo>
                  <a:lnTo>
                    <a:pt x="157" y="173"/>
                  </a:lnTo>
                  <a:lnTo>
                    <a:pt x="159" y="173"/>
                  </a:lnTo>
                  <a:lnTo>
                    <a:pt x="165" y="171"/>
                  </a:lnTo>
                  <a:lnTo>
                    <a:pt x="171" y="169"/>
                  </a:lnTo>
                  <a:lnTo>
                    <a:pt x="173" y="167"/>
                  </a:lnTo>
                  <a:lnTo>
                    <a:pt x="682" y="50"/>
                  </a:lnTo>
                  <a:close/>
                </a:path>
              </a:pathLst>
            </a:custGeom>
            <a:gradFill>
              <a:gsLst>
                <a:gs pos="25000">
                  <a:schemeClr val="bg1">
                    <a:alpha val="25000"/>
                  </a:schemeClr>
                </a:gs>
                <a:gs pos="55000">
                  <a:schemeClr val="bg1">
                    <a:alpha val="5000"/>
                  </a:schemeClr>
                </a:gs>
              </a:gsLst>
              <a:lin ang="30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9" name="フリーフォーム 8"/>
            <p:cNvSpPr>
              <a:spLocks/>
            </p:cNvSpPr>
            <p:nvPr/>
          </p:nvSpPr>
          <p:spPr bwMode="auto">
            <a:xfrm>
              <a:off x="3875982" y="0"/>
              <a:ext cx="1903123" cy="977145"/>
            </a:xfrm>
            <a:custGeom>
              <a:avLst/>
              <a:gdLst/>
              <a:ahLst/>
              <a:cxnLst>
                <a:cxn ang="0">
                  <a:pos x="177" y="38"/>
                </a:cxn>
                <a:cxn ang="0">
                  <a:pos x="146" y="54"/>
                </a:cxn>
                <a:cxn ang="0">
                  <a:pos x="27" y="117"/>
                </a:cxn>
                <a:cxn ang="0">
                  <a:pos x="58" y="104"/>
                </a:cxn>
                <a:cxn ang="0">
                  <a:pos x="87" y="88"/>
                </a:cxn>
                <a:cxn ang="0">
                  <a:pos x="87" y="92"/>
                </a:cxn>
                <a:cxn ang="0">
                  <a:pos x="42" y="121"/>
                </a:cxn>
                <a:cxn ang="0">
                  <a:pos x="17" y="134"/>
                </a:cxn>
                <a:cxn ang="0">
                  <a:pos x="6" y="144"/>
                </a:cxn>
                <a:cxn ang="0">
                  <a:pos x="21" y="136"/>
                </a:cxn>
                <a:cxn ang="0">
                  <a:pos x="42" y="130"/>
                </a:cxn>
                <a:cxn ang="0">
                  <a:pos x="50" y="123"/>
                </a:cxn>
                <a:cxn ang="0">
                  <a:pos x="65" y="117"/>
                </a:cxn>
                <a:cxn ang="0">
                  <a:pos x="85" y="106"/>
                </a:cxn>
                <a:cxn ang="0">
                  <a:pos x="96" y="100"/>
                </a:cxn>
                <a:cxn ang="0">
                  <a:pos x="125" y="86"/>
                </a:cxn>
                <a:cxn ang="0">
                  <a:pos x="142" y="81"/>
                </a:cxn>
                <a:cxn ang="0">
                  <a:pos x="192" y="52"/>
                </a:cxn>
                <a:cxn ang="0">
                  <a:pos x="244" y="27"/>
                </a:cxn>
                <a:cxn ang="0">
                  <a:pos x="246" y="33"/>
                </a:cxn>
                <a:cxn ang="0">
                  <a:pos x="208" y="50"/>
                </a:cxn>
                <a:cxn ang="0">
                  <a:pos x="167" y="69"/>
                </a:cxn>
                <a:cxn ang="0">
                  <a:pos x="146" y="84"/>
                </a:cxn>
                <a:cxn ang="0">
                  <a:pos x="135" y="88"/>
                </a:cxn>
                <a:cxn ang="0">
                  <a:pos x="125" y="96"/>
                </a:cxn>
                <a:cxn ang="0">
                  <a:pos x="131" y="84"/>
                </a:cxn>
                <a:cxn ang="0">
                  <a:pos x="113" y="100"/>
                </a:cxn>
                <a:cxn ang="0">
                  <a:pos x="108" y="98"/>
                </a:cxn>
                <a:cxn ang="0">
                  <a:pos x="104" y="104"/>
                </a:cxn>
                <a:cxn ang="0">
                  <a:pos x="96" y="117"/>
                </a:cxn>
                <a:cxn ang="0">
                  <a:pos x="69" y="132"/>
                </a:cxn>
                <a:cxn ang="0">
                  <a:pos x="42" y="146"/>
                </a:cxn>
                <a:cxn ang="0">
                  <a:pos x="0" y="163"/>
                </a:cxn>
                <a:cxn ang="0">
                  <a:pos x="67" y="140"/>
                </a:cxn>
                <a:cxn ang="0">
                  <a:pos x="98" y="127"/>
                </a:cxn>
                <a:cxn ang="0">
                  <a:pos x="160" y="88"/>
                </a:cxn>
                <a:cxn ang="0">
                  <a:pos x="208" y="65"/>
                </a:cxn>
                <a:cxn ang="0">
                  <a:pos x="259" y="40"/>
                </a:cxn>
                <a:cxn ang="0">
                  <a:pos x="271" y="33"/>
                </a:cxn>
                <a:cxn ang="0">
                  <a:pos x="282" y="29"/>
                </a:cxn>
                <a:cxn ang="0">
                  <a:pos x="302" y="21"/>
                </a:cxn>
                <a:cxn ang="0">
                  <a:pos x="317" y="11"/>
                </a:cxn>
                <a:cxn ang="0">
                  <a:pos x="329" y="6"/>
                </a:cxn>
                <a:cxn ang="0">
                  <a:pos x="108" y="82"/>
                </a:cxn>
                <a:cxn ang="0">
                  <a:pos x="104" y="82"/>
                </a:cxn>
                <a:cxn ang="0">
                  <a:pos x="110" y="81"/>
                </a:cxn>
                <a:cxn ang="0">
                  <a:pos x="133" y="71"/>
                </a:cxn>
                <a:cxn ang="0">
                  <a:pos x="115" y="79"/>
                </a:cxn>
                <a:cxn ang="0">
                  <a:pos x="125" y="71"/>
                </a:cxn>
                <a:cxn ang="0">
                  <a:pos x="261" y="0"/>
                </a:cxn>
                <a:cxn ang="0">
                  <a:pos x="261" y="23"/>
                </a:cxn>
                <a:cxn ang="0">
                  <a:pos x="269" y="15"/>
                </a:cxn>
                <a:cxn ang="0">
                  <a:pos x="261" y="0"/>
                </a:cxn>
              </a:cxnLst>
              <a:rect l="0" t="0" r="0" b="0"/>
              <a:pathLst>
                <a:path w="338" h="163">
                  <a:moveTo>
                    <a:pt x="261" y="0"/>
                  </a:moveTo>
                  <a:lnTo>
                    <a:pt x="186" y="31"/>
                  </a:lnTo>
                  <a:lnTo>
                    <a:pt x="179" y="36"/>
                  </a:lnTo>
                  <a:lnTo>
                    <a:pt x="177" y="38"/>
                  </a:lnTo>
                  <a:lnTo>
                    <a:pt x="177" y="36"/>
                  </a:lnTo>
                  <a:lnTo>
                    <a:pt x="175" y="36"/>
                  </a:lnTo>
                  <a:lnTo>
                    <a:pt x="173" y="36"/>
                  </a:lnTo>
                  <a:lnTo>
                    <a:pt x="146" y="54"/>
                  </a:lnTo>
                  <a:lnTo>
                    <a:pt x="102" y="77"/>
                  </a:lnTo>
                  <a:lnTo>
                    <a:pt x="69" y="94"/>
                  </a:lnTo>
                  <a:lnTo>
                    <a:pt x="42" y="107"/>
                  </a:lnTo>
                  <a:lnTo>
                    <a:pt x="27" y="117"/>
                  </a:lnTo>
                  <a:lnTo>
                    <a:pt x="31" y="117"/>
                  </a:lnTo>
                  <a:lnTo>
                    <a:pt x="41" y="117"/>
                  </a:lnTo>
                  <a:lnTo>
                    <a:pt x="50" y="109"/>
                  </a:lnTo>
                  <a:lnTo>
                    <a:pt x="58" y="104"/>
                  </a:lnTo>
                  <a:lnTo>
                    <a:pt x="73" y="96"/>
                  </a:lnTo>
                  <a:lnTo>
                    <a:pt x="81" y="92"/>
                  </a:lnTo>
                  <a:lnTo>
                    <a:pt x="83" y="90"/>
                  </a:lnTo>
                  <a:lnTo>
                    <a:pt x="87" y="88"/>
                  </a:lnTo>
                  <a:lnTo>
                    <a:pt x="89" y="88"/>
                  </a:lnTo>
                  <a:lnTo>
                    <a:pt x="92" y="86"/>
                  </a:lnTo>
                  <a:lnTo>
                    <a:pt x="90" y="90"/>
                  </a:lnTo>
                  <a:lnTo>
                    <a:pt x="87" y="92"/>
                  </a:lnTo>
                  <a:lnTo>
                    <a:pt x="81" y="96"/>
                  </a:lnTo>
                  <a:lnTo>
                    <a:pt x="71" y="102"/>
                  </a:lnTo>
                  <a:lnTo>
                    <a:pt x="60" y="107"/>
                  </a:lnTo>
                  <a:lnTo>
                    <a:pt x="42" y="121"/>
                  </a:lnTo>
                  <a:lnTo>
                    <a:pt x="39" y="125"/>
                  </a:lnTo>
                  <a:lnTo>
                    <a:pt x="35" y="127"/>
                  </a:lnTo>
                  <a:lnTo>
                    <a:pt x="25" y="129"/>
                  </a:lnTo>
                  <a:lnTo>
                    <a:pt x="17" y="134"/>
                  </a:lnTo>
                  <a:lnTo>
                    <a:pt x="14" y="134"/>
                  </a:lnTo>
                  <a:lnTo>
                    <a:pt x="10" y="136"/>
                  </a:lnTo>
                  <a:lnTo>
                    <a:pt x="6" y="142"/>
                  </a:lnTo>
                  <a:lnTo>
                    <a:pt x="6" y="144"/>
                  </a:lnTo>
                  <a:lnTo>
                    <a:pt x="10" y="140"/>
                  </a:lnTo>
                  <a:lnTo>
                    <a:pt x="14" y="138"/>
                  </a:lnTo>
                  <a:lnTo>
                    <a:pt x="17" y="138"/>
                  </a:lnTo>
                  <a:lnTo>
                    <a:pt x="21" y="136"/>
                  </a:lnTo>
                  <a:lnTo>
                    <a:pt x="25" y="134"/>
                  </a:lnTo>
                  <a:lnTo>
                    <a:pt x="29" y="132"/>
                  </a:lnTo>
                  <a:lnTo>
                    <a:pt x="39" y="130"/>
                  </a:lnTo>
                  <a:lnTo>
                    <a:pt x="42" y="130"/>
                  </a:lnTo>
                  <a:lnTo>
                    <a:pt x="46" y="130"/>
                  </a:lnTo>
                  <a:lnTo>
                    <a:pt x="48" y="129"/>
                  </a:lnTo>
                  <a:lnTo>
                    <a:pt x="50" y="125"/>
                  </a:lnTo>
                  <a:lnTo>
                    <a:pt x="50" y="123"/>
                  </a:lnTo>
                  <a:lnTo>
                    <a:pt x="54" y="123"/>
                  </a:lnTo>
                  <a:lnTo>
                    <a:pt x="60" y="121"/>
                  </a:lnTo>
                  <a:lnTo>
                    <a:pt x="62" y="119"/>
                  </a:lnTo>
                  <a:lnTo>
                    <a:pt x="65" y="117"/>
                  </a:lnTo>
                  <a:lnTo>
                    <a:pt x="75" y="111"/>
                  </a:lnTo>
                  <a:lnTo>
                    <a:pt x="77" y="107"/>
                  </a:lnTo>
                  <a:lnTo>
                    <a:pt x="79" y="107"/>
                  </a:lnTo>
                  <a:lnTo>
                    <a:pt x="85" y="106"/>
                  </a:lnTo>
                  <a:lnTo>
                    <a:pt x="89" y="104"/>
                  </a:lnTo>
                  <a:lnTo>
                    <a:pt x="90" y="102"/>
                  </a:lnTo>
                  <a:lnTo>
                    <a:pt x="92" y="100"/>
                  </a:lnTo>
                  <a:lnTo>
                    <a:pt x="96" y="100"/>
                  </a:lnTo>
                  <a:lnTo>
                    <a:pt x="100" y="98"/>
                  </a:lnTo>
                  <a:lnTo>
                    <a:pt x="104" y="94"/>
                  </a:lnTo>
                  <a:lnTo>
                    <a:pt x="108" y="92"/>
                  </a:lnTo>
                  <a:lnTo>
                    <a:pt x="125" y="86"/>
                  </a:lnTo>
                  <a:lnTo>
                    <a:pt x="131" y="81"/>
                  </a:lnTo>
                  <a:lnTo>
                    <a:pt x="135" y="79"/>
                  </a:lnTo>
                  <a:lnTo>
                    <a:pt x="137" y="79"/>
                  </a:lnTo>
                  <a:lnTo>
                    <a:pt x="142" y="81"/>
                  </a:lnTo>
                  <a:lnTo>
                    <a:pt x="148" y="75"/>
                  </a:lnTo>
                  <a:lnTo>
                    <a:pt x="169" y="63"/>
                  </a:lnTo>
                  <a:lnTo>
                    <a:pt x="183" y="58"/>
                  </a:lnTo>
                  <a:lnTo>
                    <a:pt x="192" y="52"/>
                  </a:lnTo>
                  <a:lnTo>
                    <a:pt x="221" y="38"/>
                  </a:lnTo>
                  <a:lnTo>
                    <a:pt x="231" y="34"/>
                  </a:lnTo>
                  <a:lnTo>
                    <a:pt x="240" y="31"/>
                  </a:lnTo>
                  <a:lnTo>
                    <a:pt x="244" y="27"/>
                  </a:lnTo>
                  <a:lnTo>
                    <a:pt x="246" y="27"/>
                  </a:lnTo>
                  <a:lnTo>
                    <a:pt x="248" y="27"/>
                  </a:lnTo>
                  <a:lnTo>
                    <a:pt x="248" y="31"/>
                  </a:lnTo>
                  <a:lnTo>
                    <a:pt x="246" y="33"/>
                  </a:lnTo>
                  <a:lnTo>
                    <a:pt x="236" y="34"/>
                  </a:lnTo>
                  <a:lnTo>
                    <a:pt x="229" y="40"/>
                  </a:lnTo>
                  <a:lnTo>
                    <a:pt x="217" y="44"/>
                  </a:lnTo>
                  <a:lnTo>
                    <a:pt x="208" y="50"/>
                  </a:lnTo>
                  <a:lnTo>
                    <a:pt x="192" y="56"/>
                  </a:lnTo>
                  <a:lnTo>
                    <a:pt x="183" y="61"/>
                  </a:lnTo>
                  <a:lnTo>
                    <a:pt x="175" y="65"/>
                  </a:lnTo>
                  <a:lnTo>
                    <a:pt x="167" y="69"/>
                  </a:lnTo>
                  <a:lnTo>
                    <a:pt x="154" y="77"/>
                  </a:lnTo>
                  <a:lnTo>
                    <a:pt x="148" y="79"/>
                  </a:lnTo>
                  <a:lnTo>
                    <a:pt x="146" y="82"/>
                  </a:lnTo>
                  <a:lnTo>
                    <a:pt x="146" y="84"/>
                  </a:lnTo>
                  <a:lnTo>
                    <a:pt x="140" y="88"/>
                  </a:lnTo>
                  <a:lnTo>
                    <a:pt x="138" y="86"/>
                  </a:lnTo>
                  <a:lnTo>
                    <a:pt x="133" y="92"/>
                  </a:lnTo>
                  <a:lnTo>
                    <a:pt x="135" y="88"/>
                  </a:lnTo>
                  <a:lnTo>
                    <a:pt x="135" y="86"/>
                  </a:lnTo>
                  <a:lnTo>
                    <a:pt x="133" y="86"/>
                  </a:lnTo>
                  <a:lnTo>
                    <a:pt x="125" y="94"/>
                  </a:lnTo>
                  <a:lnTo>
                    <a:pt x="125" y="96"/>
                  </a:lnTo>
                  <a:lnTo>
                    <a:pt x="121" y="96"/>
                  </a:lnTo>
                  <a:lnTo>
                    <a:pt x="125" y="94"/>
                  </a:lnTo>
                  <a:lnTo>
                    <a:pt x="125" y="88"/>
                  </a:lnTo>
                  <a:lnTo>
                    <a:pt x="131" y="84"/>
                  </a:lnTo>
                  <a:lnTo>
                    <a:pt x="129" y="84"/>
                  </a:lnTo>
                  <a:lnTo>
                    <a:pt x="125" y="86"/>
                  </a:lnTo>
                  <a:lnTo>
                    <a:pt x="121" y="92"/>
                  </a:lnTo>
                  <a:lnTo>
                    <a:pt x="113" y="100"/>
                  </a:lnTo>
                  <a:lnTo>
                    <a:pt x="110" y="104"/>
                  </a:lnTo>
                  <a:lnTo>
                    <a:pt x="115" y="94"/>
                  </a:lnTo>
                  <a:lnTo>
                    <a:pt x="113" y="94"/>
                  </a:lnTo>
                  <a:lnTo>
                    <a:pt x="108" y="98"/>
                  </a:lnTo>
                  <a:lnTo>
                    <a:pt x="104" y="102"/>
                  </a:lnTo>
                  <a:lnTo>
                    <a:pt x="102" y="106"/>
                  </a:lnTo>
                  <a:lnTo>
                    <a:pt x="104" y="106"/>
                  </a:lnTo>
                  <a:lnTo>
                    <a:pt x="104" y="104"/>
                  </a:lnTo>
                  <a:lnTo>
                    <a:pt x="106" y="104"/>
                  </a:lnTo>
                  <a:lnTo>
                    <a:pt x="106" y="107"/>
                  </a:lnTo>
                  <a:lnTo>
                    <a:pt x="102" y="109"/>
                  </a:lnTo>
                  <a:lnTo>
                    <a:pt x="96" y="117"/>
                  </a:lnTo>
                  <a:lnTo>
                    <a:pt x="87" y="123"/>
                  </a:lnTo>
                  <a:lnTo>
                    <a:pt x="81" y="125"/>
                  </a:lnTo>
                  <a:lnTo>
                    <a:pt x="75" y="129"/>
                  </a:lnTo>
                  <a:lnTo>
                    <a:pt x="69" y="132"/>
                  </a:lnTo>
                  <a:lnTo>
                    <a:pt x="62" y="134"/>
                  </a:lnTo>
                  <a:lnTo>
                    <a:pt x="56" y="136"/>
                  </a:lnTo>
                  <a:lnTo>
                    <a:pt x="52" y="140"/>
                  </a:lnTo>
                  <a:lnTo>
                    <a:pt x="42" y="146"/>
                  </a:lnTo>
                  <a:lnTo>
                    <a:pt x="31" y="150"/>
                  </a:lnTo>
                  <a:lnTo>
                    <a:pt x="10" y="159"/>
                  </a:lnTo>
                  <a:lnTo>
                    <a:pt x="4" y="161"/>
                  </a:lnTo>
                  <a:lnTo>
                    <a:pt x="0" y="163"/>
                  </a:lnTo>
                  <a:lnTo>
                    <a:pt x="41" y="152"/>
                  </a:lnTo>
                  <a:lnTo>
                    <a:pt x="50" y="146"/>
                  </a:lnTo>
                  <a:lnTo>
                    <a:pt x="58" y="142"/>
                  </a:lnTo>
                  <a:lnTo>
                    <a:pt x="67" y="140"/>
                  </a:lnTo>
                  <a:lnTo>
                    <a:pt x="75" y="136"/>
                  </a:lnTo>
                  <a:lnTo>
                    <a:pt x="85" y="130"/>
                  </a:lnTo>
                  <a:lnTo>
                    <a:pt x="92" y="129"/>
                  </a:lnTo>
                  <a:lnTo>
                    <a:pt x="98" y="127"/>
                  </a:lnTo>
                  <a:lnTo>
                    <a:pt x="102" y="123"/>
                  </a:lnTo>
                  <a:lnTo>
                    <a:pt x="104" y="121"/>
                  </a:lnTo>
                  <a:lnTo>
                    <a:pt x="137" y="102"/>
                  </a:lnTo>
                  <a:lnTo>
                    <a:pt x="160" y="88"/>
                  </a:lnTo>
                  <a:lnTo>
                    <a:pt x="183" y="79"/>
                  </a:lnTo>
                  <a:lnTo>
                    <a:pt x="192" y="75"/>
                  </a:lnTo>
                  <a:lnTo>
                    <a:pt x="198" y="71"/>
                  </a:lnTo>
                  <a:lnTo>
                    <a:pt x="208" y="65"/>
                  </a:lnTo>
                  <a:lnTo>
                    <a:pt x="215" y="59"/>
                  </a:lnTo>
                  <a:lnTo>
                    <a:pt x="231" y="56"/>
                  </a:lnTo>
                  <a:lnTo>
                    <a:pt x="254" y="44"/>
                  </a:lnTo>
                  <a:lnTo>
                    <a:pt x="259" y="40"/>
                  </a:lnTo>
                  <a:lnTo>
                    <a:pt x="263" y="38"/>
                  </a:lnTo>
                  <a:lnTo>
                    <a:pt x="269" y="38"/>
                  </a:lnTo>
                  <a:lnTo>
                    <a:pt x="271" y="36"/>
                  </a:lnTo>
                  <a:lnTo>
                    <a:pt x="271" y="33"/>
                  </a:lnTo>
                  <a:lnTo>
                    <a:pt x="275" y="31"/>
                  </a:lnTo>
                  <a:lnTo>
                    <a:pt x="279" y="33"/>
                  </a:lnTo>
                  <a:lnTo>
                    <a:pt x="281" y="31"/>
                  </a:lnTo>
                  <a:lnTo>
                    <a:pt x="282" y="29"/>
                  </a:lnTo>
                  <a:lnTo>
                    <a:pt x="284" y="27"/>
                  </a:lnTo>
                  <a:lnTo>
                    <a:pt x="288" y="25"/>
                  </a:lnTo>
                  <a:lnTo>
                    <a:pt x="296" y="23"/>
                  </a:lnTo>
                  <a:lnTo>
                    <a:pt x="302" y="21"/>
                  </a:lnTo>
                  <a:lnTo>
                    <a:pt x="307" y="17"/>
                  </a:lnTo>
                  <a:lnTo>
                    <a:pt x="311" y="15"/>
                  </a:lnTo>
                  <a:lnTo>
                    <a:pt x="313" y="15"/>
                  </a:lnTo>
                  <a:lnTo>
                    <a:pt x="317" y="11"/>
                  </a:lnTo>
                  <a:lnTo>
                    <a:pt x="319" y="10"/>
                  </a:lnTo>
                  <a:lnTo>
                    <a:pt x="321" y="10"/>
                  </a:lnTo>
                  <a:lnTo>
                    <a:pt x="325" y="8"/>
                  </a:lnTo>
                  <a:lnTo>
                    <a:pt x="329" y="6"/>
                  </a:lnTo>
                  <a:lnTo>
                    <a:pt x="334" y="4"/>
                  </a:lnTo>
                  <a:lnTo>
                    <a:pt x="338" y="0"/>
                  </a:lnTo>
                  <a:lnTo>
                    <a:pt x="261" y="0"/>
                  </a:lnTo>
                  <a:lnTo>
                    <a:pt x="108" y="82"/>
                  </a:lnTo>
                  <a:lnTo>
                    <a:pt x="106" y="86"/>
                  </a:lnTo>
                  <a:lnTo>
                    <a:pt x="102" y="88"/>
                  </a:lnTo>
                  <a:lnTo>
                    <a:pt x="100" y="86"/>
                  </a:lnTo>
                  <a:lnTo>
                    <a:pt x="104" y="82"/>
                  </a:lnTo>
                  <a:lnTo>
                    <a:pt x="108" y="81"/>
                  </a:lnTo>
                  <a:lnTo>
                    <a:pt x="110" y="77"/>
                  </a:lnTo>
                  <a:lnTo>
                    <a:pt x="112" y="77"/>
                  </a:lnTo>
                  <a:lnTo>
                    <a:pt x="110" y="81"/>
                  </a:lnTo>
                  <a:lnTo>
                    <a:pt x="108" y="82"/>
                  </a:lnTo>
                  <a:lnTo>
                    <a:pt x="261" y="0"/>
                  </a:lnTo>
                  <a:lnTo>
                    <a:pt x="137" y="65"/>
                  </a:lnTo>
                  <a:lnTo>
                    <a:pt x="133" y="71"/>
                  </a:lnTo>
                  <a:lnTo>
                    <a:pt x="129" y="75"/>
                  </a:lnTo>
                  <a:lnTo>
                    <a:pt x="125" y="77"/>
                  </a:lnTo>
                  <a:lnTo>
                    <a:pt x="117" y="81"/>
                  </a:lnTo>
                  <a:lnTo>
                    <a:pt x="115" y="79"/>
                  </a:lnTo>
                  <a:lnTo>
                    <a:pt x="119" y="77"/>
                  </a:lnTo>
                  <a:lnTo>
                    <a:pt x="121" y="75"/>
                  </a:lnTo>
                  <a:lnTo>
                    <a:pt x="125" y="71"/>
                  </a:lnTo>
                  <a:lnTo>
                    <a:pt x="125" y="71"/>
                  </a:lnTo>
                  <a:lnTo>
                    <a:pt x="131" y="69"/>
                  </a:lnTo>
                  <a:lnTo>
                    <a:pt x="135" y="65"/>
                  </a:lnTo>
                  <a:lnTo>
                    <a:pt x="137" y="65"/>
                  </a:lnTo>
                  <a:lnTo>
                    <a:pt x="261" y="0"/>
                  </a:lnTo>
                  <a:lnTo>
                    <a:pt x="273" y="17"/>
                  </a:lnTo>
                  <a:lnTo>
                    <a:pt x="271" y="19"/>
                  </a:lnTo>
                  <a:lnTo>
                    <a:pt x="267" y="21"/>
                  </a:lnTo>
                  <a:lnTo>
                    <a:pt x="261" y="23"/>
                  </a:lnTo>
                  <a:lnTo>
                    <a:pt x="259" y="23"/>
                  </a:lnTo>
                  <a:lnTo>
                    <a:pt x="261" y="19"/>
                  </a:lnTo>
                  <a:lnTo>
                    <a:pt x="265" y="15"/>
                  </a:lnTo>
                  <a:lnTo>
                    <a:pt x="269" y="15"/>
                  </a:lnTo>
                  <a:lnTo>
                    <a:pt x="273" y="13"/>
                  </a:lnTo>
                  <a:lnTo>
                    <a:pt x="275" y="13"/>
                  </a:lnTo>
                  <a:lnTo>
                    <a:pt x="273" y="17"/>
                  </a:lnTo>
                  <a:lnTo>
                    <a:pt x="261" y="0"/>
                  </a:lnTo>
                  <a:close/>
                </a:path>
              </a:pathLst>
            </a:custGeom>
            <a:gradFill>
              <a:gsLst>
                <a:gs pos="25000">
                  <a:schemeClr val="bg1">
                    <a:alpha val="25000"/>
                  </a:schemeClr>
                </a:gs>
                <a:gs pos="55000">
                  <a:schemeClr val="bg1">
                    <a:alpha val="5000"/>
                  </a:schemeClr>
                </a:gs>
              </a:gsLst>
              <a:lin ang="27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0" name="フリーフォーム 9"/>
            <p:cNvSpPr>
              <a:spLocks/>
            </p:cNvSpPr>
            <p:nvPr/>
          </p:nvSpPr>
          <p:spPr bwMode="auto">
            <a:xfrm>
              <a:off x="45044" y="1900337"/>
              <a:ext cx="8935670" cy="2769577"/>
            </a:xfrm>
            <a:custGeom>
              <a:avLst/>
              <a:gdLst/>
              <a:ahLst/>
              <a:cxnLst>
                <a:cxn ang="0">
                  <a:pos x="750" y="194"/>
                </a:cxn>
                <a:cxn ang="0">
                  <a:pos x="762" y="180"/>
                </a:cxn>
                <a:cxn ang="0">
                  <a:pos x="662" y="199"/>
                </a:cxn>
                <a:cxn ang="0">
                  <a:pos x="674" y="203"/>
                </a:cxn>
                <a:cxn ang="0">
                  <a:pos x="698" y="188"/>
                </a:cxn>
                <a:cxn ang="0">
                  <a:pos x="543" y="230"/>
                </a:cxn>
                <a:cxn ang="0">
                  <a:pos x="762" y="180"/>
                </a:cxn>
                <a:cxn ang="0">
                  <a:pos x="639" y="265"/>
                </a:cxn>
                <a:cxn ang="0">
                  <a:pos x="591" y="219"/>
                </a:cxn>
                <a:cxn ang="0">
                  <a:pos x="602" y="215"/>
                </a:cxn>
                <a:cxn ang="0">
                  <a:pos x="503" y="234"/>
                </a:cxn>
                <a:cxn ang="0">
                  <a:pos x="489" y="242"/>
                </a:cxn>
                <a:cxn ang="0">
                  <a:pos x="445" y="249"/>
                </a:cxn>
                <a:cxn ang="0">
                  <a:pos x="426" y="251"/>
                </a:cxn>
                <a:cxn ang="0">
                  <a:pos x="762" y="180"/>
                </a:cxn>
                <a:cxn ang="0">
                  <a:pos x="343" y="334"/>
                </a:cxn>
                <a:cxn ang="0">
                  <a:pos x="370" y="263"/>
                </a:cxn>
                <a:cxn ang="0">
                  <a:pos x="261" y="291"/>
                </a:cxn>
                <a:cxn ang="0">
                  <a:pos x="272" y="286"/>
                </a:cxn>
                <a:cxn ang="0">
                  <a:pos x="247" y="303"/>
                </a:cxn>
                <a:cxn ang="0">
                  <a:pos x="197" y="318"/>
                </a:cxn>
                <a:cxn ang="0">
                  <a:pos x="205" y="324"/>
                </a:cxn>
                <a:cxn ang="0">
                  <a:pos x="124" y="349"/>
                </a:cxn>
                <a:cxn ang="0">
                  <a:pos x="146" y="343"/>
                </a:cxn>
                <a:cxn ang="0">
                  <a:pos x="88" y="363"/>
                </a:cxn>
                <a:cxn ang="0">
                  <a:pos x="105" y="359"/>
                </a:cxn>
                <a:cxn ang="0">
                  <a:pos x="69" y="370"/>
                </a:cxn>
                <a:cxn ang="0">
                  <a:pos x="80" y="368"/>
                </a:cxn>
                <a:cxn ang="0">
                  <a:pos x="50" y="376"/>
                </a:cxn>
                <a:cxn ang="0">
                  <a:pos x="3" y="389"/>
                </a:cxn>
                <a:cxn ang="0">
                  <a:pos x="2" y="458"/>
                </a:cxn>
                <a:cxn ang="0">
                  <a:pos x="806" y="416"/>
                </a:cxn>
                <a:cxn ang="0">
                  <a:pos x="879" y="230"/>
                </a:cxn>
                <a:cxn ang="0">
                  <a:pos x="890" y="211"/>
                </a:cxn>
                <a:cxn ang="0">
                  <a:pos x="902" y="184"/>
                </a:cxn>
                <a:cxn ang="0">
                  <a:pos x="927" y="147"/>
                </a:cxn>
                <a:cxn ang="0">
                  <a:pos x="992" y="69"/>
                </a:cxn>
                <a:cxn ang="0">
                  <a:pos x="1011" y="57"/>
                </a:cxn>
                <a:cxn ang="0">
                  <a:pos x="1077" y="5"/>
                </a:cxn>
                <a:cxn ang="0">
                  <a:pos x="762" y="180"/>
                </a:cxn>
                <a:cxn ang="0">
                  <a:pos x="977" y="147"/>
                </a:cxn>
                <a:cxn ang="0">
                  <a:pos x="1140" y="136"/>
                </a:cxn>
                <a:cxn ang="0">
                  <a:pos x="762" y="180"/>
                </a:cxn>
                <a:cxn ang="0">
                  <a:pos x="1244" y="103"/>
                </a:cxn>
                <a:cxn ang="0">
                  <a:pos x="1274" y="98"/>
                </a:cxn>
                <a:cxn ang="0">
                  <a:pos x="1294" y="94"/>
                </a:cxn>
                <a:cxn ang="0">
                  <a:pos x="1309" y="103"/>
                </a:cxn>
                <a:cxn ang="0">
                  <a:pos x="1347" y="90"/>
                </a:cxn>
                <a:cxn ang="0">
                  <a:pos x="762" y="180"/>
                </a:cxn>
                <a:cxn ang="0">
                  <a:pos x="1374" y="90"/>
                </a:cxn>
                <a:cxn ang="0">
                  <a:pos x="1409" y="84"/>
                </a:cxn>
                <a:cxn ang="0">
                  <a:pos x="1440" y="84"/>
                </a:cxn>
                <a:cxn ang="0">
                  <a:pos x="1480" y="80"/>
                </a:cxn>
                <a:cxn ang="0">
                  <a:pos x="1480" y="80"/>
                </a:cxn>
                <a:cxn ang="0">
                  <a:pos x="1511" y="78"/>
                </a:cxn>
                <a:cxn ang="0">
                  <a:pos x="1572" y="78"/>
                </a:cxn>
              </a:cxnLst>
              <a:rect l="0" t="0" r="0" b="0"/>
              <a:pathLst>
                <a:path w="1587" h="462">
                  <a:moveTo>
                    <a:pt x="762" y="180"/>
                  </a:moveTo>
                  <a:lnTo>
                    <a:pt x="758" y="178"/>
                  </a:lnTo>
                  <a:lnTo>
                    <a:pt x="752" y="178"/>
                  </a:lnTo>
                  <a:lnTo>
                    <a:pt x="745" y="182"/>
                  </a:lnTo>
                  <a:lnTo>
                    <a:pt x="743" y="184"/>
                  </a:lnTo>
                  <a:lnTo>
                    <a:pt x="743" y="186"/>
                  </a:lnTo>
                  <a:lnTo>
                    <a:pt x="745" y="192"/>
                  </a:lnTo>
                  <a:lnTo>
                    <a:pt x="750" y="194"/>
                  </a:lnTo>
                  <a:lnTo>
                    <a:pt x="760" y="195"/>
                  </a:lnTo>
                  <a:lnTo>
                    <a:pt x="766" y="192"/>
                  </a:lnTo>
                  <a:lnTo>
                    <a:pt x="768" y="190"/>
                  </a:lnTo>
                  <a:lnTo>
                    <a:pt x="770" y="186"/>
                  </a:lnTo>
                  <a:lnTo>
                    <a:pt x="768" y="184"/>
                  </a:lnTo>
                  <a:lnTo>
                    <a:pt x="768" y="182"/>
                  </a:lnTo>
                  <a:lnTo>
                    <a:pt x="764" y="180"/>
                  </a:lnTo>
                  <a:lnTo>
                    <a:pt x="762" y="180"/>
                  </a:lnTo>
                  <a:lnTo>
                    <a:pt x="691" y="190"/>
                  </a:lnTo>
                  <a:lnTo>
                    <a:pt x="679" y="194"/>
                  </a:lnTo>
                  <a:lnTo>
                    <a:pt x="675" y="192"/>
                  </a:lnTo>
                  <a:lnTo>
                    <a:pt x="674" y="194"/>
                  </a:lnTo>
                  <a:lnTo>
                    <a:pt x="672" y="194"/>
                  </a:lnTo>
                  <a:lnTo>
                    <a:pt x="666" y="199"/>
                  </a:lnTo>
                  <a:lnTo>
                    <a:pt x="664" y="199"/>
                  </a:lnTo>
                  <a:lnTo>
                    <a:pt x="662" y="199"/>
                  </a:lnTo>
                  <a:lnTo>
                    <a:pt x="658" y="201"/>
                  </a:lnTo>
                  <a:lnTo>
                    <a:pt x="658" y="205"/>
                  </a:lnTo>
                  <a:lnTo>
                    <a:pt x="662" y="205"/>
                  </a:lnTo>
                  <a:lnTo>
                    <a:pt x="664" y="205"/>
                  </a:lnTo>
                  <a:lnTo>
                    <a:pt x="668" y="203"/>
                  </a:lnTo>
                  <a:lnTo>
                    <a:pt x="670" y="201"/>
                  </a:lnTo>
                  <a:lnTo>
                    <a:pt x="672" y="203"/>
                  </a:lnTo>
                  <a:lnTo>
                    <a:pt x="674" y="203"/>
                  </a:lnTo>
                  <a:lnTo>
                    <a:pt x="675" y="203"/>
                  </a:lnTo>
                  <a:lnTo>
                    <a:pt x="683" y="199"/>
                  </a:lnTo>
                  <a:lnTo>
                    <a:pt x="685" y="201"/>
                  </a:lnTo>
                  <a:lnTo>
                    <a:pt x="693" y="201"/>
                  </a:lnTo>
                  <a:lnTo>
                    <a:pt x="700" y="197"/>
                  </a:lnTo>
                  <a:lnTo>
                    <a:pt x="704" y="194"/>
                  </a:lnTo>
                  <a:lnTo>
                    <a:pt x="702" y="190"/>
                  </a:lnTo>
                  <a:lnTo>
                    <a:pt x="698" y="188"/>
                  </a:lnTo>
                  <a:lnTo>
                    <a:pt x="691" y="190"/>
                  </a:lnTo>
                  <a:lnTo>
                    <a:pt x="762" y="180"/>
                  </a:lnTo>
                  <a:lnTo>
                    <a:pt x="553" y="222"/>
                  </a:lnTo>
                  <a:lnTo>
                    <a:pt x="541" y="222"/>
                  </a:lnTo>
                  <a:lnTo>
                    <a:pt x="537" y="224"/>
                  </a:lnTo>
                  <a:lnTo>
                    <a:pt x="537" y="228"/>
                  </a:lnTo>
                  <a:lnTo>
                    <a:pt x="539" y="230"/>
                  </a:lnTo>
                  <a:lnTo>
                    <a:pt x="543" y="230"/>
                  </a:lnTo>
                  <a:lnTo>
                    <a:pt x="547" y="230"/>
                  </a:lnTo>
                  <a:lnTo>
                    <a:pt x="551" y="228"/>
                  </a:lnTo>
                  <a:lnTo>
                    <a:pt x="556" y="226"/>
                  </a:lnTo>
                  <a:lnTo>
                    <a:pt x="558" y="226"/>
                  </a:lnTo>
                  <a:lnTo>
                    <a:pt x="558" y="224"/>
                  </a:lnTo>
                  <a:lnTo>
                    <a:pt x="556" y="222"/>
                  </a:lnTo>
                  <a:lnTo>
                    <a:pt x="553" y="222"/>
                  </a:lnTo>
                  <a:lnTo>
                    <a:pt x="762" y="180"/>
                  </a:lnTo>
                  <a:lnTo>
                    <a:pt x="639" y="265"/>
                  </a:lnTo>
                  <a:lnTo>
                    <a:pt x="641" y="265"/>
                  </a:lnTo>
                  <a:lnTo>
                    <a:pt x="645" y="265"/>
                  </a:lnTo>
                  <a:lnTo>
                    <a:pt x="649" y="261"/>
                  </a:lnTo>
                  <a:lnTo>
                    <a:pt x="647" y="259"/>
                  </a:lnTo>
                  <a:lnTo>
                    <a:pt x="645" y="259"/>
                  </a:lnTo>
                  <a:lnTo>
                    <a:pt x="641" y="261"/>
                  </a:lnTo>
                  <a:lnTo>
                    <a:pt x="639" y="265"/>
                  </a:lnTo>
                  <a:lnTo>
                    <a:pt x="762" y="180"/>
                  </a:lnTo>
                  <a:lnTo>
                    <a:pt x="593" y="213"/>
                  </a:lnTo>
                  <a:lnTo>
                    <a:pt x="591" y="213"/>
                  </a:lnTo>
                  <a:lnTo>
                    <a:pt x="585" y="213"/>
                  </a:lnTo>
                  <a:lnTo>
                    <a:pt x="581" y="215"/>
                  </a:lnTo>
                  <a:lnTo>
                    <a:pt x="581" y="219"/>
                  </a:lnTo>
                  <a:lnTo>
                    <a:pt x="583" y="220"/>
                  </a:lnTo>
                  <a:lnTo>
                    <a:pt x="591" y="219"/>
                  </a:lnTo>
                  <a:lnTo>
                    <a:pt x="593" y="217"/>
                  </a:lnTo>
                  <a:lnTo>
                    <a:pt x="593" y="215"/>
                  </a:lnTo>
                  <a:lnTo>
                    <a:pt x="593" y="213"/>
                  </a:lnTo>
                  <a:lnTo>
                    <a:pt x="762" y="180"/>
                  </a:lnTo>
                  <a:lnTo>
                    <a:pt x="597" y="215"/>
                  </a:lnTo>
                  <a:lnTo>
                    <a:pt x="595" y="217"/>
                  </a:lnTo>
                  <a:lnTo>
                    <a:pt x="599" y="217"/>
                  </a:lnTo>
                  <a:lnTo>
                    <a:pt x="602" y="215"/>
                  </a:lnTo>
                  <a:lnTo>
                    <a:pt x="602" y="213"/>
                  </a:lnTo>
                  <a:lnTo>
                    <a:pt x="601" y="211"/>
                  </a:lnTo>
                  <a:lnTo>
                    <a:pt x="599" y="211"/>
                  </a:lnTo>
                  <a:lnTo>
                    <a:pt x="597" y="215"/>
                  </a:lnTo>
                  <a:lnTo>
                    <a:pt x="762" y="180"/>
                  </a:lnTo>
                  <a:lnTo>
                    <a:pt x="512" y="234"/>
                  </a:lnTo>
                  <a:lnTo>
                    <a:pt x="505" y="232"/>
                  </a:lnTo>
                  <a:lnTo>
                    <a:pt x="503" y="234"/>
                  </a:lnTo>
                  <a:lnTo>
                    <a:pt x="503" y="236"/>
                  </a:lnTo>
                  <a:lnTo>
                    <a:pt x="510" y="236"/>
                  </a:lnTo>
                  <a:lnTo>
                    <a:pt x="512" y="234"/>
                  </a:lnTo>
                  <a:lnTo>
                    <a:pt x="762" y="180"/>
                  </a:lnTo>
                  <a:lnTo>
                    <a:pt x="501" y="240"/>
                  </a:lnTo>
                  <a:lnTo>
                    <a:pt x="489" y="238"/>
                  </a:lnTo>
                  <a:lnTo>
                    <a:pt x="487" y="240"/>
                  </a:lnTo>
                  <a:lnTo>
                    <a:pt x="489" y="242"/>
                  </a:lnTo>
                  <a:lnTo>
                    <a:pt x="491" y="242"/>
                  </a:lnTo>
                  <a:lnTo>
                    <a:pt x="497" y="242"/>
                  </a:lnTo>
                  <a:lnTo>
                    <a:pt x="499" y="242"/>
                  </a:lnTo>
                  <a:lnTo>
                    <a:pt x="501" y="240"/>
                  </a:lnTo>
                  <a:lnTo>
                    <a:pt x="762" y="180"/>
                  </a:lnTo>
                  <a:lnTo>
                    <a:pt x="439" y="245"/>
                  </a:lnTo>
                  <a:lnTo>
                    <a:pt x="439" y="247"/>
                  </a:lnTo>
                  <a:lnTo>
                    <a:pt x="445" y="249"/>
                  </a:lnTo>
                  <a:lnTo>
                    <a:pt x="449" y="247"/>
                  </a:lnTo>
                  <a:lnTo>
                    <a:pt x="453" y="245"/>
                  </a:lnTo>
                  <a:lnTo>
                    <a:pt x="451" y="243"/>
                  </a:lnTo>
                  <a:lnTo>
                    <a:pt x="447" y="242"/>
                  </a:lnTo>
                  <a:lnTo>
                    <a:pt x="443" y="243"/>
                  </a:lnTo>
                  <a:lnTo>
                    <a:pt x="439" y="245"/>
                  </a:lnTo>
                  <a:lnTo>
                    <a:pt x="762" y="180"/>
                  </a:lnTo>
                  <a:lnTo>
                    <a:pt x="426" y="251"/>
                  </a:lnTo>
                  <a:lnTo>
                    <a:pt x="426" y="253"/>
                  </a:lnTo>
                  <a:lnTo>
                    <a:pt x="430" y="253"/>
                  </a:lnTo>
                  <a:lnTo>
                    <a:pt x="434" y="253"/>
                  </a:lnTo>
                  <a:lnTo>
                    <a:pt x="432" y="249"/>
                  </a:lnTo>
                  <a:lnTo>
                    <a:pt x="430" y="247"/>
                  </a:lnTo>
                  <a:lnTo>
                    <a:pt x="426" y="247"/>
                  </a:lnTo>
                  <a:lnTo>
                    <a:pt x="426" y="251"/>
                  </a:lnTo>
                  <a:lnTo>
                    <a:pt x="762" y="180"/>
                  </a:lnTo>
                  <a:lnTo>
                    <a:pt x="338" y="334"/>
                  </a:lnTo>
                  <a:lnTo>
                    <a:pt x="336" y="336"/>
                  </a:lnTo>
                  <a:lnTo>
                    <a:pt x="336" y="338"/>
                  </a:lnTo>
                  <a:lnTo>
                    <a:pt x="338" y="339"/>
                  </a:lnTo>
                  <a:lnTo>
                    <a:pt x="343" y="339"/>
                  </a:lnTo>
                  <a:lnTo>
                    <a:pt x="343" y="338"/>
                  </a:lnTo>
                  <a:lnTo>
                    <a:pt x="343" y="336"/>
                  </a:lnTo>
                  <a:lnTo>
                    <a:pt x="343" y="334"/>
                  </a:lnTo>
                  <a:lnTo>
                    <a:pt x="338" y="334"/>
                  </a:lnTo>
                  <a:lnTo>
                    <a:pt x="762" y="180"/>
                  </a:lnTo>
                  <a:lnTo>
                    <a:pt x="364" y="265"/>
                  </a:lnTo>
                  <a:lnTo>
                    <a:pt x="364" y="267"/>
                  </a:lnTo>
                  <a:lnTo>
                    <a:pt x="366" y="267"/>
                  </a:lnTo>
                  <a:lnTo>
                    <a:pt x="368" y="267"/>
                  </a:lnTo>
                  <a:lnTo>
                    <a:pt x="370" y="265"/>
                  </a:lnTo>
                  <a:lnTo>
                    <a:pt x="370" y="263"/>
                  </a:lnTo>
                  <a:lnTo>
                    <a:pt x="368" y="261"/>
                  </a:lnTo>
                  <a:lnTo>
                    <a:pt x="364" y="265"/>
                  </a:lnTo>
                  <a:lnTo>
                    <a:pt x="762" y="180"/>
                  </a:lnTo>
                  <a:lnTo>
                    <a:pt x="272" y="286"/>
                  </a:lnTo>
                  <a:lnTo>
                    <a:pt x="268" y="286"/>
                  </a:lnTo>
                  <a:lnTo>
                    <a:pt x="263" y="288"/>
                  </a:lnTo>
                  <a:lnTo>
                    <a:pt x="261" y="290"/>
                  </a:lnTo>
                  <a:lnTo>
                    <a:pt x="261" y="291"/>
                  </a:lnTo>
                  <a:lnTo>
                    <a:pt x="261" y="295"/>
                  </a:lnTo>
                  <a:lnTo>
                    <a:pt x="263" y="293"/>
                  </a:lnTo>
                  <a:lnTo>
                    <a:pt x="268" y="293"/>
                  </a:lnTo>
                  <a:lnTo>
                    <a:pt x="272" y="293"/>
                  </a:lnTo>
                  <a:lnTo>
                    <a:pt x="276" y="291"/>
                  </a:lnTo>
                  <a:lnTo>
                    <a:pt x="276" y="290"/>
                  </a:lnTo>
                  <a:lnTo>
                    <a:pt x="276" y="288"/>
                  </a:lnTo>
                  <a:lnTo>
                    <a:pt x="272" y="286"/>
                  </a:lnTo>
                  <a:lnTo>
                    <a:pt x="762" y="180"/>
                  </a:lnTo>
                  <a:lnTo>
                    <a:pt x="253" y="297"/>
                  </a:lnTo>
                  <a:lnTo>
                    <a:pt x="247" y="299"/>
                  </a:lnTo>
                  <a:lnTo>
                    <a:pt x="242" y="299"/>
                  </a:lnTo>
                  <a:lnTo>
                    <a:pt x="240" y="301"/>
                  </a:lnTo>
                  <a:lnTo>
                    <a:pt x="238" y="303"/>
                  </a:lnTo>
                  <a:lnTo>
                    <a:pt x="242" y="303"/>
                  </a:lnTo>
                  <a:lnTo>
                    <a:pt x="247" y="303"/>
                  </a:lnTo>
                  <a:lnTo>
                    <a:pt x="251" y="305"/>
                  </a:lnTo>
                  <a:lnTo>
                    <a:pt x="255" y="303"/>
                  </a:lnTo>
                  <a:lnTo>
                    <a:pt x="259" y="297"/>
                  </a:lnTo>
                  <a:lnTo>
                    <a:pt x="257" y="295"/>
                  </a:lnTo>
                  <a:lnTo>
                    <a:pt x="253" y="297"/>
                  </a:lnTo>
                  <a:lnTo>
                    <a:pt x="762" y="180"/>
                  </a:lnTo>
                  <a:lnTo>
                    <a:pt x="201" y="320"/>
                  </a:lnTo>
                  <a:lnTo>
                    <a:pt x="197" y="318"/>
                  </a:lnTo>
                  <a:lnTo>
                    <a:pt x="195" y="320"/>
                  </a:lnTo>
                  <a:lnTo>
                    <a:pt x="188" y="324"/>
                  </a:lnTo>
                  <a:lnTo>
                    <a:pt x="188" y="326"/>
                  </a:lnTo>
                  <a:lnTo>
                    <a:pt x="192" y="326"/>
                  </a:lnTo>
                  <a:lnTo>
                    <a:pt x="195" y="326"/>
                  </a:lnTo>
                  <a:lnTo>
                    <a:pt x="199" y="324"/>
                  </a:lnTo>
                  <a:lnTo>
                    <a:pt x="203" y="324"/>
                  </a:lnTo>
                  <a:lnTo>
                    <a:pt x="205" y="324"/>
                  </a:lnTo>
                  <a:lnTo>
                    <a:pt x="205" y="320"/>
                  </a:lnTo>
                  <a:lnTo>
                    <a:pt x="201" y="320"/>
                  </a:lnTo>
                  <a:lnTo>
                    <a:pt x="762" y="180"/>
                  </a:lnTo>
                  <a:lnTo>
                    <a:pt x="136" y="341"/>
                  </a:lnTo>
                  <a:lnTo>
                    <a:pt x="128" y="345"/>
                  </a:lnTo>
                  <a:lnTo>
                    <a:pt x="122" y="347"/>
                  </a:lnTo>
                  <a:lnTo>
                    <a:pt x="122" y="349"/>
                  </a:lnTo>
                  <a:lnTo>
                    <a:pt x="124" y="349"/>
                  </a:lnTo>
                  <a:lnTo>
                    <a:pt x="128" y="351"/>
                  </a:lnTo>
                  <a:lnTo>
                    <a:pt x="132" y="349"/>
                  </a:lnTo>
                  <a:lnTo>
                    <a:pt x="136" y="349"/>
                  </a:lnTo>
                  <a:lnTo>
                    <a:pt x="140" y="349"/>
                  </a:lnTo>
                  <a:lnTo>
                    <a:pt x="144" y="349"/>
                  </a:lnTo>
                  <a:lnTo>
                    <a:pt x="146" y="347"/>
                  </a:lnTo>
                  <a:lnTo>
                    <a:pt x="146" y="345"/>
                  </a:lnTo>
                  <a:lnTo>
                    <a:pt x="146" y="343"/>
                  </a:lnTo>
                  <a:lnTo>
                    <a:pt x="144" y="341"/>
                  </a:lnTo>
                  <a:lnTo>
                    <a:pt x="136" y="341"/>
                  </a:lnTo>
                  <a:lnTo>
                    <a:pt x="762" y="180"/>
                  </a:lnTo>
                  <a:lnTo>
                    <a:pt x="105" y="357"/>
                  </a:lnTo>
                  <a:lnTo>
                    <a:pt x="101" y="359"/>
                  </a:lnTo>
                  <a:lnTo>
                    <a:pt x="98" y="359"/>
                  </a:lnTo>
                  <a:lnTo>
                    <a:pt x="92" y="361"/>
                  </a:lnTo>
                  <a:lnTo>
                    <a:pt x="88" y="363"/>
                  </a:lnTo>
                  <a:lnTo>
                    <a:pt x="86" y="364"/>
                  </a:lnTo>
                  <a:lnTo>
                    <a:pt x="88" y="364"/>
                  </a:lnTo>
                  <a:lnTo>
                    <a:pt x="90" y="366"/>
                  </a:lnTo>
                  <a:lnTo>
                    <a:pt x="94" y="364"/>
                  </a:lnTo>
                  <a:lnTo>
                    <a:pt x="98" y="363"/>
                  </a:lnTo>
                  <a:lnTo>
                    <a:pt x="98" y="361"/>
                  </a:lnTo>
                  <a:lnTo>
                    <a:pt x="101" y="361"/>
                  </a:lnTo>
                  <a:lnTo>
                    <a:pt x="105" y="359"/>
                  </a:lnTo>
                  <a:lnTo>
                    <a:pt x="111" y="355"/>
                  </a:lnTo>
                  <a:lnTo>
                    <a:pt x="113" y="351"/>
                  </a:lnTo>
                  <a:lnTo>
                    <a:pt x="109" y="355"/>
                  </a:lnTo>
                  <a:lnTo>
                    <a:pt x="105" y="357"/>
                  </a:lnTo>
                  <a:lnTo>
                    <a:pt x="762" y="180"/>
                  </a:lnTo>
                  <a:lnTo>
                    <a:pt x="76" y="368"/>
                  </a:lnTo>
                  <a:lnTo>
                    <a:pt x="73" y="370"/>
                  </a:lnTo>
                  <a:lnTo>
                    <a:pt x="69" y="370"/>
                  </a:lnTo>
                  <a:lnTo>
                    <a:pt x="63" y="372"/>
                  </a:lnTo>
                  <a:lnTo>
                    <a:pt x="61" y="372"/>
                  </a:lnTo>
                  <a:lnTo>
                    <a:pt x="61" y="374"/>
                  </a:lnTo>
                  <a:lnTo>
                    <a:pt x="65" y="376"/>
                  </a:lnTo>
                  <a:lnTo>
                    <a:pt x="69" y="376"/>
                  </a:lnTo>
                  <a:lnTo>
                    <a:pt x="76" y="374"/>
                  </a:lnTo>
                  <a:lnTo>
                    <a:pt x="80" y="372"/>
                  </a:lnTo>
                  <a:lnTo>
                    <a:pt x="80" y="368"/>
                  </a:lnTo>
                  <a:lnTo>
                    <a:pt x="76" y="368"/>
                  </a:lnTo>
                  <a:lnTo>
                    <a:pt x="762" y="180"/>
                  </a:lnTo>
                  <a:lnTo>
                    <a:pt x="50" y="376"/>
                  </a:lnTo>
                  <a:lnTo>
                    <a:pt x="53" y="378"/>
                  </a:lnTo>
                  <a:lnTo>
                    <a:pt x="53" y="374"/>
                  </a:lnTo>
                  <a:lnTo>
                    <a:pt x="51" y="374"/>
                  </a:lnTo>
                  <a:lnTo>
                    <a:pt x="50" y="374"/>
                  </a:lnTo>
                  <a:lnTo>
                    <a:pt x="50" y="376"/>
                  </a:lnTo>
                  <a:lnTo>
                    <a:pt x="762" y="180"/>
                  </a:lnTo>
                  <a:lnTo>
                    <a:pt x="3" y="389"/>
                  </a:lnTo>
                  <a:lnTo>
                    <a:pt x="5" y="393"/>
                  </a:lnTo>
                  <a:lnTo>
                    <a:pt x="7" y="391"/>
                  </a:lnTo>
                  <a:lnTo>
                    <a:pt x="9" y="389"/>
                  </a:lnTo>
                  <a:lnTo>
                    <a:pt x="7" y="389"/>
                  </a:lnTo>
                  <a:lnTo>
                    <a:pt x="5" y="387"/>
                  </a:lnTo>
                  <a:lnTo>
                    <a:pt x="3" y="389"/>
                  </a:lnTo>
                  <a:lnTo>
                    <a:pt x="762" y="180"/>
                  </a:lnTo>
                  <a:lnTo>
                    <a:pt x="2" y="458"/>
                  </a:lnTo>
                  <a:lnTo>
                    <a:pt x="0" y="460"/>
                  </a:lnTo>
                  <a:lnTo>
                    <a:pt x="0" y="462"/>
                  </a:lnTo>
                  <a:lnTo>
                    <a:pt x="2" y="462"/>
                  </a:lnTo>
                  <a:lnTo>
                    <a:pt x="3" y="460"/>
                  </a:lnTo>
                  <a:lnTo>
                    <a:pt x="3" y="457"/>
                  </a:lnTo>
                  <a:lnTo>
                    <a:pt x="2" y="458"/>
                  </a:lnTo>
                  <a:lnTo>
                    <a:pt x="762" y="180"/>
                  </a:lnTo>
                  <a:lnTo>
                    <a:pt x="800" y="418"/>
                  </a:lnTo>
                  <a:lnTo>
                    <a:pt x="802" y="420"/>
                  </a:lnTo>
                  <a:lnTo>
                    <a:pt x="802" y="424"/>
                  </a:lnTo>
                  <a:lnTo>
                    <a:pt x="806" y="424"/>
                  </a:lnTo>
                  <a:lnTo>
                    <a:pt x="806" y="422"/>
                  </a:lnTo>
                  <a:lnTo>
                    <a:pt x="806" y="418"/>
                  </a:lnTo>
                  <a:lnTo>
                    <a:pt x="806" y="416"/>
                  </a:lnTo>
                  <a:lnTo>
                    <a:pt x="802" y="416"/>
                  </a:lnTo>
                  <a:lnTo>
                    <a:pt x="800" y="418"/>
                  </a:lnTo>
                  <a:lnTo>
                    <a:pt x="762" y="180"/>
                  </a:lnTo>
                  <a:lnTo>
                    <a:pt x="871" y="232"/>
                  </a:lnTo>
                  <a:lnTo>
                    <a:pt x="871" y="234"/>
                  </a:lnTo>
                  <a:lnTo>
                    <a:pt x="873" y="236"/>
                  </a:lnTo>
                  <a:lnTo>
                    <a:pt x="877" y="232"/>
                  </a:lnTo>
                  <a:lnTo>
                    <a:pt x="879" y="230"/>
                  </a:lnTo>
                  <a:lnTo>
                    <a:pt x="877" y="228"/>
                  </a:lnTo>
                  <a:lnTo>
                    <a:pt x="875" y="228"/>
                  </a:lnTo>
                  <a:lnTo>
                    <a:pt x="871" y="232"/>
                  </a:lnTo>
                  <a:lnTo>
                    <a:pt x="762" y="180"/>
                  </a:lnTo>
                  <a:lnTo>
                    <a:pt x="889" y="215"/>
                  </a:lnTo>
                  <a:lnTo>
                    <a:pt x="890" y="213"/>
                  </a:lnTo>
                  <a:lnTo>
                    <a:pt x="892" y="211"/>
                  </a:lnTo>
                  <a:lnTo>
                    <a:pt x="890" y="211"/>
                  </a:lnTo>
                  <a:lnTo>
                    <a:pt x="889" y="215"/>
                  </a:lnTo>
                  <a:lnTo>
                    <a:pt x="762" y="180"/>
                  </a:lnTo>
                  <a:lnTo>
                    <a:pt x="898" y="186"/>
                  </a:lnTo>
                  <a:lnTo>
                    <a:pt x="898" y="188"/>
                  </a:lnTo>
                  <a:lnTo>
                    <a:pt x="900" y="188"/>
                  </a:lnTo>
                  <a:lnTo>
                    <a:pt x="904" y="186"/>
                  </a:lnTo>
                  <a:lnTo>
                    <a:pt x="904" y="184"/>
                  </a:lnTo>
                  <a:lnTo>
                    <a:pt x="902" y="184"/>
                  </a:lnTo>
                  <a:lnTo>
                    <a:pt x="900" y="184"/>
                  </a:lnTo>
                  <a:lnTo>
                    <a:pt x="898" y="186"/>
                  </a:lnTo>
                  <a:lnTo>
                    <a:pt x="762" y="180"/>
                  </a:lnTo>
                  <a:lnTo>
                    <a:pt x="921" y="151"/>
                  </a:lnTo>
                  <a:lnTo>
                    <a:pt x="923" y="151"/>
                  </a:lnTo>
                  <a:lnTo>
                    <a:pt x="925" y="151"/>
                  </a:lnTo>
                  <a:lnTo>
                    <a:pt x="927" y="149"/>
                  </a:lnTo>
                  <a:lnTo>
                    <a:pt x="927" y="147"/>
                  </a:lnTo>
                  <a:lnTo>
                    <a:pt x="927" y="146"/>
                  </a:lnTo>
                  <a:lnTo>
                    <a:pt x="925" y="146"/>
                  </a:lnTo>
                  <a:lnTo>
                    <a:pt x="921" y="151"/>
                  </a:lnTo>
                  <a:lnTo>
                    <a:pt x="762" y="180"/>
                  </a:lnTo>
                  <a:lnTo>
                    <a:pt x="986" y="73"/>
                  </a:lnTo>
                  <a:lnTo>
                    <a:pt x="988" y="75"/>
                  </a:lnTo>
                  <a:lnTo>
                    <a:pt x="990" y="73"/>
                  </a:lnTo>
                  <a:lnTo>
                    <a:pt x="992" y="69"/>
                  </a:lnTo>
                  <a:lnTo>
                    <a:pt x="994" y="67"/>
                  </a:lnTo>
                  <a:lnTo>
                    <a:pt x="992" y="65"/>
                  </a:lnTo>
                  <a:lnTo>
                    <a:pt x="990" y="65"/>
                  </a:lnTo>
                  <a:lnTo>
                    <a:pt x="988" y="69"/>
                  </a:lnTo>
                  <a:lnTo>
                    <a:pt x="986" y="73"/>
                  </a:lnTo>
                  <a:lnTo>
                    <a:pt x="762" y="180"/>
                  </a:lnTo>
                  <a:lnTo>
                    <a:pt x="1008" y="57"/>
                  </a:lnTo>
                  <a:lnTo>
                    <a:pt x="1011" y="57"/>
                  </a:lnTo>
                  <a:lnTo>
                    <a:pt x="1017" y="52"/>
                  </a:lnTo>
                  <a:lnTo>
                    <a:pt x="1021" y="46"/>
                  </a:lnTo>
                  <a:lnTo>
                    <a:pt x="1019" y="46"/>
                  </a:lnTo>
                  <a:lnTo>
                    <a:pt x="1015" y="50"/>
                  </a:lnTo>
                  <a:lnTo>
                    <a:pt x="1008" y="57"/>
                  </a:lnTo>
                  <a:lnTo>
                    <a:pt x="762" y="180"/>
                  </a:lnTo>
                  <a:lnTo>
                    <a:pt x="1077" y="4"/>
                  </a:lnTo>
                  <a:lnTo>
                    <a:pt x="1077" y="5"/>
                  </a:lnTo>
                  <a:lnTo>
                    <a:pt x="1081" y="5"/>
                  </a:lnTo>
                  <a:lnTo>
                    <a:pt x="1082" y="4"/>
                  </a:lnTo>
                  <a:lnTo>
                    <a:pt x="1084" y="0"/>
                  </a:lnTo>
                  <a:lnTo>
                    <a:pt x="1082" y="0"/>
                  </a:lnTo>
                  <a:lnTo>
                    <a:pt x="1081" y="0"/>
                  </a:lnTo>
                  <a:lnTo>
                    <a:pt x="1079" y="2"/>
                  </a:lnTo>
                  <a:lnTo>
                    <a:pt x="1077" y="4"/>
                  </a:lnTo>
                  <a:lnTo>
                    <a:pt x="762" y="180"/>
                  </a:lnTo>
                  <a:lnTo>
                    <a:pt x="977" y="153"/>
                  </a:lnTo>
                  <a:lnTo>
                    <a:pt x="977" y="155"/>
                  </a:lnTo>
                  <a:lnTo>
                    <a:pt x="979" y="155"/>
                  </a:lnTo>
                  <a:lnTo>
                    <a:pt x="981" y="153"/>
                  </a:lnTo>
                  <a:lnTo>
                    <a:pt x="981" y="151"/>
                  </a:lnTo>
                  <a:lnTo>
                    <a:pt x="979" y="147"/>
                  </a:lnTo>
                  <a:lnTo>
                    <a:pt x="977" y="146"/>
                  </a:lnTo>
                  <a:lnTo>
                    <a:pt x="977" y="147"/>
                  </a:lnTo>
                  <a:lnTo>
                    <a:pt x="977" y="153"/>
                  </a:lnTo>
                  <a:lnTo>
                    <a:pt x="762" y="180"/>
                  </a:lnTo>
                  <a:lnTo>
                    <a:pt x="1140" y="136"/>
                  </a:lnTo>
                  <a:lnTo>
                    <a:pt x="1142" y="138"/>
                  </a:lnTo>
                  <a:lnTo>
                    <a:pt x="1142" y="136"/>
                  </a:lnTo>
                  <a:lnTo>
                    <a:pt x="1146" y="132"/>
                  </a:lnTo>
                  <a:lnTo>
                    <a:pt x="1144" y="130"/>
                  </a:lnTo>
                  <a:lnTo>
                    <a:pt x="1140" y="136"/>
                  </a:lnTo>
                  <a:lnTo>
                    <a:pt x="762" y="180"/>
                  </a:lnTo>
                  <a:lnTo>
                    <a:pt x="1180" y="132"/>
                  </a:lnTo>
                  <a:lnTo>
                    <a:pt x="1180" y="134"/>
                  </a:lnTo>
                  <a:lnTo>
                    <a:pt x="1182" y="134"/>
                  </a:lnTo>
                  <a:lnTo>
                    <a:pt x="1184" y="130"/>
                  </a:lnTo>
                  <a:lnTo>
                    <a:pt x="1184" y="128"/>
                  </a:lnTo>
                  <a:lnTo>
                    <a:pt x="1180" y="132"/>
                  </a:lnTo>
                  <a:lnTo>
                    <a:pt x="762" y="180"/>
                  </a:lnTo>
                  <a:lnTo>
                    <a:pt x="1244" y="103"/>
                  </a:lnTo>
                  <a:lnTo>
                    <a:pt x="1246" y="105"/>
                  </a:lnTo>
                  <a:lnTo>
                    <a:pt x="1248" y="105"/>
                  </a:lnTo>
                  <a:lnTo>
                    <a:pt x="1250" y="103"/>
                  </a:lnTo>
                  <a:lnTo>
                    <a:pt x="1251" y="101"/>
                  </a:lnTo>
                  <a:lnTo>
                    <a:pt x="1250" y="100"/>
                  </a:lnTo>
                  <a:lnTo>
                    <a:pt x="1248" y="100"/>
                  </a:lnTo>
                  <a:lnTo>
                    <a:pt x="1244" y="103"/>
                  </a:lnTo>
                  <a:lnTo>
                    <a:pt x="762" y="180"/>
                  </a:lnTo>
                  <a:lnTo>
                    <a:pt x="1271" y="100"/>
                  </a:lnTo>
                  <a:lnTo>
                    <a:pt x="1271" y="101"/>
                  </a:lnTo>
                  <a:lnTo>
                    <a:pt x="1274" y="101"/>
                  </a:lnTo>
                  <a:lnTo>
                    <a:pt x="1276" y="100"/>
                  </a:lnTo>
                  <a:lnTo>
                    <a:pt x="1278" y="98"/>
                  </a:lnTo>
                  <a:lnTo>
                    <a:pt x="1276" y="98"/>
                  </a:lnTo>
                  <a:lnTo>
                    <a:pt x="1274" y="98"/>
                  </a:lnTo>
                  <a:lnTo>
                    <a:pt x="1271" y="98"/>
                  </a:lnTo>
                  <a:lnTo>
                    <a:pt x="1271" y="100"/>
                  </a:lnTo>
                  <a:lnTo>
                    <a:pt x="762" y="180"/>
                  </a:lnTo>
                  <a:lnTo>
                    <a:pt x="1286" y="96"/>
                  </a:lnTo>
                  <a:lnTo>
                    <a:pt x="1286" y="98"/>
                  </a:lnTo>
                  <a:lnTo>
                    <a:pt x="1290" y="98"/>
                  </a:lnTo>
                  <a:lnTo>
                    <a:pt x="1292" y="96"/>
                  </a:lnTo>
                  <a:lnTo>
                    <a:pt x="1294" y="94"/>
                  </a:lnTo>
                  <a:lnTo>
                    <a:pt x="1294" y="92"/>
                  </a:lnTo>
                  <a:lnTo>
                    <a:pt x="1292" y="92"/>
                  </a:lnTo>
                  <a:lnTo>
                    <a:pt x="1286" y="96"/>
                  </a:lnTo>
                  <a:lnTo>
                    <a:pt x="762" y="180"/>
                  </a:lnTo>
                  <a:lnTo>
                    <a:pt x="1303" y="105"/>
                  </a:lnTo>
                  <a:lnTo>
                    <a:pt x="1305" y="105"/>
                  </a:lnTo>
                  <a:lnTo>
                    <a:pt x="1307" y="105"/>
                  </a:lnTo>
                  <a:lnTo>
                    <a:pt x="1309" y="103"/>
                  </a:lnTo>
                  <a:lnTo>
                    <a:pt x="1311" y="100"/>
                  </a:lnTo>
                  <a:lnTo>
                    <a:pt x="1309" y="100"/>
                  </a:lnTo>
                  <a:lnTo>
                    <a:pt x="1307" y="100"/>
                  </a:lnTo>
                  <a:lnTo>
                    <a:pt x="1305" y="101"/>
                  </a:lnTo>
                  <a:lnTo>
                    <a:pt x="1303" y="105"/>
                  </a:lnTo>
                  <a:lnTo>
                    <a:pt x="762" y="180"/>
                  </a:lnTo>
                  <a:lnTo>
                    <a:pt x="1346" y="88"/>
                  </a:lnTo>
                  <a:lnTo>
                    <a:pt x="1347" y="90"/>
                  </a:lnTo>
                  <a:lnTo>
                    <a:pt x="1347" y="90"/>
                  </a:lnTo>
                  <a:lnTo>
                    <a:pt x="1351" y="90"/>
                  </a:lnTo>
                  <a:lnTo>
                    <a:pt x="1353" y="88"/>
                  </a:lnTo>
                  <a:lnTo>
                    <a:pt x="1351" y="86"/>
                  </a:lnTo>
                  <a:lnTo>
                    <a:pt x="1349" y="84"/>
                  </a:lnTo>
                  <a:lnTo>
                    <a:pt x="1347" y="86"/>
                  </a:lnTo>
                  <a:lnTo>
                    <a:pt x="1346" y="88"/>
                  </a:lnTo>
                  <a:lnTo>
                    <a:pt x="762" y="180"/>
                  </a:lnTo>
                  <a:lnTo>
                    <a:pt x="1374" y="90"/>
                  </a:lnTo>
                  <a:lnTo>
                    <a:pt x="1370" y="92"/>
                  </a:lnTo>
                  <a:lnTo>
                    <a:pt x="1365" y="96"/>
                  </a:lnTo>
                  <a:lnTo>
                    <a:pt x="1367" y="98"/>
                  </a:lnTo>
                  <a:lnTo>
                    <a:pt x="1372" y="98"/>
                  </a:lnTo>
                  <a:lnTo>
                    <a:pt x="1374" y="94"/>
                  </a:lnTo>
                  <a:lnTo>
                    <a:pt x="1376" y="92"/>
                  </a:lnTo>
                  <a:lnTo>
                    <a:pt x="1374" y="90"/>
                  </a:lnTo>
                  <a:lnTo>
                    <a:pt x="762" y="180"/>
                  </a:lnTo>
                  <a:lnTo>
                    <a:pt x="1407" y="86"/>
                  </a:lnTo>
                  <a:lnTo>
                    <a:pt x="1407" y="88"/>
                  </a:lnTo>
                  <a:lnTo>
                    <a:pt x="1409" y="88"/>
                  </a:lnTo>
                  <a:lnTo>
                    <a:pt x="1415" y="86"/>
                  </a:lnTo>
                  <a:lnTo>
                    <a:pt x="1413" y="84"/>
                  </a:lnTo>
                  <a:lnTo>
                    <a:pt x="1411" y="84"/>
                  </a:lnTo>
                  <a:lnTo>
                    <a:pt x="1409" y="84"/>
                  </a:lnTo>
                  <a:lnTo>
                    <a:pt x="1407" y="86"/>
                  </a:lnTo>
                  <a:lnTo>
                    <a:pt x="762" y="180"/>
                  </a:lnTo>
                  <a:lnTo>
                    <a:pt x="1459" y="78"/>
                  </a:lnTo>
                  <a:lnTo>
                    <a:pt x="1455" y="80"/>
                  </a:lnTo>
                  <a:lnTo>
                    <a:pt x="1451" y="78"/>
                  </a:lnTo>
                  <a:lnTo>
                    <a:pt x="1445" y="80"/>
                  </a:lnTo>
                  <a:lnTo>
                    <a:pt x="1442" y="84"/>
                  </a:lnTo>
                  <a:lnTo>
                    <a:pt x="1440" y="84"/>
                  </a:lnTo>
                  <a:lnTo>
                    <a:pt x="1442" y="86"/>
                  </a:lnTo>
                  <a:lnTo>
                    <a:pt x="1449" y="88"/>
                  </a:lnTo>
                  <a:lnTo>
                    <a:pt x="1455" y="86"/>
                  </a:lnTo>
                  <a:lnTo>
                    <a:pt x="1459" y="84"/>
                  </a:lnTo>
                  <a:lnTo>
                    <a:pt x="1461" y="80"/>
                  </a:lnTo>
                  <a:lnTo>
                    <a:pt x="1459" y="78"/>
                  </a:lnTo>
                  <a:lnTo>
                    <a:pt x="762" y="180"/>
                  </a:lnTo>
                  <a:lnTo>
                    <a:pt x="1480" y="80"/>
                  </a:lnTo>
                  <a:lnTo>
                    <a:pt x="1470" y="84"/>
                  </a:lnTo>
                  <a:lnTo>
                    <a:pt x="1468" y="84"/>
                  </a:lnTo>
                  <a:lnTo>
                    <a:pt x="1470" y="84"/>
                  </a:lnTo>
                  <a:lnTo>
                    <a:pt x="1476" y="86"/>
                  </a:lnTo>
                  <a:lnTo>
                    <a:pt x="1480" y="86"/>
                  </a:lnTo>
                  <a:lnTo>
                    <a:pt x="1482" y="82"/>
                  </a:lnTo>
                  <a:lnTo>
                    <a:pt x="1482" y="80"/>
                  </a:lnTo>
                  <a:lnTo>
                    <a:pt x="1480" y="80"/>
                  </a:lnTo>
                  <a:lnTo>
                    <a:pt x="762" y="180"/>
                  </a:lnTo>
                  <a:lnTo>
                    <a:pt x="1503" y="76"/>
                  </a:lnTo>
                  <a:lnTo>
                    <a:pt x="1497" y="76"/>
                  </a:lnTo>
                  <a:lnTo>
                    <a:pt x="1493" y="80"/>
                  </a:lnTo>
                  <a:lnTo>
                    <a:pt x="1495" y="82"/>
                  </a:lnTo>
                  <a:lnTo>
                    <a:pt x="1499" y="82"/>
                  </a:lnTo>
                  <a:lnTo>
                    <a:pt x="1509" y="80"/>
                  </a:lnTo>
                  <a:lnTo>
                    <a:pt x="1511" y="78"/>
                  </a:lnTo>
                  <a:lnTo>
                    <a:pt x="1513" y="75"/>
                  </a:lnTo>
                  <a:lnTo>
                    <a:pt x="1511" y="75"/>
                  </a:lnTo>
                  <a:lnTo>
                    <a:pt x="1509" y="75"/>
                  </a:lnTo>
                  <a:lnTo>
                    <a:pt x="1503" y="76"/>
                  </a:lnTo>
                  <a:lnTo>
                    <a:pt x="762" y="180"/>
                  </a:lnTo>
                  <a:lnTo>
                    <a:pt x="1584" y="75"/>
                  </a:lnTo>
                  <a:lnTo>
                    <a:pt x="1578" y="75"/>
                  </a:lnTo>
                  <a:lnTo>
                    <a:pt x="1572" y="78"/>
                  </a:lnTo>
                  <a:lnTo>
                    <a:pt x="1574" y="80"/>
                  </a:lnTo>
                  <a:lnTo>
                    <a:pt x="1576" y="80"/>
                  </a:lnTo>
                  <a:lnTo>
                    <a:pt x="1584" y="78"/>
                  </a:lnTo>
                  <a:lnTo>
                    <a:pt x="1587" y="76"/>
                  </a:lnTo>
                  <a:lnTo>
                    <a:pt x="1584" y="75"/>
                  </a:lnTo>
                  <a:lnTo>
                    <a:pt x="762" y="180"/>
                  </a:lnTo>
                  <a:close/>
                </a:path>
              </a:pathLst>
            </a:custGeom>
            <a:solidFill>
              <a:schemeClr val="bg1">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1" name="フリーフォーム 10"/>
            <p:cNvSpPr>
              <a:spLocks/>
            </p:cNvSpPr>
            <p:nvPr/>
          </p:nvSpPr>
          <p:spPr bwMode="auto">
            <a:xfrm>
              <a:off x="5067488" y="347696"/>
              <a:ext cx="4076512" cy="6510304"/>
            </a:xfrm>
            <a:custGeom>
              <a:avLst/>
              <a:gdLst/>
              <a:ahLst/>
              <a:cxnLst>
                <a:cxn ang="0">
                  <a:pos x="621" y="794"/>
                </a:cxn>
                <a:cxn ang="0">
                  <a:pos x="703" y="299"/>
                </a:cxn>
                <a:cxn ang="0">
                  <a:pos x="569" y="435"/>
                </a:cxn>
                <a:cxn ang="0">
                  <a:pos x="292" y="276"/>
                </a:cxn>
                <a:cxn ang="0">
                  <a:pos x="419" y="23"/>
                </a:cxn>
                <a:cxn ang="0">
                  <a:pos x="384" y="80"/>
                </a:cxn>
                <a:cxn ang="0">
                  <a:pos x="724" y="541"/>
                </a:cxn>
                <a:cxn ang="0">
                  <a:pos x="613" y="652"/>
                </a:cxn>
                <a:cxn ang="0">
                  <a:pos x="551" y="710"/>
                </a:cxn>
                <a:cxn ang="0">
                  <a:pos x="676" y="558"/>
                </a:cxn>
                <a:cxn ang="0">
                  <a:pos x="651" y="537"/>
                </a:cxn>
                <a:cxn ang="0">
                  <a:pos x="599" y="574"/>
                </a:cxn>
                <a:cxn ang="0">
                  <a:pos x="646" y="527"/>
                </a:cxn>
                <a:cxn ang="0">
                  <a:pos x="709" y="441"/>
                </a:cxn>
                <a:cxn ang="0">
                  <a:pos x="569" y="593"/>
                </a:cxn>
                <a:cxn ang="0">
                  <a:pos x="682" y="447"/>
                </a:cxn>
                <a:cxn ang="0">
                  <a:pos x="688" y="395"/>
                </a:cxn>
                <a:cxn ang="0">
                  <a:pos x="542" y="545"/>
                </a:cxn>
                <a:cxn ang="0">
                  <a:pos x="450" y="646"/>
                </a:cxn>
                <a:cxn ang="0">
                  <a:pos x="480" y="600"/>
                </a:cxn>
                <a:cxn ang="0">
                  <a:pos x="580" y="479"/>
                </a:cxn>
                <a:cxn ang="0">
                  <a:pos x="649" y="410"/>
                </a:cxn>
                <a:cxn ang="0">
                  <a:pos x="590" y="460"/>
                </a:cxn>
                <a:cxn ang="0">
                  <a:pos x="544" y="504"/>
                </a:cxn>
                <a:cxn ang="0">
                  <a:pos x="628" y="405"/>
                </a:cxn>
                <a:cxn ang="0">
                  <a:pos x="692" y="335"/>
                </a:cxn>
                <a:cxn ang="0">
                  <a:pos x="663" y="353"/>
                </a:cxn>
                <a:cxn ang="0">
                  <a:pos x="425" y="608"/>
                </a:cxn>
                <a:cxn ang="0">
                  <a:pos x="286" y="758"/>
                </a:cxn>
                <a:cxn ang="0">
                  <a:pos x="192" y="865"/>
                </a:cxn>
                <a:cxn ang="0">
                  <a:pos x="48" y="931"/>
                </a:cxn>
                <a:cxn ang="0">
                  <a:pos x="62" y="842"/>
                </a:cxn>
                <a:cxn ang="0">
                  <a:pos x="56" y="810"/>
                </a:cxn>
                <a:cxn ang="0">
                  <a:pos x="35" y="863"/>
                </a:cxn>
                <a:cxn ang="0">
                  <a:pos x="469" y="1057"/>
                </a:cxn>
                <a:cxn ang="0">
                  <a:pos x="592" y="902"/>
                </a:cxn>
                <a:cxn ang="0">
                  <a:pos x="663" y="817"/>
                </a:cxn>
                <a:cxn ang="0">
                  <a:pos x="676" y="767"/>
                </a:cxn>
                <a:cxn ang="0">
                  <a:pos x="688" y="737"/>
                </a:cxn>
                <a:cxn ang="0">
                  <a:pos x="507" y="915"/>
                </a:cxn>
                <a:cxn ang="0">
                  <a:pos x="425" y="988"/>
                </a:cxn>
                <a:cxn ang="0">
                  <a:pos x="475" y="879"/>
                </a:cxn>
                <a:cxn ang="0">
                  <a:pos x="622" y="716"/>
                </a:cxn>
                <a:cxn ang="0">
                  <a:pos x="557" y="779"/>
                </a:cxn>
                <a:cxn ang="0">
                  <a:pos x="538" y="787"/>
                </a:cxn>
                <a:cxn ang="0">
                  <a:pos x="701" y="587"/>
                </a:cxn>
                <a:cxn ang="0">
                  <a:pos x="532" y="775"/>
                </a:cxn>
                <a:cxn ang="0">
                  <a:pos x="546" y="737"/>
                </a:cxn>
                <a:cxn ang="0">
                  <a:pos x="569" y="614"/>
                </a:cxn>
                <a:cxn ang="0">
                  <a:pos x="382" y="675"/>
                </a:cxn>
                <a:cxn ang="0">
                  <a:pos x="323" y="756"/>
                </a:cxn>
                <a:cxn ang="0">
                  <a:pos x="210" y="879"/>
                </a:cxn>
                <a:cxn ang="0">
                  <a:pos x="455" y="583"/>
                </a:cxn>
                <a:cxn ang="0">
                  <a:pos x="384" y="681"/>
                </a:cxn>
                <a:cxn ang="0">
                  <a:pos x="488" y="861"/>
                </a:cxn>
                <a:cxn ang="0">
                  <a:pos x="478" y="867"/>
                </a:cxn>
                <a:cxn ang="0">
                  <a:pos x="108" y="614"/>
                </a:cxn>
                <a:cxn ang="0">
                  <a:pos x="141" y="531"/>
                </a:cxn>
                <a:cxn ang="0">
                  <a:pos x="237" y="395"/>
                </a:cxn>
                <a:cxn ang="0">
                  <a:pos x="194" y="441"/>
                </a:cxn>
                <a:cxn ang="0">
                  <a:pos x="100" y="591"/>
                </a:cxn>
              </a:cxnLst>
              <a:rect l="0" t="0" r="0" b="0"/>
              <a:pathLst>
                <a:path w="724" h="1086">
                  <a:moveTo>
                    <a:pt x="619" y="794"/>
                  </a:moveTo>
                  <a:lnTo>
                    <a:pt x="613" y="802"/>
                  </a:lnTo>
                  <a:lnTo>
                    <a:pt x="603" y="810"/>
                  </a:lnTo>
                  <a:lnTo>
                    <a:pt x="594" y="825"/>
                  </a:lnTo>
                  <a:lnTo>
                    <a:pt x="528" y="898"/>
                  </a:lnTo>
                  <a:lnTo>
                    <a:pt x="540" y="888"/>
                  </a:lnTo>
                  <a:lnTo>
                    <a:pt x="580" y="846"/>
                  </a:lnTo>
                  <a:lnTo>
                    <a:pt x="617" y="804"/>
                  </a:lnTo>
                  <a:lnTo>
                    <a:pt x="630" y="789"/>
                  </a:lnTo>
                  <a:lnTo>
                    <a:pt x="651" y="764"/>
                  </a:lnTo>
                  <a:lnTo>
                    <a:pt x="646" y="769"/>
                  </a:lnTo>
                  <a:lnTo>
                    <a:pt x="636" y="777"/>
                  </a:lnTo>
                  <a:lnTo>
                    <a:pt x="626" y="787"/>
                  </a:lnTo>
                  <a:lnTo>
                    <a:pt x="621" y="794"/>
                  </a:lnTo>
                  <a:lnTo>
                    <a:pt x="619" y="794"/>
                  </a:lnTo>
                  <a:lnTo>
                    <a:pt x="523" y="491"/>
                  </a:lnTo>
                  <a:lnTo>
                    <a:pt x="561" y="449"/>
                  </a:lnTo>
                  <a:lnTo>
                    <a:pt x="605" y="399"/>
                  </a:lnTo>
                  <a:lnTo>
                    <a:pt x="622" y="383"/>
                  </a:lnTo>
                  <a:lnTo>
                    <a:pt x="636" y="372"/>
                  </a:lnTo>
                  <a:lnTo>
                    <a:pt x="640" y="364"/>
                  </a:lnTo>
                  <a:lnTo>
                    <a:pt x="646" y="359"/>
                  </a:lnTo>
                  <a:lnTo>
                    <a:pt x="657" y="347"/>
                  </a:lnTo>
                  <a:lnTo>
                    <a:pt x="667" y="335"/>
                  </a:lnTo>
                  <a:lnTo>
                    <a:pt x="688" y="316"/>
                  </a:lnTo>
                  <a:lnTo>
                    <a:pt x="697" y="305"/>
                  </a:lnTo>
                  <a:lnTo>
                    <a:pt x="703" y="301"/>
                  </a:lnTo>
                  <a:lnTo>
                    <a:pt x="703" y="299"/>
                  </a:lnTo>
                  <a:lnTo>
                    <a:pt x="701" y="297"/>
                  </a:lnTo>
                  <a:lnTo>
                    <a:pt x="699" y="299"/>
                  </a:lnTo>
                  <a:lnTo>
                    <a:pt x="694" y="303"/>
                  </a:lnTo>
                  <a:lnTo>
                    <a:pt x="690" y="307"/>
                  </a:lnTo>
                  <a:lnTo>
                    <a:pt x="682" y="314"/>
                  </a:lnTo>
                  <a:lnTo>
                    <a:pt x="676" y="322"/>
                  </a:lnTo>
                  <a:lnTo>
                    <a:pt x="667" y="328"/>
                  </a:lnTo>
                  <a:lnTo>
                    <a:pt x="661" y="334"/>
                  </a:lnTo>
                  <a:lnTo>
                    <a:pt x="657" y="339"/>
                  </a:lnTo>
                  <a:lnTo>
                    <a:pt x="651" y="347"/>
                  </a:lnTo>
                  <a:lnTo>
                    <a:pt x="634" y="364"/>
                  </a:lnTo>
                  <a:lnTo>
                    <a:pt x="626" y="376"/>
                  </a:lnTo>
                  <a:lnTo>
                    <a:pt x="594" y="408"/>
                  </a:lnTo>
                  <a:lnTo>
                    <a:pt x="569" y="435"/>
                  </a:lnTo>
                  <a:lnTo>
                    <a:pt x="551" y="454"/>
                  </a:lnTo>
                  <a:lnTo>
                    <a:pt x="540" y="464"/>
                  </a:lnTo>
                  <a:lnTo>
                    <a:pt x="532" y="474"/>
                  </a:lnTo>
                  <a:lnTo>
                    <a:pt x="528" y="479"/>
                  </a:lnTo>
                  <a:lnTo>
                    <a:pt x="525" y="481"/>
                  </a:lnTo>
                  <a:lnTo>
                    <a:pt x="511" y="499"/>
                  </a:lnTo>
                  <a:lnTo>
                    <a:pt x="488" y="522"/>
                  </a:lnTo>
                  <a:lnTo>
                    <a:pt x="523" y="491"/>
                  </a:lnTo>
                  <a:lnTo>
                    <a:pt x="619" y="794"/>
                  </a:lnTo>
                  <a:lnTo>
                    <a:pt x="310" y="249"/>
                  </a:lnTo>
                  <a:lnTo>
                    <a:pt x="329" y="215"/>
                  </a:lnTo>
                  <a:lnTo>
                    <a:pt x="310" y="239"/>
                  </a:lnTo>
                  <a:lnTo>
                    <a:pt x="300" y="257"/>
                  </a:lnTo>
                  <a:lnTo>
                    <a:pt x="292" y="276"/>
                  </a:lnTo>
                  <a:lnTo>
                    <a:pt x="302" y="263"/>
                  </a:lnTo>
                  <a:lnTo>
                    <a:pt x="306" y="257"/>
                  </a:lnTo>
                  <a:lnTo>
                    <a:pt x="310" y="249"/>
                  </a:lnTo>
                  <a:lnTo>
                    <a:pt x="619" y="794"/>
                  </a:lnTo>
                  <a:lnTo>
                    <a:pt x="394" y="71"/>
                  </a:lnTo>
                  <a:lnTo>
                    <a:pt x="398" y="67"/>
                  </a:lnTo>
                  <a:lnTo>
                    <a:pt x="402" y="61"/>
                  </a:lnTo>
                  <a:lnTo>
                    <a:pt x="406" y="51"/>
                  </a:lnTo>
                  <a:lnTo>
                    <a:pt x="409" y="44"/>
                  </a:lnTo>
                  <a:lnTo>
                    <a:pt x="413" y="40"/>
                  </a:lnTo>
                  <a:lnTo>
                    <a:pt x="419" y="36"/>
                  </a:lnTo>
                  <a:lnTo>
                    <a:pt x="421" y="30"/>
                  </a:lnTo>
                  <a:lnTo>
                    <a:pt x="417" y="32"/>
                  </a:lnTo>
                  <a:lnTo>
                    <a:pt x="419" y="23"/>
                  </a:lnTo>
                  <a:lnTo>
                    <a:pt x="425" y="7"/>
                  </a:lnTo>
                  <a:lnTo>
                    <a:pt x="429" y="0"/>
                  </a:lnTo>
                  <a:lnTo>
                    <a:pt x="427" y="1"/>
                  </a:lnTo>
                  <a:lnTo>
                    <a:pt x="417" y="13"/>
                  </a:lnTo>
                  <a:lnTo>
                    <a:pt x="413" y="19"/>
                  </a:lnTo>
                  <a:lnTo>
                    <a:pt x="413" y="13"/>
                  </a:lnTo>
                  <a:lnTo>
                    <a:pt x="406" y="21"/>
                  </a:lnTo>
                  <a:lnTo>
                    <a:pt x="398" y="28"/>
                  </a:lnTo>
                  <a:lnTo>
                    <a:pt x="390" y="36"/>
                  </a:lnTo>
                  <a:lnTo>
                    <a:pt x="386" y="40"/>
                  </a:lnTo>
                  <a:lnTo>
                    <a:pt x="386" y="44"/>
                  </a:lnTo>
                  <a:lnTo>
                    <a:pt x="384" y="53"/>
                  </a:lnTo>
                  <a:lnTo>
                    <a:pt x="382" y="69"/>
                  </a:lnTo>
                  <a:lnTo>
                    <a:pt x="384" y="80"/>
                  </a:lnTo>
                  <a:lnTo>
                    <a:pt x="386" y="78"/>
                  </a:lnTo>
                  <a:lnTo>
                    <a:pt x="394" y="71"/>
                  </a:lnTo>
                  <a:lnTo>
                    <a:pt x="619" y="794"/>
                  </a:lnTo>
                  <a:lnTo>
                    <a:pt x="561" y="719"/>
                  </a:lnTo>
                  <a:lnTo>
                    <a:pt x="574" y="704"/>
                  </a:lnTo>
                  <a:lnTo>
                    <a:pt x="590" y="685"/>
                  </a:lnTo>
                  <a:lnTo>
                    <a:pt x="605" y="669"/>
                  </a:lnTo>
                  <a:lnTo>
                    <a:pt x="619" y="654"/>
                  </a:lnTo>
                  <a:lnTo>
                    <a:pt x="653" y="618"/>
                  </a:lnTo>
                  <a:lnTo>
                    <a:pt x="670" y="600"/>
                  </a:lnTo>
                  <a:lnTo>
                    <a:pt x="690" y="577"/>
                  </a:lnTo>
                  <a:lnTo>
                    <a:pt x="701" y="564"/>
                  </a:lnTo>
                  <a:lnTo>
                    <a:pt x="709" y="556"/>
                  </a:lnTo>
                  <a:lnTo>
                    <a:pt x="724" y="541"/>
                  </a:lnTo>
                  <a:lnTo>
                    <a:pt x="724" y="531"/>
                  </a:lnTo>
                  <a:lnTo>
                    <a:pt x="722" y="535"/>
                  </a:lnTo>
                  <a:lnTo>
                    <a:pt x="711" y="547"/>
                  </a:lnTo>
                  <a:lnTo>
                    <a:pt x="703" y="554"/>
                  </a:lnTo>
                  <a:lnTo>
                    <a:pt x="699" y="558"/>
                  </a:lnTo>
                  <a:lnTo>
                    <a:pt x="695" y="566"/>
                  </a:lnTo>
                  <a:lnTo>
                    <a:pt x="684" y="577"/>
                  </a:lnTo>
                  <a:lnTo>
                    <a:pt x="665" y="598"/>
                  </a:lnTo>
                  <a:lnTo>
                    <a:pt x="647" y="618"/>
                  </a:lnTo>
                  <a:lnTo>
                    <a:pt x="636" y="631"/>
                  </a:lnTo>
                  <a:lnTo>
                    <a:pt x="630" y="637"/>
                  </a:lnTo>
                  <a:lnTo>
                    <a:pt x="624" y="643"/>
                  </a:lnTo>
                  <a:lnTo>
                    <a:pt x="619" y="646"/>
                  </a:lnTo>
                  <a:lnTo>
                    <a:pt x="613" y="652"/>
                  </a:lnTo>
                  <a:lnTo>
                    <a:pt x="603" y="664"/>
                  </a:lnTo>
                  <a:lnTo>
                    <a:pt x="594" y="675"/>
                  </a:lnTo>
                  <a:lnTo>
                    <a:pt x="582" y="687"/>
                  </a:lnTo>
                  <a:lnTo>
                    <a:pt x="565" y="702"/>
                  </a:lnTo>
                  <a:lnTo>
                    <a:pt x="555" y="712"/>
                  </a:lnTo>
                  <a:lnTo>
                    <a:pt x="550" y="717"/>
                  </a:lnTo>
                  <a:lnTo>
                    <a:pt x="546" y="721"/>
                  </a:lnTo>
                  <a:lnTo>
                    <a:pt x="544" y="723"/>
                  </a:lnTo>
                  <a:lnTo>
                    <a:pt x="538" y="731"/>
                  </a:lnTo>
                  <a:lnTo>
                    <a:pt x="532" y="737"/>
                  </a:lnTo>
                  <a:lnTo>
                    <a:pt x="534" y="733"/>
                  </a:lnTo>
                  <a:lnTo>
                    <a:pt x="538" y="727"/>
                  </a:lnTo>
                  <a:lnTo>
                    <a:pt x="544" y="719"/>
                  </a:lnTo>
                  <a:lnTo>
                    <a:pt x="551" y="710"/>
                  </a:lnTo>
                  <a:lnTo>
                    <a:pt x="565" y="696"/>
                  </a:lnTo>
                  <a:lnTo>
                    <a:pt x="574" y="681"/>
                  </a:lnTo>
                  <a:lnTo>
                    <a:pt x="580" y="673"/>
                  </a:lnTo>
                  <a:lnTo>
                    <a:pt x="588" y="664"/>
                  </a:lnTo>
                  <a:lnTo>
                    <a:pt x="601" y="645"/>
                  </a:lnTo>
                  <a:lnTo>
                    <a:pt x="617" y="629"/>
                  </a:lnTo>
                  <a:lnTo>
                    <a:pt x="634" y="606"/>
                  </a:lnTo>
                  <a:lnTo>
                    <a:pt x="655" y="587"/>
                  </a:lnTo>
                  <a:lnTo>
                    <a:pt x="682" y="558"/>
                  </a:lnTo>
                  <a:lnTo>
                    <a:pt x="724" y="512"/>
                  </a:lnTo>
                  <a:lnTo>
                    <a:pt x="724" y="504"/>
                  </a:lnTo>
                  <a:lnTo>
                    <a:pt x="713" y="518"/>
                  </a:lnTo>
                  <a:lnTo>
                    <a:pt x="697" y="531"/>
                  </a:lnTo>
                  <a:lnTo>
                    <a:pt x="676" y="558"/>
                  </a:lnTo>
                  <a:lnTo>
                    <a:pt x="678" y="552"/>
                  </a:lnTo>
                  <a:lnTo>
                    <a:pt x="682" y="545"/>
                  </a:lnTo>
                  <a:lnTo>
                    <a:pt x="699" y="524"/>
                  </a:lnTo>
                  <a:lnTo>
                    <a:pt x="724" y="499"/>
                  </a:lnTo>
                  <a:lnTo>
                    <a:pt x="724" y="460"/>
                  </a:lnTo>
                  <a:lnTo>
                    <a:pt x="718" y="468"/>
                  </a:lnTo>
                  <a:lnTo>
                    <a:pt x="705" y="479"/>
                  </a:lnTo>
                  <a:lnTo>
                    <a:pt x="695" y="489"/>
                  </a:lnTo>
                  <a:lnTo>
                    <a:pt x="690" y="497"/>
                  </a:lnTo>
                  <a:lnTo>
                    <a:pt x="676" y="508"/>
                  </a:lnTo>
                  <a:lnTo>
                    <a:pt x="663" y="518"/>
                  </a:lnTo>
                  <a:lnTo>
                    <a:pt x="659" y="524"/>
                  </a:lnTo>
                  <a:lnTo>
                    <a:pt x="655" y="531"/>
                  </a:lnTo>
                  <a:lnTo>
                    <a:pt x="651" y="537"/>
                  </a:lnTo>
                  <a:lnTo>
                    <a:pt x="646" y="541"/>
                  </a:lnTo>
                  <a:lnTo>
                    <a:pt x="642" y="547"/>
                  </a:lnTo>
                  <a:lnTo>
                    <a:pt x="638" y="552"/>
                  </a:lnTo>
                  <a:lnTo>
                    <a:pt x="624" y="564"/>
                  </a:lnTo>
                  <a:lnTo>
                    <a:pt x="611" y="575"/>
                  </a:lnTo>
                  <a:lnTo>
                    <a:pt x="605" y="579"/>
                  </a:lnTo>
                  <a:lnTo>
                    <a:pt x="599" y="585"/>
                  </a:lnTo>
                  <a:lnTo>
                    <a:pt x="598" y="587"/>
                  </a:lnTo>
                  <a:lnTo>
                    <a:pt x="594" y="583"/>
                  </a:lnTo>
                  <a:lnTo>
                    <a:pt x="594" y="581"/>
                  </a:lnTo>
                  <a:lnTo>
                    <a:pt x="594" y="577"/>
                  </a:lnTo>
                  <a:lnTo>
                    <a:pt x="598" y="574"/>
                  </a:lnTo>
                  <a:lnTo>
                    <a:pt x="598" y="572"/>
                  </a:lnTo>
                  <a:lnTo>
                    <a:pt x="599" y="574"/>
                  </a:lnTo>
                  <a:lnTo>
                    <a:pt x="601" y="574"/>
                  </a:lnTo>
                  <a:lnTo>
                    <a:pt x="605" y="570"/>
                  </a:lnTo>
                  <a:lnTo>
                    <a:pt x="611" y="564"/>
                  </a:lnTo>
                  <a:lnTo>
                    <a:pt x="615" y="558"/>
                  </a:lnTo>
                  <a:lnTo>
                    <a:pt x="617" y="550"/>
                  </a:lnTo>
                  <a:lnTo>
                    <a:pt x="617" y="547"/>
                  </a:lnTo>
                  <a:lnTo>
                    <a:pt x="619" y="549"/>
                  </a:lnTo>
                  <a:lnTo>
                    <a:pt x="617" y="558"/>
                  </a:lnTo>
                  <a:lnTo>
                    <a:pt x="615" y="566"/>
                  </a:lnTo>
                  <a:lnTo>
                    <a:pt x="622" y="554"/>
                  </a:lnTo>
                  <a:lnTo>
                    <a:pt x="626" y="543"/>
                  </a:lnTo>
                  <a:lnTo>
                    <a:pt x="632" y="537"/>
                  </a:lnTo>
                  <a:lnTo>
                    <a:pt x="638" y="531"/>
                  </a:lnTo>
                  <a:lnTo>
                    <a:pt x="646" y="527"/>
                  </a:lnTo>
                  <a:lnTo>
                    <a:pt x="649" y="524"/>
                  </a:lnTo>
                  <a:lnTo>
                    <a:pt x="653" y="516"/>
                  </a:lnTo>
                  <a:lnTo>
                    <a:pt x="676" y="491"/>
                  </a:lnTo>
                  <a:lnTo>
                    <a:pt x="684" y="479"/>
                  </a:lnTo>
                  <a:lnTo>
                    <a:pt x="692" y="470"/>
                  </a:lnTo>
                  <a:lnTo>
                    <a:pt x="697" y="466"/>
                  </a:lnTo>
                  <a:lnTo>
                    <a:pt x="701" y="462"/>
                  </a:lnTo>
                  <a:lnTo>
                    <a:pt x="709" y="451"/>
                  </a:lnTo>
                  <a:lnTo>
                    <a:pt x="717" y="443"/>
                  </a:lnTo>
                  <a:lnTo>
                    <a:pt x="724" y="435"/>
                  </a:lnTo>
                  <a:lnTo>
                    <a:pt x="724" y="426"/>
                  </a:lnTo>
                  <a:lnTo>
                    <a:pt x="722" y="428"/>
                  </a:lnTo>
                  <a:lnTo>
                    <a:pt x="715" y="433"/>
                  </a:lnTo>
                  <a:lnTo>
                    <a:pt x="709" y="441"/>
                  </a:lnTo>
                  <a:lnTo>
                    <a:pt x="703" y="449"/>
                  </a:lnTo>
                  <a:lnTo>
                    <a:pt x="692" y="462"/>
                  </a:lnTo>
                  <a:lnTo>
                    <a:pt x="665" y="491"/>
                  </a:lnTo>
                  <a:lnTo>
                    <a:pt x="653" y="506"/>
                  </a:lnTo>
                  <a:lnTo>
                    <a:pt x="640" y="520"/>
                  </a:lnTo>
                  <a:lnTo>
                    <a:pt x="624" y="537"/>
                  </a:lnTo>
                  <a:lnTo>
                    <a:pt x="599" y="554"/>
                  </a:lnTo>
                  <a:lnTo>
                    <a:pt x="598" y="556"/>
                  </a:lnTo>
                  <a:lnTo>
                    <a:pt x="598" y="558"/>
                  </a:lnTo>
                  <a:lnTo>
                    <a:pt x="598" y="562"/>
                  </a:lnTo>
                  <a:lnTo>
                    <a:pt x="594" y="570"/>
                  </a:lnTo>
                  <a:lnTo>
                    <a:pt x="574" y="589"/>
                  </a:lnTo>
                  <a:lnTo>
                    <a:pt x="571" y="593"/>
                  </a:lnTo>
                  <a:lnTo>
                    <a:pt x="569" y="593"/>
                  </a:lnTo>
                  <a:lnTo>
                    <a:pt x="569" y="591"/>
                  </a:lnTo>
                  <a:lnTo>
                    <a:pt x="573" y="574"/>
                  </a:lnTo>
                  <a:lnTo>
                    <a:pt x="567" y="579"/>
                  </a:lnTo>
                  <a:lnTo>
                    <a:pt x="550" y="598"/>
                  </a:lnTo>
                  <a:lnTo>
                    <a:pt x="548" y="598"/>
                  </a:lnTo>
                  <a:lnTo>
                    <a:pt x="546" y="598"/>
                  </a:lnTo>
                  <a:lnTo>
                    <a:pt x="546" y="597"/>
                  </a:lnTo>
                  <a:lnTo>
                    <a:pt x="555" y="579"/>
                  </a:lnTo>
                  <a:lnTo>
                    <a:pt x="571" y="562"/>
                  </a:lnTo>
                  <a:lnTo>
                    <a:pt x="598" y="537"/>
                  </a:lnTo>
                  <a:lnTo>
                    <a:pt x="622" y="508"/>
                  </a:lnTo>
                  <a:lnTo>
                    <a:pt x="651" y="479"/>
                  </a:lnTo>
                  <a:lnTo>
                    <a:pt x="667" y="466"/>
                  </a:lnTo>
                  <a:lnTo>
                    <a:pt x="682" y="447"/>
                  </a:lnTo>
                  <a:lnTo>
                    <a:pt x="694" y="430"/>
                  </a:lnTo>
                  <a:lnTo>
                    <a:pt x="690" y="433"/>
                  </a:lnTo>
                  <a:lnTo>
                    <a:pt x="684" y="439"/>
                  </a:lnTo>
                  <a:lnTo>
                    <a:pt x="680" y="443"/>
                  </a:lnTo>
                  <a:lnTo>
                    <a:pt x="653" y="472"/>
                  </a:lnTo>
                  <a:lnTo>
                    <a:pt x="655" y="468"/>
                  </a:lnTo>
                  <a:lnTo>
                    <a:pt x="661" y="456"/>
                  </a:lnTo>
                  <a:lnTo>
                    <a:pt x="669" y="443"/>
                  </a:lnTo>
                  <a:lnTo>
                    <a:pt x="684" y="426"/>
                  </a:lnTo>
                  <a:lnTo>
                    <a:pt x="697" y="403"/>
                  </a:lnTo>
                  <a:lnTo>
                    <a:pt x="724" y="374"/>
                  </a:lnTo>
                  <a:lnTo>
                    <a:pt x="724" y="360"/>
                  </a:lnTo>
                  <a:lnTo>
                    <a:pt x="705" y="378"/>
                  </a:lnTo>
                  <a:lnTo>
                    <a:pt x="688" y="395"/>
                  </a:lnTo>
                  <a:lnTo>
                    <a:pt x="670" y="414"/>
                  </a:lnTo>
                  <a:lnTo>
                    <a:pt x="659" y="426"/>
                  </a:lnTo>
                  <a:lnTo>
                    <a:pt x="646" y="435"/>
                  </a:lnTo>
                  <a:lnTo>
                    <a:pt x="638" y="437"/>
                  </a:lnTo>
                  <a:lnTo>
                    <a:pt x="634" y="441"/>
                  </a:lnTo>
                  <a:lnTo>
                    <a:pt x="628" y="445"/>
                  </a:lnTo>
                  <a:lnTo>
                    <a:pt x="622" y="454"/>
                  </a:lnTo>
                  <a:lnTo>
                    <a:pt x="622" y="460"/>
                  </a:lnTo>
                  <a:lnTo>
                    <a:pt x="619" y="464"/>
                  </a:lnTo>
                  <a:lnTo>
                    <a:pt x="615" y="466"/>
                  </a:lnTo>
                  <a:lnTo>
                    <a:pt x="584" y="497"/>
                  </a:lnTo>
                  <a:lnTo>
                    <a:pt x="561" y="520"/>
                  </a:lnTo>
                  <a:lnTo>
                    <a:pt x="550" y="535"/>
                  </a:lnTo>
                  <a:lnTo>
                    <a:pt x="542" y="545"/>
                  </a:lnTo>
                  <a:lnTo>
                    <a:pt x="536" y="554"/>
                  </a:lnTo>
                  <a:lnTo>
                    <a:pt x="525" y="564"/>
                  </a:lnTo>
                  <a:lnTo>
                    <a:pt x="513" y="575"/>
                  </a:lnTo>
                  <a:lnTo>
                    <a:pt x="507" y="581"/>
                  </a:lnTo>
                  <a:lnTo>
                    <a:pt x="505" y="585"/>
                  </a:lnTo>
                  <a:lnTo>
                    <a:pt x="502" y="589"/>
                  </a:lnTo>
                  <a:lnTo>
                    <a:pt x="492" y="593"/>
                  </a:lnTo>
                  <a:lnTo>
                    <a:pt x="488" y="597"/>
                  </a:lnTo>
                  <a:lnTo>
                    <a:pt x="486" y="602"/>
                  </a:lnTo>
                  <a:lnTo>
                    <a:pt x="478" y="610"/>
                  </a:lnTo>
                  <a:lnTo>
                    <a:pt x="471" y="620"/>
                  </a:lnTo>
                  <a:lnTo>
                    <a:pt x="461" y="629"/>
                  </a:lnTo>
                  <a:lnTo>
                    <a:pt x="454" y="641"/>
                  </a:lnTo>
                  <a:lnTo>
                    <a:pt x="450" y="646"/>
                  </a:lnTo>
                  <a:lnTo>
                    <a:pt x="448" y="652"/>
                  </a:lnTo>
                  <a:lnTo>
                    <a:pt x="446" y="654"/>
                  </a:lnTo>
                  <a:lnTo>
                    <a:pt x="442" y="656"/>
                  </a:lnTo>
                  <a:lnTo>
                    <a:pt x="425" y="675"/>
                  </a:lnTo>
                  <a:lnTo>
                    <a:pt x="388" y="716"/>
                  </a:lnTo>
                  <a:lnTo>
                    <a:pt x="392" y="710"/>
                  </a:lnTo>
                  <a:lnTo>
                    <a:pt x="404" y="694"/>
                  </a:lnTo>
                  <a:lnTo>
                    <a:pt x="415" y="679"/>
                  </a:lnTo>
                  <a:lnTo>
                    <a:pt x="427" y="666"/>
                  </a:lnTo>
                  <a:lnTo>
                    <a:pt x="444" y="646"/>
                  </a:lnTo>
                  <a:lnTo>
                    <a:pt x="455" y="627"/>
                  </a:lnTo>
                  <a:lnTo>
                    <a:pt x="465" y="616"/>
                  </a:lnTo>
                  <a:lnTo>
                    <a:pt x="475" y="604"/>
                  </a:lnTo>
                  <a:lnTo>
                    <a:pt x="480" y="600"/>
                  </a:lnTo>
                  <a:lnTo>
                    <a:pt x="480" y="598"/>
                  </a:lnTo>
                  <a:lnTo>
                    <a:pt x="480" y="597"/>
                  </a:lnTo>
                  <a:lnTo>
                    <a:pt x="480" y="593"/>
                  </a:lnTo>
                  <a:lnTo>
                    <a:pt x="484" y="587"/>
                  </a:lnTo>
                  <a:lnTo>
                    <a:pt x="492" y="579"/>
                  </a:lnTo>
                  <a:lnTo>
                    <a:pt x="500" y="572"/>
                  </a:lnTo>
                  <a:lnTo>
                    <a:pt x="519" y="552"/>
                  </a:lnTo>
                  <a:lnTo>
                    <a:pt x="538" y="531"/>
                  </a:lnTo>
                  <a:lnTo>
                    <a:pt x="550" y="520"/>
                  </a:lnTo>
                  <a:lnTo>
                    <a:pt x="559" y="508"/>
                  </a:lnTo>
                  <a:lnTo>
                    <a:pt x="565" y="501"/>
                  </a:lnTo>
                  <a:lnTo>
                    <a:pt x="573" y="489"/>
                  </a:lnTo>
                  <a:lnTo>
                    <a:pt x="576" y="483"/>
                  </a:lnTo>
                  <a:lnTo>
                    <a:pt x="580" y="479"/>
                  </a:lnTo>
                  <a:lnTo>
                    <a:pt x="584" y="476"/>
                  </a:lnTo>
                  <a:lnTo>
                    <a:pt x="586" y="474"/>
                  </a:lnTo>
                  <a:lnTo>
                    <a:pt x="590" y="470"/>
                  </a:lnTo>
                  <a:lnTo>
                    <a:pt x="596" y="466"/>
                  </a:lnTo>
                  <a:lnTo>
                    <a:pt x="601" y="462"/>
                  </a:lnTo>
                  <a:lnTo>
                    <a:pt x="605" y="460"/>
                  </a:lnTo>
                  <a:lnTo>
                    <a:pt x="611" y="451"/>
                  </a:lnTo>
                  <a:lnTo>
                    <a:pt x="617" y="443"/>
                  </a:lnTo>
                  <a:lnTo>
                    <a:pt x="622" y="439"/>
                  </a:lnTo>
                  <a:lnTo>
                    <a:pt x="624" y="437"/>
                  </a:lnTo>
                  <a:lnTo>
                    <a:pt x="632" y="431"/>
                  </a:lnTo>
                  <a:lnTo>
                    <a:pt x="636" y="426"/>
                  </a:lnTo>
                  <a:lnTo>
                    <a:pt x="640" y="418"/>
                  </a:lnTo>
                  <a:lnTo>
                    <a:pt x="649" y="410"/>
                  </a:lnTo>
                  <a:lnTo>
                    <a:pt x="657" y="403"/>
                  </a:lnTo>
                  <a:lnTo>
                    <a:pt x="663" y="397"/>
                  </a:lnTo>
                  <a:lnTo>
                    <a:pt x="669" y="385"/>
                  </a:lnTo>
                  <a:lnTo>
                    <a:pt x="676" y="370"/>
                  </a:lnTo>
                  <a:lnTo>
                    <a:pt x="672" y="380"/>
                  </a:lnTo>
                  <a:lnTo>
                    <a:pt x="669" y="383"/>
                  </a:lnTo>
                  <a:lnTo>
                    <a:pt x="665" y="387"/>
                  </a:lnTo>
                  <a:lnTo>
                    <a:pt x="657" y="393"/>
                  </a:lnTo>
                  <a:lnTo>
                    <a:pt x="634" y="416"/>
                  </a:lnTo>
                  <a:lnTo>
                    <a:pt x="626" y="426"/>
                  </a:lnTo>
                  <a:lnTo>
                    <a:pt x="621" y="437"/>
                  </a:lnTo>
                  <a:lnTo>
                    <a:pt x="607" y="445"/>
                  </a:lnTo>
                  <a:lnTo>
                    <a:pt x="596" y="458"/>
                  </a:lnTo>
                  <a:lnTo>
                    <a:pt x="590" y="460"/>
                  </a:lnTo>
                  <a:lnTo>
                    <a:pt x="588" y="460"/>
                  </a:lnTo>
                  <a:lnTo>
                    <a:pt x="571" y="481"/>
                  </a:lnTo>
                  <a:lnTo>
                    <a:pt x="551" y="504"/>
                  </a:lnTo>
                  <a:lnTo>
                    <a:pt x="534" y="526"/>
                  </a:lnTo>
                  <a:lnTo>
                    <a:pt x="515" y="547"/>
                  </a:lnTo>
                  <a:lnTo>
                    <a:pt x="500" y="564"/>
                  </a:lnTo>
                  <a:lnTo>
                    <a:pt x="484" y="581"/>
                  </a:lnTo>
                  <a:lnTo>
                    <a:pt x="457" y="610"/>
                  </a:lnTo>
                  <a:lnTo>
                    <a:pt x="450" y="618"/>
                  </a:lnTo>
                  <a:lnTo>
                    <a:pt x="440" y="623"/>
                  </a:lnTo>
                  <a:lnTo>
                    <a:pt x="448" y="618"/>
                  </a:lnTo>
                  <a:lnTo>
                    <a:pt x="469" y="591"/>
                  </a:lnTo>
                  <a:lnTo>
                    <a:pt x="503" y="554"/>
                  </a:lnTo>
                  <a:lnTo>
                    <a:pt x="544" y="504"/>
                  </a:lnTo>
                  <a:lnTo>
                    <a:pt x="561" y="485"/>
                  </a:lnTo>
                  <a:lnTo>
                    <a:pt x="567" y="479"/>
                  </a:lnTo>
                  <a:lnTo>
                    <a:pt x="574" y="462"/>
                  </a:lnTo>
                  <a:lnTo>
                    <a:pt x="561" y="470"/>
                  </a:lnTo>
                  <a:lnTo>
                    <a:pt x="563" y="468"/>
                  </a:lnTo>
                  <a:lnTo>
                    <a:pt x="567" y="462"/>
                  </a:lnTo>
                  <a:lnTo>
                    <a:pt x="582" y="445"/>
                  </a:lnTo>
                  <a:lnTo>
                    <a:pt x="607" y="420"/>
                  </a:lnTo>
                  <a:lnTo>
                    <a:pt x="611" y="418"/>
                  </a:lnTo>
                  <a:lnTo>
                    <a:pt x="617" y="416"/>
                  </a:lnTo>
                  <a:lnTo>
                    <a:pt x="621" y="412"/>
                  </a:lnTo>
                  <a:lnTo>
                    <a:pt x="621" y="410"/>
                  </a:lnTo>
                  <a:lnTo>
                    <a:pt x="624" y="406"/>
                  </a:lnTo>
                  <a:lnTo>
                    <a:pt x="628" y="405"/>
                  </a:lnTo>
                  <a:lnTo>
                    <a:pt x="632" y="403"/>
                  </a:lnTo>
                  <a:lnTo>
                    <a:pt x="634" y="397"/>
                  </a:lnTo>
                  <a:lnTo>
                    <a:pt x="640" y="389"/>
                  </a:lnTo>
                  <a:lnTo>
                    <a:pt x="646" y="382"/>
                  </a:lnTo>
                  <a:lnTo>
                    <a:pt x="647" y="378"/>
                  </a:lnTo>
                  <a:lnTo>
                    <a:pt x="649" y="376"/>
                  </a:lnTo>
                  <a:lnTo>
                    <a:pt x="655" y="372"/>
                  </a:lnTo>
                  <a:lnTo>
                    <a:pt x="659" y="368"/>
                  </a:lnTo>
                  <a:lnTo>
                    <a:pt x="661" y="366"/>
                  </a:lnTo>
                  <a:lnTo>
                    <a:pt x="665" y="359"/>
                  </a:lnTo>
                  <a:lnTo>
                    <a:pt x="674" y="351"/>
                  </a:lnTo>
                  <a:lnTo>
                    <a:pt x="676" y="347"/>
                  </a:lnTo>
                  <a:lnTo>
                    <a:pt x="682" y="345"/>
                  </a:lnTo>
                  <a:lnTo>
                    <a:pt x="692" y="335"/>
                  </a:lnTo>
                  <a:lnTo>
                    <a:pt x="697" y="326"/>
                  </a:lnTo>
                  <a:lnTo>
                    <a:pt x="699" y="322"/>
                  </a:lnTo>
                  <a:lnTo>
                    <a:pt x="703" y="318"/>
                  </a:lnTo>
                  <a:lnTo>
                    <a:pt x="707" y="316"/>
                  </a:lnTo>
                  <a:lnTo>
                    <a:pt x="711" y="312"/>
                  </a:lnTo>
                  <a:lnTo>
                    <a:pt x="724" y="297"/>
                  </a:lnTo>
                  <a:lnTo>
                    <a:pt x="724" y="289"/>
                  </a:lnTo>
                  <a:lnTo>
                    <a:pt x="718" y="293"/>
                  </a:lnTo>
                  <a:lnTo>
                    <a:pt x="711" y="303"/>
                  </a:lnTo>
                  <a:lnTo>
                    <a:pt x="701" y="312"/>
                  </a:lnTo>
                  <a:lnTo>
                    <a:pt x="682" y="330"/>
                  </a:lnTo>
                  <a:lnTo>
                    <a:pt x="672" y="339"/>
                  </a:lnTo>
                  <a:lnTo>
                    <a:pt x="669" y="347"/>
                  </a:lnTo>
                  <a:lnTo>
                    <a:pt x="663" y="353"/>
                  </a:lnTo>
                  <a:lnTo>
                    <a:pt x="655" y="362"/>
                  </a:lnTo>
                  <a:lnTo>
                    <a:pt x="642" y="374"/>
                  </a:lnTo>
                  <a:lnTo>
                    <a:pt x="632" y="385"/>
                  </a:lnTo>
                  <a:lnTo>
                    <a:pt x="619" y="397"/>
                  </a:lnTo>
                  <a:lnTo>
                    <a:pt x="603" y="408"/>
                  </a:lnTo>
                  <a:lnTo>
                    <a:pt x="582" y="431"/>
                  </a:lnTo>
                  <a:lnTo>
                    <a:pt x="548" y="470"/>
                  </a:lnTo>
                  <a:lnTo>
                    <a:pt x="526" y="495"/>
                  </a:lnTo>
                  <a:lnTo>
                    <a:pt x="513" y="510"/>
                  </a:lnTo>
                  <a:lnTo>
                    <a:pt x="503" y="518"/>
                  </a:lnTo>
                  <a:lnTo>
                    <a:pt x="496" y="526"/>
                  </a:lnTo>
                  <a:lnTo>
                    <a:pt x="486" y="537"/>
                  </a:lnTo>
                  <a:lnTo>
                    <a:pt x="469" y="556"/>
                  </a:lnTo>
                  <a:lnTo>
                    <a:pt x="425" y="608"/>
                  </a:lnTo>
                  <a:lnTo>
                    <a:pt x="402" y="637"/>
                  </a:lnTo>
                  <a:lnTo>
                    <a:pt x="375" y="664"/>
                  </a:lnTo>
                  <a:lnTo>
                    <a:pt x="313" y="737"/>
                  </a:lnTo>
                  <a:lnTo>
                    <a:pt x="294" y="762"/>
                  </a:lnTo>
                  <a:lnTo>
                    <a:pt x="273" y="783"/>
                  </a:lnTo>
                  <a:lnTo>
                    <a:pt x="248" y="813"/>
                  </a:lnTo>
                  <a:lnTo>
                    <a:pt x="225" y="846"/>
                  </a:lnTo>
                  <a:lnTo>
                    <a:pt x="194" y="883"/>
                  </a:lnTo>
                  <a:lnTo>
                    <a:pt x="164" y="913"/>
                  </a:lnTo>
                  <a:lnTo>
                    <a:pt x="171" y="902"/>
                  </a:lnTo>
                  <a:lnTo>
                    <a:pt x="194" y="875"/>
                  </a:lnTo>
                  <a:lnTo>
                    <a:pt x="214" y="848"/>
                  </a:lnTo>
                  <a:lnTo>
                    <a:pt x="246" y="806"/>
                  </a:lnTo>
                  <a:lnTo>
                    <a:pt x="286" y="758"/>
                  </a:lnTo>
                  <a:lnTo>
                    <a:pt x="308" y="733"/>
                  </a:lnTo>
                  <a:lnTo>
                    <a:pt x="321" y="714"/>
                  </a:lnTo>
                  <a:lnTo>
                    <a:pt x="334" y="698"/>
                  </a:lnTo>
                  <a:lnTo>
                    <a:pt x="354" y="675"/>
                  </a:lnTo>
                  <a:lnTo>
                    <a:pt x="379" y="648"/>
                  </a:lnTo>
                  <a:lnTo>
                    <a:pt x="396" y="629"/>
                  </a:lnTo>
                  <a:lnTo>
                    <a:pt x="423" y="597"/>
                  </a:lnTo>
                  <a:lnTo>
                    <a:pt x="446" y="572"/>
                  </a:lnTo>
                  <a:lnTo>
                    <a:pt x="477" y="531"/>
                  </a:lnTo>
                  <a:lnTo>
                    <a:pt x="423" y="593"/>
                  </a:lnTo>
                  <a:lnTo>
                    <a:pt x="333" y="694"/>
                  </a:lnTo>
                  <a:lnTo>
                    <a:pt x="296" y="735"/>
                  </a:lnTo>
                  <a:lnTo>
                    <a:pt x="262" y="779"/>
                  </a:lnTo>
                  <a:lnTo>
                    <a:pt x="192" y="865"/>
                  </a:lnTo>
                  <a:lnTo>
                    <a:pt x="169" y="896"/>
                  </a:lnTo>
                  <a:lnTo>
                    <a:pt x="146" y="925"/>
                  </a:lnTo>
                  <a:lnTo>
                    <a:pt x="87" y="996"/>
                  </a:lnTo>
                  <a:lnTo>
                    <a:pt x="39" y="1053"/>
                  </a:lnTo>
                  <a:lnTo>
                    <a:pt x="39" y="1044"/>
                  </a:lnTo>
                  <a:lnTo>
                    <a:pt x="39" y="1038"/>
                  </a:lnTo>
                  <a:lnTo>
                    <a:pt x="35" y="1032"/>
                  </a:lnTo>
                  <a:lnTo>
                    <a:pt x="31" y="1027"/>
                  </a:lnTo>
                  <a:lnTo>
                    <a:pt x="35" y="1021"/>
                  </a:lnTo>
                  <a:lnTo>
                    <a:pt x="37" y="1015"/>
                  </a:lnTo>
                  <a:lnTo>
                    <a:pt x="37" y="1009"/>
                  </a:lnTo>
                  <a:lnTo>
                    <a:pt x="43" y="979"/>
                  </a:lnTo>
                  <a:lnTo>
                    <a:pt x="43" y="952"/>
                  </a:lnTo>
                  <a:lnTo>
                    <a:pt x="48" y="931"/>
                  </a:lnTo>
                  <a:lnTo>
                    <a:pt x="50" y="929"/>
                  </a:lnTo>
                  <a:lnTo>
                    <a:pt x="52" y="929"/>
                  </a:lnTo>
                  <a:lnTo>
                    <a:pt x="54" y="925"/>
                  </a:lnTo>
                  <a:lnTo>
                    <a:pt x="56" y="919"/>
                  </a:lnTo>
                  <a:lnTo>
                    <a:pt x="56" y="915"/>
                  </a:lnTo>
                  <a:lnTo>
                    <a:pt x="54" y="908"/>
                  </a:lnTo>
                  <a:lnTo>
                    <a:pt x="54" y="898"/>
                  </a:lnTo>
                  <a:lnTo>
                    <a:pt x="56" y="890"/>
                  </a:lnTo>
                  <a:lnTo>
                    <a:pt x="56" y="869"/>
                  </a:lnTo>
                  <a:lnTo>
                    <a:pt x="60" y="863"/>
                  </a:lnTo>
                  <a:lnTo>
                    <a:pt x="62" y="858"/>
                  </a:lnTo>
                  <a:lnTo>
                    <a:pt x="64" y="848"/>
                  </a:lnTo>
                  <a:lnTo>
                    <a:pt x="62" y="844"/>
                  </a:lnTo>
                  <a:lnTo>
                    <a:pt x="62" y="842"/>
                  </a:lnTo>
                  <a:lnTo>
                    <a:pt x="60" y="850"/>
                  </a:lnTo>
                  <a:lnTo>
                    <a:pt x="54" y="861"/>
                  </a:lnTo>
                  <a:lnTo>
                    <a:pt x="52" y="861"/>
                  </a:lnTo>
                  <a:lnTo>
                    <a:pt x="52" y="860"/>
                  </a:lnTo>
                  <a:lnTo>
                    <a:pt x="52" y="854"/>
                  </a:lnTo>
                  <a:lnTo>
                    <a:pt x="52" y="850"/>
                  </a:lnTo>
                  <a:lnTo>
                    <a:pt x="54" y="844"/>
                  </a:lnTo>
                  <a:lnTo>
                    <a:pt x="58" y="821"/>
                  </a:lnTo>
                  <a:lnTo>
                    <a:pt x="60" y="800"/>
                  </a:lnTo>
                  <a:lnTo>
                    <a:pt x="62" y="794"/>
                  </a:lnTo>
                  <a:lnTo>
                    <a:pt x="62" y="787"/>
                  </a:lnTo>
                  <a:lnTo>
                    <a:pt x="60" y="790"/>
                  </a:lnTo>
                  <a:lnTo>
                    <a:pt x="56" y="798"/>
                  </a:lnTo>
                  <a:lnTo>
                    <a:pt x="56" y="810"/>
                  </a:lnTo>
                  <a:lnTo>
                    <a:pt x="56" y="819"/>
                  </a:lnTo>
                  <a:lnTo>
                    <a:pt x="54" y="829"/>
                  </a:lnTo>
                  <a:lnTo>
                    <a:pt x="50" y="837"/>
                  </a:lnTo>
                  <a:lnTo>
                    <a:pt x="45" y="850"/>
                  </a:lnTo>
                  <a:lnTo>
                    <a:pt x="43" y="850"/>
                  </a:lnTo>
                  <a:lnTo>
                    <a:pt x="43" y="846"/>
                  </a:lnTo>
                  <a:lnTo>
                    <a:pt x="43" y="838"/>
                  </a:lnTo>
                  <a:lnTo>
                    <a:pt x="41" y="837"/>
                  </a:lnTo>
                  <a:lnTo>
                    <a:pt x="41" y="840"/>
                  </a:lnTo>
                  <a:lnTo>
                    <a:pt x="41" y="846"/>
                  </a:lnTo>
                  <a:lnTo>
                    <a:pt x="39" y="852"/>
                  </a:lnTo>
                  <a:lnTo>
                    <a:pt x="37" y="854"/>
                  </a:lnTo>
                  <a:lnTo>
                    <a:pt x="35" y="858"/>
                  </a:lnTo>
                  <a:lnTo>
                    <a:pt x="35" y="863"/>
                  </a:lnTo>
                  <a:lnTo>
                    <a:pt x="35" y="865"/>
                  </a:lnTo>
                  <a:lnTo>
                    <a:pt x="31" y="883"/>
                  </a:lnTo>
                  <a:lnTo>
                    <a:pt x="23" y="915"/>
                  </a:lnTo>
                  <a:lnTo>
                    <a:pt x="22" y="934"/>
                  </a:lnTo>
                  <a:lnTo>
                    <a:pt x="22" y="944"/>
                  </a:lnTo>
                  <a:lnTo>
                    <a:pt x="20" y="952"/>
                  </a:lnTo>
                  <a:lnTo>
                    <a:pt x="14" y="975"/>
                  </a:lnTo>
                  <a:lnTo>
                    <a:pt x="10" y="996"/>
                  </a:lnTo>
                  <a:lnTo>
                    <a:pt x="8" y="1019"/>
                  </a:lnTo>
                  <a:lnTo>
                    <a:pt x="4" y="1040"/>
                  </a:lnTo>
                  <a:lnTo>
                    <a:pt x="2" y="1057"/>
                  </a:lnTo>
                  <a:lnTo>
                    <a:pt x="0" y="1086"/>
                  </a:lnTo>
                  <a:lnTo>
                    <a:pt x="448" y="1086"/>
                  </a:lnTo>
                  <a:lnTo>
                    <a:pt x="469" y="1057"/>
                  </a:lnTo>
                  <a:lnTo>
                    <a:pt x="505" y="1013"/>
                  </a:lnTo>
                  <a:lnTo>
                    <a:pt x="519" y="992"/>
                  </a:lnTo>
                  <a:lnTo>
                    <a:pt x="530" y="977"/>
                  </a:lnTo>
                  <a:lnTo>
                    <a:pt x="544" y="959"/>
                  </a:lnTo>
                  <a:lnTo>
                    <a:pt x="557" y="946"/>
                  </a:lnTo>
                  <a:lnTo>
                    <a:pt x="563" y="934"/>
                  </a:lnTo>
                  <a:lnTo>
                    <a:pt x="567" y="925"/>
                  </a:lnTo>
                  <a:lnTo>
                    <a:pt x="571" y="921"/>
                  </a:lnTo>
                  <a:lnTo>
                    <a:pt x="576" y="915"/>
                  </a:lnTo>
                  <a:lnTo>
                    <a:pt x="578" y="911"/>
                  </a:lnTo>
                  <a:lnTo>
                    <a:pt x="582" y="909"/>
                  </a:lnTo>
                  <a:lnTo>
                    <a:pt x="586" y="909"/>
                  </a:lnTo>
                  <a:lnTo>
                    <a:pt x="588" y="906"/>
                  </a:lnTo>
                  <a:lnTo>
                    <a:pt x="592" y="902"/>
                  </a:lnTo>
                  <a:lnTo>
                    <a:pt x="599" y="894"/>
                  </a:lnTo>
                  <a:lnTo>
                    <a:pt x="617" y="879"/>
                  </a:lnTo>
                  <a:lnTo>
                    <a:pt x="624" y="869"/>
                  </a:lnTo>
                  <a:lnTo>
                    <a:pt x="624" y="865"/>
                  </a:lnTo>
                  <a:lnTo>
                    <a:pt x="622" y="865"/>
                  </a:lnTo>
                  <a:lnTo>
                    <a:pt x="617" y="869"/>
                  </a:lnTo>
                  <a:lnTo>
                    <a:pt x="615" y="869"/>
                  </a:lnTo>
                  <a:lnTo>
                    <a:pt x="615" y="865"/>
                  </a:lnTo>
                  <a:lnTo>
                    <a:pt x="617" y="861"/>
                  </a:lnTo>
                  <a:lnTo>
                    <a:pt x="621" y="860"/>
                  </a:lnTo>
                  <a:lnTo>
                    <a:pt x="632" y="850"/>
                  </a:lnTo>
                  <a:lnTo>
                    <a:pt x="640" y="842"/>
                  </a:lnTo>
                  <a:lnTo>
                    <a:pt x="659" y="819"/>
                  </a:lnTo>
                  <a:lnTo>
                    <a:pt x="663" y="817"/>
                  </a:lnTo>
                  <a:lnTo>
                    <a:pt x="669" y="815"/>
                  </a:lnTo>
                  <a:lnTo>
                    <a:pt x="670" y="813"/>
                  </a:lnTo>
                  <a:lnTo>
                    <a:pt x="670" y="812"/>
                  </a:lnTo>
                  <a:lnTo>
                    <a:pt x="670" y="806"/>
                  </a:lnTo>
                  <a:lnTo>
                    <a:pt x="674" y="798"/>
                  </a:lnTo>
                  <a:lnTo>
                    <a:pt x="686" y="787"/>
                  </a:lnTo>
                  <a:lnTo>
                    <a:pt x="695" y="777"/>
                  </a:lnTo>
                  <a:lnTo>
                    <a:pt x="701" y="769"/>
                  </a:lnTo>
                  <a:lnTo>
                    <a:pt x="724" y="742"/>
                  </a:lnTo>
                  <a:lnTo>
                    <a:pt x="724" y="714"/>
                  </a:lnTo>
                  <a:lnTo>
                    <a:pt x="709" y="733"/>
                  </a:lnTo>
                  <a:lnTo>
                    <a:pt x="697" y="746"/>
                  </a:lnTo>
                  <a:lnTo>
                    <a:pt x="686" y="756"/>
                  </a:lnTo>
                  <a:lnTo>
                    <a:pt x="676" y="767"/>
                  </a:lnTo>
                  <a:lnTo>
                    <a:pt x="661" y="785"/>
                  </a:lnTo>
                  <a:lnTo>
                    <a:pt x="655" y="789"/>
                  </a:lnTo>
                  <a:lnTo>
                    <a:pt x="653" y="789"/>
                  </a:lnTo>
                  <a:lnTo>
                    <a:pt x="653" y="785"/>
                  </a:lnTo>
                  <a:lnTo>
                    <a:pt x="655" y="781"/>
                  </a:lnTo>
                  <a:lnTo>
                    <a:pt x="659" y="777"/>
                  </a:lnTo>
                  <a:lnTo>
                    <a:pt x="665" y="771"/>
                  </a:lnTo>
                  <a:lnTo>
                    <a:pt x="678" y="756"/>
                  </a:lnTo>
                  <a:lnTo>
                    <a:pt x="695" y="737"/>
                  </a:lnTo>
                  <a:lnTo>
                    <a:pt x="724" y="706"/>
                  </a:lnTo>
                  <a:lnTo>
                    <a:pt x="724" y="693"/>
                  </a:lnTo>
                  <a:lnTo>
                    <a:pt x="717" y="700"/>
                  </a:lnTo>
                  <a:lnTo>
                    <a:pt x="699" y="719"/>
                  </a:lnTo>
                  <a:lnTo>
                    <a:pt x="688" y="737"/>
                  </a:lnTo>
                  <a:lnTo>
                    <a:pt x="680" y="742"/>
                  </a:lnTo>
                  <a:lnTo>
                    <a:pt x="667" y="756"/>
                  </a:lnTo>
                  <a:lnTo>
                    <a:pt x="653" y="769"/>
                  </a:lnTo>
                  <a:lnTo>
                    <a:pt x="638" y="789"/>
                  </a:lnTo>
                  <a:lnTo>
                    <a:pt x="615" y="813"/>
                  </a:lnTo>
                  <a:lnTo>
                    <a:pt x="592" y="838"/>
                  </a:lnTo>
                  <a:lnTo>
                    <a:pt x="569" y="863"/>
                  </a:lnTo>
                  <a:lnTo>
                    <a:pt x="544" y="892"/>
                  </a:lnTo>
                  <a:lnTo>
                    <a:pt x="534" y="900"/>
                  </a:lnTo>
                  <a:lnTo>
                    <a:pt x="523" y="906"/>
                  </a:lnTo>
                  <a:lnTo>
                    <a:pt x="519" y="908"/>
                  </a:lnTo>
                  <a:lnTo>
                    <a:pt x="515" y="911"/>
                  </a:lnTo>
                  <a:lnTo>
                    <a:pt x="511" y="913"/>
                  </a:lnTo>
                  <a:lnTo>
                    <a:pt x="507" y="915"/>
                  </a:lnTo>
                  <a:lnTo>
                    <a:pt x="496" y="921"/>
                  </a:lnTo>
                  <a:lnTo>
                    <a:pt x="488" y="931"/>
                  </a:lnTo>
                  <a:lnTo>
                    <a:pt x="480" y="942"/>
                  </a:lnTo>
                  <a:lnTo>
                    <a:pt x="477" y="946"/>
                  </a:lnTo>
                  <a:lnTo>
                    <a:pt x="469" y="952"/>
                  </a:lnTo>
                  <a:lnTo>
                    <a:pt x="465" y="954"/>
                  </a:lnTo>
                  <a:lnTo>
                    <a:pt x="463" y="954"/>
                  </a:lnTo>
                  <a:lnTo>
                    <a:pt x="463" y="952"/>
                  </a:lnTo>
                  <a:lnTo>
                    <a:pt x="477" y="936"/>
                  </a:lnTo>
                  <a:lnTo>
                    <a:pt x="484" y="925"/>
                  </a:lnTo>
                  <a:lnTo>
                    <a:pt x="473" y="938"/>
                  </a:lnTo>
                  <a:lnTo>
                    <a:pt x="457" y="952"/>
                  </a:lnTo>
                  <a:lnTo>
                    <a:pt x="450" y="959"/>
                  </a:lnTo>
                  <a:lnTo>
                    <a:pt x="425" y="988"/>
                  </a:lnTo>
                  <a:lnTo>
                    <a:pt x="425" y="980"/>
                  </a:lnTo>
                  <a:lnTo>
                    <a:pt x="421" y="975"/>
                  </a:lnTo>
                  <a:lnTo>
                    <a:pt x="406" y="990"/>
                  </a:lnTo>
                  <a:lnTo>
                    <a:pt x="417" y="975"/>
                  </a:lnTo>
                  <a:lnTo>
                    <a:pt x="407" y="980"/>
                  </a:lnTo>
                  <a:lnTo>
                    <a:pt x="396" y="988"/>
                  </a:lnTo>
                  <a:lnTo>
                    <a:pt x="402" y="979"/>
                  </a:lnTo>
                  <a:lnTo>
                    <a:pt x="413" y="965"/>
                  </a:lnTo>
                  <a:lnTo>
                    <a:pt x="419" y="961"/>
                  </a:lnTo>
                  <a:lnTo>
                    <a:pt x="425" y="952"/>
                  </a:lnTo>
                  <a:lnTo>
                    <a:pt x="444" y="927"/>
                  </a:lnTo>
                  <a:lnTo>
                    <a:pt x="463" y="898"/>
                  </a:lnTo>
                  <a:lnTo>
                    <a:pt x="473" y="883"/>
                  </a:lnTo>
                  <a:lnTo>
                    <a:pt x="475" y="879"/>
                  </a:lnTo>
                  <a:lnTo>
                    <a:pt x="478" y="875"/>
                  </a:lnTo>
                  <a:lnTo>
                    <a:pt x="488" y="871"/>
                  </a:lnTo>
                  <a:lnTo>
                    <a:pt x="500" y="858"/>
                  </a:lnTo>
                  <a:lnTo>
                    <a:pt x="509" y="846"/>
                  </a:lnTo>
                  <a:lnTo>
                    <a:pt x="515" y="833"/>
                  </a:lnTo>
                  <a:lnTo>
                    <a:pt x="523" y="823"/>
                  </a:lnTo>
                  <a:lnTo>
                    <a:pt x="530" y="815"/>
                  </a:lnTo>
                  <a:lnTo>
                    <a:pt x="542" y="806"/>
                  </a:lnTo>
                  <a:lnTo>
                    <a:pt x="550" y="798"/>
                  </a:lnTo>
                  <a:lnTo>
                    <a:pt x="557" y="790"/>
                  </a:lnTo>
                  <a:lnTo>
                    <a:pt x="563" y="779"/>
                  </a:lnTo>
                  <a:lnTo>
                    <a:pt x="582" y="758"/>
                  </a:lnTo>
                  <a:lnTo>
                    <a:pt x="605" y="731"/>
                  </a:lnTo>
                  <a:lnTo>
                    <a:pt x="622" y="716"/>
                  </a:lnTo>
                  <a:lnTo>
                    <a:pt x="628" y="708"/>
                  </a:lnTo>
                  <a:lnTo>
                    <a:pt x="634" y="700"/>
                  </a:lnTo>
                  <a:lnTo>
                    <a:pt x="640" y="694"/>
                  </a:lnTo>
                  <a:lnTo>
                    <a:pt x="642" y="685"/>
                  </a:lnTo>
                  <a:lnTo>
                    <a:pt x="644" y="683"/>
                  </a:lnTo>
                  <a:lnTo>
                    <a:pt x="642" y="685"/>
                  </a:lnTo>
                  <a:lnTo>
                    <a:pt x="634" y="693"/>
                  </a:lnTo>
                  <a:lnTo>
                    <a:pt x="621" y="708"/>
                  </a:lnTo>
                  <a:lnTo>
                    <a:pt x="613" y="717"/>
                  </a:lnTo>
                  <a:lnTo>
                    <a:pt x="594" y="737"/>
                  </a:lnTo>
                  <a:lnTo>
                    <a:pt x="580" y="754"/>
                  </a:lnTo>
                  <a:lnTo>
                    <a:pt x="573" y="762"/>
                  </a:lnTo>
                  <a:lnTo>
                    <a:pt x="565" y="771"/>
                  </a:lnTo>
                  <a:lnTo>
                    <a:pt x="557" y="779"/>
                  </a:lnTo>
                  <a:lnTo>
                    <a:pt x="550" y="789"/>
                  </a:lnTo>
                  <a:lnTo>
                    <a:pt x="542" y="798"/>
                  </a:lnTo>
                  <a:lnTo>
                    <a:pt x="530" y="808"/>
                  </a:lnTo>
                  <a:lnTo>
                    <a:pt x="525" y="813"/>
                  </a:lnTo>
                  <a:lnTo>
                    <a:pt x="521" y="815"/>
                  </a:lnTo>
                  <a:lnTo>
                    <a:pt x="523" y="812"/>
                  </a:lnTo>
                  <a:lnTo>
                    <a:pt x="523" y="810"/>
                  </a:lnTo>
                  <a:lnTo>
                    <a:pt x="521" y="812"/>
                  </a:lnTo>
                  <a:lnTo>
                    <a:pt x="509" y="825"/>
                  </a:lnTo>
                  <a:lnTo>
                    <a:pt x="490" y="842"/>
                  </a:lnTo>
                  <a:lnTo>
                    <a:pt x="498" y="835"/>
                  </a:lnTo>
                  <a:lnTo>
                    <a:pt x="505" y="823"/>
                  </a:lnTo>
                  <a:lnTo>
                    <a:pt x="519" y="808"/>
                  </a:lnTo>
                  <a:lnTo>
                    <a:pt x="538" y="787"/>
                  </a:lnTo>
                  <a:lnTo>
                    <a:pt x="546" y="775"/>
                  </a:lnTo>
                  <a:lnTo>
                    <a:pt x="555" y="760"/>
                  </a:lnTo>
                  <a:lnTo>
                    <a:pt x="565" y="750"/>
                  </a:lnTo>
                  <a:lnTo>
                    <a:pt x="571" y="746"/>
                  </a:lnTo>
                  <a:lnTo>
                    <a:pt x="580" y="731"/>
                  </a:lnTo>
                  <a:lnTo>
                    <a:pt x="594" y="716"/>
                  </a:lnTo>
                  <a:lnTo>
                    <a:pt x="605" y="706"/>
                  </a:lnTo>
                  <a:lnTo>
                    <a:pt x="617" y="693"/>
                  </a:lnTo>
                  <a:lnTo>
                    <a:pt x="644" y="664"/>
                  </a:lnTo>
                  <a:lnTo>
                    <a:pt x="670" y="629"/>
                  </a:lnTo>
                  <a:lnTo>
                    <a:pt x="682" y="616"/>
                  </a:lnTo>
                  <a:lnTo>
                    <a:pt x="694" y="604"/>
                  </a:lnTo>
                  <a:lnTo>
                    <a:pt x="713" y="581"/>
                  </a:lnTo>
                  <a:lnTo>
                    <a:pt x="701" y="587"/>
                  </a:lnTo>
                  <a:lnTo>
                    <a:pt x="694" y="593"/>
                  </a:lnTo>
                  <a:lnTo>
                    <a:pt x="688" y="598"/>
                  </a:lnTo>
                  <a:lnTo>
                    <a:pt x="682" y="606"/>
                  </a:lnTo>
                  <a:lnTo>
                    <a:pt x="670" y="618"/>
                  </a:lnTo>
                  <a:lnTo>
                    <a:pt x="649" y="641"/>
                  </a:lnTo>
                  <a:lnTo>
                    <a:pt x="632" y="664"/>
                  </a:lnTo>
                  <a:lnTo>
                    <a:pt x="622" y="675"/>
                  </a:lnTo>
                  <a:lnTo>
                    <a:pt x="615" y="683"/>
                  </a:lnTo>
                  <a:lnTo>
                    <a:pt x="603" y="696"/>
                  </a:lnTo>
                  <a:lnTo>
                    <a:pt x="594" y="708"/>
                  </a:lnTo>
                  <a:lnTo>
                    <a:pt x="584" y="717"/>
                  </a:lnTo>
                  <a:lnTo>
                    <a:pt x="574" y="727"/>
                  </a:lnTo>
                  <a:lnTo>
                    <a:pt x="565" y="737"/>
                  </a:lnTo>
                  <a:lnTo>
                    <a:pt x="532" y="775"/>
                  </a:lnTo>
                  <a:lnTo>
                    <a:pt x="536" y="769"/>
                  </a:lnTo>
                  <a:lnTo>
                    <a:pt x="544" y="756"/>
                  </a:lnTo>
                  <a:lnTo>
                    <a:pt x="559" y="735"/>
                  </a:lnTo>
                  <a:lnTo>
                    <a:pt x="576" y="714"/>
                  </a:lnTo>
                  <a:lnTo>
                    <a:pt x="596" y="693"/>
                  </a:lnTo>
                  <a:lnTo>
                    <a:pt x="621" y="666"/>
                  </a:lnTo>
                  <a:lnTo>
                    <a:pt x="613" y="673"/>
                  </a:lnTo>
                  <a:lnTo>
                    <a:pt x="586" y="698"/>
                  </a:lnTo>
                  <a:lnTo>
                    <a:pt x="563" y="725"/>
                  </a:lnTo>
                  <a:lnTo>
                    <a:pt x="550" y="737"/>
                  </a:lnTo>
                  <a:lnTo>
                    <a:pt x="546" y="742"/>
                  </a:lnTo>
                  <a:lnTo>
                    <a:pt x="540" y="748"/>
                  </a:lnTo>
                  <a:lnTo>
                    <a:pt x="542" y="742"/>
                  </a:lnTo>
                  <a:lnTo>
                    <a:pt x="546" y="737"/>
                  </a:lnTo>
                  <a:lnTo>
                    <a:pt x="551" y="729"/>
                  </a:lnTo>
                  <a:lnTo>
                    <a:pt x="561" y="719"/>
                  </a:lnTo>
                  <a:lnTo>
                    <a:pt x="619" y="794"/>
                  </a:lnTo>
                  <a:lnTo>
                    <a:pt x="559" y="618"/>
                  </a:lnTo>
                  <a:lnTo>
                    <a:pt x="571" y="602"/>
                  </a:lnTo>
                  <a:lnTo>
                    <a:pt x="588" y="585"/>
                  </a:lnTo>
                  <a:lnTo>
                    <a:pt x="590" y="587"/>
                  </a:lnTo>
                  <a:lnTo>
                    <a:pt x="590" y="591"/>
                  </a:lnTo>
                  <a:lnTo>
                    <a:pt x="586" y="598"/>
                  </a:lnTo>
                  <a:lnTo>
                    <a:pt x="580" y="614"/>
                  </a:lnTo>
                  <a:lnTo>
                    <a:pt x="580" y="616"/>
                  </a:lnTo>
                  <a:lnTo>
                    <a:pt x="578" y="612"/>
                  </a:lnTo>
                  <a:lnTo>
                    <a:pt x="578" y="604"/>
                  </a:lnTo>
                  <a:lnTo>
                    <a:pt x="569" y="614"/>
                  </a:lnTo>
                  <a:lnTo>
                    <a:pt x="563" y="622"/>
                  </a:lnTo>
                  <a:lnTo>
                    <a:pt x="555" y="629"/>
                  </a:lnTo>
                  <a:lnTo>
                    <a:pt x="551" y="635"/>
                  </a:lnTo>
                  <a:lnTo>
                    <a:pt x="548" y="637"/>
                  </a:lnTo>
                  <a:lnTo>
                    <a:pt x="548" y="635"/>
                  </a:lnTo>
                  <a:lnTo>
                    <a:pt x="550" y="629"/>
                  </a:lnTo>
                  <a:lnTo>
                    <a:pt x="559" y="618"/>
                  </a:lnTo>
                  <a:lnTo>
                    <a:pt x="619" y="794"/>
                  </a:lnTo>
                  <a:lnTo>
                    <a:pt x="382" y="683"/>
                  </a:lnTo>
                  <a:lnTo>
                    <a:pt x="386" y="671"/>
                  </a:lnTo>
                  <a:lnTo>
                    <a:pt x="388" y="668"/>
                  </a:lnTo>
                  <a:lnTo>
                    <a:pt x="386" y="668"/>
                  </a:lnTo>
                  <a:lnTo>
                    <a:pt x="384" y="669"/>
                  </a:lnTo>
                  <a:lnTo>
                    <a:pt x="382" y="675"/>
                  </a:lnTo>
                  <a:lnTo>
                    <a:pt x="379" y="679"/>
                  </a:lnTo>
                  <a:lnTo>
                    <a:pt x="375" y="683"/>
                  </a:lnTo>
                  <a:lnTo>
                    <a:pt x="375" y="687"/>
                  </a:lnTo>
                  <a:lnTo>
                    <a:pt x="373" y="691"/>
                  </a:lnTo>
                  <a:lnTo>
                    <a:pt x="373" y="693"/>
                  </a:lnTo>
                  <a:lnTo>
                    <a:pt x="365" y="700"/>
                  </a:lnTo>
                  <a:lnTo>
                    <a:pt x="356" y="708"/>
                  </a:lnTo>
                  <a:lnTo>
                    <a:pt x="352" y="712"/>
                  </a:lnTo>
                  <a:lnTo>
                    <a:pt x="346" y="717"/>
                  </a:lnTo>
                  <a:lnTo>
                    <a:pt x="340" y="729"/>
                  </a:lnTo>
                  <a:lnTo>
                    <a:pt x="336" y="739"/>
                  </a:lnTo>
                  <a:lnTo>
                    <a:pt x="334" y="742"/>
                  </a:lnTo>
                  <a:lnTo>
                    <a:pt x="331" y="748"/>
                  </a:lnTo>
                  <a:lnTo>
                    <a:pt x="323" y="756"/>
                  </a:lnTo>
                  <a:lnTo>
                    <a:pt x="317" y="762"/>
                  </a:lnTo>
                  <a:lnTo>
                    <a:pt x="306" y="777"/>
                  </a:lnTo>
                  <a:lnTo>
                    <a:pt x="286" y="798"/>
                  </a:lnTo>
                  <a:lnTo>
                    <a:pt x="262" y="823"/>
                  </a:lnTo>
                  <a:lnTo>
                    <a:pt x="246" y="840"/>
                  </a:lnTo>
                  <a:lnTo>
                    <a:pt x="212" y="885"/>
                  </a:lnTo>
                  <a:lnTo>
                    <a:pt x="185" y="915"/>
                  </a:lnTo>
                  <a:lnTo>
                    <a:pt x="164" y="944"/>
                  </a:lnTo>
                  <a:lnTo>
                    <a:pt x="141" y="969"/>
                  </a:lnTo>
                  <a:lnTo>
                    <a:pt x="148" y="957"/>
                  </a:lnTo>
                  <a:lnTo>
                    <a:pt x="156" y="946"/>
                  </a:lnTo>
                  <a:lnTo>
                    <a:pt x="171" y="925"/>
                  </a:lnTo>
                  <a:lnTo>
                    <a:pt x="192" y="900"/>
                  </a:lnTo>
                  <a:lnTo>
                    <a:pt x="210" y="879"/>
                  </a:lnTo>
                  <a:lnTo>
                    <a:pt x="225" y="856"/>
                  </a:lnTo>
                  <a:lnTo>
                    <a:pt x="260" y="815"/>
                  </a:lnTo>
                  <a:lnTo>
                    <a:pt x="313" y="746"/>
                  </a:lnTo>
                  <a:lnTo>
                    <a:pt x="321" y="735"/>
                  </a:lnTo>
                  <a:lnTo>
                    <a:pt x="329" y="725"/>
                  </a:lnTo>
                  <a:lnTo>
                    <a:pt x="344" y="708"/>
                  </a:lnTo>
                  <a:lnTo>
                    <a:pt x="363" y="687"/>
                  </a:lnTo>
                  <a:lnTo>
                    <a:pt x="392" y="652"/>
                  </a:lnTo>
                  <a:lnTo>
                    <a:pt x="406" y="635"/>
                  </a:lnTo>
                  <a:lnTo>
                    <a:pt x="415" y="625"/>
                  </a:lnTo>
                  <a:lnTo>
                    <a:pt x="425" y="618"/>
                  </a:lnTo>
                  <a:lnTo>
                    <a:pt x="432" y="612"/>
                  </a:lnTo>
                  <a:lnTo>
                    <a:pt x="442" y="600"/>
                  </a:lnTo>
                  <a:lnTo>
                    <a:pt x="455" y="583"/>
                  </a:lnTo>
                  <a:lnTo>
                    <a:pt x="488" y="545"/>
                  </a:lnTo>
                  <a:lnTo>
                    <a:pt x="503" y="527"/>
                  </a:lnTo>
                  <a:lnTo>
                    <a:pt x="521" y="510"/>
                  </a:lnTo>
                  <a:lnTo>
                    <a:pt x="515" y="522"/>
                  </a:lnTo>
                  <a:lnTo>
                    <a:pt x="503" y="533"/>
                  </a:lnTo>
                  <a:lnTo>
                    <a:pt x="494" y="543"/>
                  </a:lnTo>
                  <a:lnTo>
                    <a:pt x="484" y="556"/>
                  </a:lnTo>
                  <a:lnTo>
                    <a:pt x="471" y="572"/>
                  </a:lnTo>
                  <a:lnTo>
                    <a:pt x="448" y="600"/>
                  </a:lnTo>
                  <a:lnTo>
                    <a:pt x="425" y="627"/>
                  </a:lnTo>
                  <a:lnTo>
                    <a:pt x="411" y="645"/>
                  </a:lnTo>
                  <a:lnTo>
                    <a:pt x="398" y="660"/>
                  </a:lnTo>
                  <a:lnTo>
                    <a:pt x="388" y="675"/>
                  </a:lnTo>
                  <a:lnTo>
                    <a:pt x="384" y="681"/>
                  </a:lnTo>
                  <a:lnTo>
                    <a:pt x="382" y="683"/>
                  </a:lnTo>
                  <a:lnTo>
                    <a:pt x="619" y="794"/>
                  </a:lnTo>
                  <a:lnTo>
                    <a:pt x="496" y="842"/>
                  </a:lnTo>
                  <a:lnTo>
                    <a:pt x="496" y="844"/>
                  </a:lnTo>
                  <a:lnTo>
                    <a:pt x="494" y="848"/>
                  </a:lnTo>
                  <a:lnTo>
                    <a:pt x="511" y="829"/>
                  </a:lnTo>
                  <a:lnTo>
                    <a:pt x="511" y="827"/>
                  </a:lnTo>
                  <a:lnTo>
                    <a:pt x="513" y="827"/>
                  </a:lnTo>
                  <a:lnTo>
                    <a:pt x="513" y="829"/>
                  </a:lnTo>
                  <a:lnTo>
                    <a:pt x="511" y="833"/>
                  </a:lnTo>
                  <a:lnTo>
                    <a:pt x="509" y="837"/>
                  </a:lnTo>
                  <a:lnTo>
                    <a:pt x="503" y="842"/>
                  </a:lnTo>
                  <a:lnTo>
                    <a:pt x="496" y="852"/>
                  </a:lnTo>
                  <a:lnTo>
                    <a:pt x="488" y="861"/>
                  </a:lnTo>
                  <a:lnTo>
                    <a:pt x="482" y="869"/>
                  </a:lnTo>
                  <a:lnTo>
                    <a:pt x="478" y="873"/>
                  </a:lnTo>
                  <a:lnTo>
                    <a:pt x="473" y="877"/>
                  </a:lnTo>
                  <a:lnTo>
                    <a:pt x="471" y="879"/>
                  </a:lnTo>
                  <a:lnTo>
                    <a:pt x="469" y="881"/>
                  </a:lnTo>
                  <a:lnTo>
                    <a:pt x="463" y="890"/>
                  </a:lnTo>
                  <a:lnTo>
                    <a:pt x="459" y="894"/>
                  </a:lnTo>
                  <a:lnTo>
                    <a:pt x="457" y="890"/>
                  </a:lnTo>
                  <a:lnTo>
                    <a:pt x="457" y="886"/>
                  </a:lnTo>
                  <a:lnTo>
                    <a:pt x="459" y="881"/>
                  </a:lnTo>
                  <a:lnTo>
                    <a:pt x="461" y="879"/>
                  </a:lnTo>
                  <a:lnTo>
                    <a:pt x="465" y="877"/>
                  </a:lnTo>
                  <a:lnTo>
                    <a:pt x="475" y="871"/>
                  </a:lnTo>
                  <a:lnTo>
                    <a:pt x="478" y="867"/>
                  </a:lnTo>
                  <a:lnTo>
                    <a:pt x="482" y="863"/>
                  </a:lnTo>
                  <a:lnTo>
                    <a:pt x="484" y="858"/>
                  </a:lnTo>
                  <a:lnTo>
                    <a:pt x="488" y="852"/>
                  </a:lnTo>
                  <a:lnTo>
                    <a:pt x="496" y="842"/>
                  </a:lnTo>
                  <a:lnTo>
                    <a:pt x="619" y="794"/>
                  </a:lnTo>
                  <a:lnTo>
                    <a:pt x="724" y="564"/>
                  </a:lnTo>
                  <a:lnTo>
                    <a:pt x="713" y="581"/>
                  </a:lnTo>
                  <a:lnTo>
                    <a:pt x="720" y="570"/>
                  </a:lnTo>
                  <a:lnTo>
                    <a:pt x="724" y="564"/>
                  </a:lnTo>
                  <a:lnTo>
                    <a:pt x="619" y="794"/>
                  </a:lnTo>
                  <a:lnTo>
                    <a:pt x="102" y="614"/>
                  </a:lnTo>
                  <a:lnTo>
                    <a:pt x="106" y="610"/>
                  </a:lnTo>
                  <a:lnTo>
                    <a:pt x="106" y="612"/>
                  </a:lnTo>
                  <a:lnTo>
                    <a:pt x="108" y="614"/>
                  </a:lnTo>
                  <a:lnTo>
                    <a:pt x="112" y="618"/>
                  </a:lnTo>
                  <a:lnTo>
                    <a:pt x="114" y="618"/>
                  </a:lnTo>
                  <a:lnTo>
                    <a:pt x="112" y="614"/>
                  </a:lnTo>
                  <a:lnTo>
                    <a:pt x="112" y="604"/>
                  </a:lnTo>
                  <a:lnTo>
                    <a:pt x="112" y="595"/>
                  </a:lnTo>
                  <a:lnTo>
                    <a:pt x="114" y="587"/>
                  </a:lnTo>
                  <a:lnTo>
                    <a:pt x="118" y="577"/>
                  </a:lnTo>
                  <a:lnTo>
                    <a:pt x="121" y="568"/>
                  </a:lnTo>
                  <a:lnTo>
                    <a:pt x="127" y="558"/>
                  </a:lnTo>
                  <a:lnTo>
                    <a:pt x="131" y="547"/>
                  </a:lnTo>
                  <a:lnTo>
                    <a:pt x="137" y="541"/>
                  </a:lnTo>
                  <a:lnTo>
                    <a:pt x="139" y="537"/>
                  </a:lnTo>
                  <a:lnTo>
                    <a:pt x="141" y="533"/>
                  </a:lnTo>
                  <a:lnTo>
                    <a:pt x="141" y="531"/>
                  </a:lnTo>
                  <a:lnTo>
                    <a:pt x="139" y="529"/>
                  </a:lnTo>
                  <a:lnTo>
                    <a:pt x="139" y="527"/>
                  </a:lnTo>
                  <a:lnTo>
                    <a:pt x="141" y="524"/>
                  </a:lnTo>
                  <a:lnTo>
                    <a:pt x="154" y="502"/>
                  </a:lnTo>
                  <a:lnTo>
                    <a:pt x="167" y="483"/>
                  </a:lnTo>
                  <a:lnTo>
                    <a:pt x="181" y="466"/>
                  </a:lnTo>
                  <a:lnTo>
                    <a:pt x="192" y="447"/>
                  </a:lnTo>
                  <a:lnTo>
                    <a:pt x="198" y="441"/>
                  </a:lnTo>
                  <a:lnTo>
                    <a:pt x="204" y="433"/>
                  </a:lnTo>
                  <a:lnTo>
                    <a:pt x="208" y="428"/>
                  </a:lnTo>
                  <a:lnTo>
                    <a:pt x="214" y="422"/>
                  </a:lnTo>
                  <a:lnTo>
                    <a:pt x="221" y="408"/>
                  </a:lnTo>
                  <a:lnTo>
                    <a:pt x="229" y="403"/>
                  </a:lnTo>
                  <a:lnTo>
                    <a:pt x="237" y="395"/>
                  </a:lnTo>
                  <a:lnTo>
                    <a:pt x="237" y="389"/>
                  </a:lnTo>
                  <a:lnTo>
                    <a:pt x="237" y="382"/>
                  </a:lnTo>
                  <a:lnTo>
                    <a:pt x="238" y="376"/>
                  </a:lnTo>
                  <a:lnTo>
                    <a:pt x="242" y="370"/>
                  </a:lnTo>
                  <a:lnTo>
                    <a:pt x="246" y="359"/>
                  </a:lnTo>
                  <a:lnTo>
                    <a:pt x="248" y="355"/>
                  </a:lnTo>
                  <a:lnTo>
                    <a:pt x="248" y="353"/>
                  </a:lnTo>
                  <a:lnTo>
                    <a:pt x="248" y="355"/>
                  </a:lnTo>
                  <a:lnTo>
                    <a:pt x="231" y="378"/>
                  </a:lnTo>
                  <a:lnTo>
                    <a:pt x="221" y="393"/>
                  </a:lnTo>
                  <a:lnTo>
                    <a:pt x="214" y="406"/>
                  </a:lnTo>
                  <a:lnTo>
                    <a:pt x="208" y="422"/>
                  </a:lnTo>
                  <a:lnTo>
                    <a:pt x="204" y="430"/>
                  </a:lnTo>
                  <a:lnTo>
                    <a:pt x="194" y="441"/>
                  </a:lnTo>
                  <a:lnTo>
                    <a:pt x="181" y="456"/>
                  </a:lnTo>
                  <a:lnTo>
                    <a:pt x="169" y="472"/>
                  </a:lnTo>
                  <a:lnTo>
                    <a:pt x="162" y="483"/>
                  </a:lnTo>
                  <a:lnTo>
                    <a:pt x="152" y="495"/>
                  </a:lnTo>
                  <a:lnTo>
                    <a:pt x="137" y="510"/>
                  </a:lnTo>
                  <a:lnTo>
                    <a:pt x="135" y="516"/>
                  </a:lnTo>
                  <a:lnTo>
                    <a:pt x="123" y="537"/>
                  </a:lnTo>
                  <a:lnTo>
                    <a:pt x="110" y="566"/>
                  </a:lnTo>
                  <a:lnTo>
                    <a:pt x="108" y="568"/>
                  </a:lnTo>
                  <a:lnTo>
                    <a:pt x="106" y="568"/>
                  </a:lnTo>
                  <a:lnTo>
                    <a:pt x="104" y="568"/>
                  </a:lnTo>
                  <a:lnTo>
                    <a:pt x="104" y="570"/>
                  </a:lnTo>
                  <a:lnTo>
                    <a:pt x="102" y="575"/>
                  </a:lnTo>
                  <a:lnTo>
                    <a:pt x="100" y="591"/>
                  </a:lnTo>
                  <a:lnTo>
                    <a:pt x="98" y="600"/>
                  </a:lnTo>
                  <a:lnTo>
                    <a:pt x="96" y="602"/>
                  </a:lnTo>
                  <a:lnTo>
                    <a:pt x="96" y="604"/>
                  </a:lnTo>
                  <a:lnTo>
                    <a:pt x="96" y="608"/>
                  </a:lnTo>
                  <a:lnTo>
                    <a:pt x="96" y="612"/>
                  </a:lnTo>
                  <a:lnTo>
                    <a:pt x="94" y="616"/>
                  </a:lnTo>
                  <a:lnTo>
                    <a:pt x="96" y="618"/>
                  </a:lnTo>
                  <a:lnTo>
                    <a:pt x="98" y="616"/>
                  </a:lnTo>
                  <a:lnTo>
                    <a:pt x="102" y="614"/>
                  </a:lnTo>
                  <a:lnTo>
                    <a:pt x="619" y="794"/>
                  </a:lnTo>
                  <a:close/>
                </a:path>
              </a:pathLst>
            </a:custGeom>
            <a:gradFill>
              <a:gsLst>
                <a:gs pos="0">
                  <a:schemeClr val="bg1">
                    <a:alpha val="15000"/>
                  </a:schemeClr>
                </a:gs>
                <a:gs pos="60000">
                  <a:schemeClr val="bg1">
                    <a:alpha val="5000"/>
                  </a:schemeClr>
                </a:gs>
              </a:gsLst>
              <a:lin ang="162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
        <p:nvSpPr>
          <p:cNvPr id="12" name="フリーフォーム 11"/>
          <p:cNvSpPr>
            <a:spLocks/>
          </p:cNvSpPr>
          <p:nvPr/>
        </p:nvSpPr>
        <p:spPr bwMode="auto">
          <a:xfrm>
            <a:off x="0" y="0"/>
            <a:ext cx="12192000" cy="6870700"/>
          </a:xfrm>
          <a:custGeom>
            <a:avLst/>
            <a:gdLst/>
            <a:ahLst/>
            <a:cxnLst>
              <a:cxn ang="0">
                <a:pos x="2808" y="370"/>
              </a:cxn>
              <a:cxn ang="0">
                <a:pos x="2679" y="719"/>
              </a:cxn>
              <a:cxn ang="0">
                <a:pos x="2462" y="879"/>
              </a:cxn>
              <a:cxn ang="0">
                <a:pos x="1646" y="1440"/>
              </a:cxn>
              <a:cxn ang="0">
                <a:pos x="1479" y="1684"/>
              </a:cxn>
              <a:cxn ang="0">
                <a:pos x="1287" y="1848"/>
              </a:cxn>
              <a:cxn ang="0">
                <a:pos x="1162" y="2082"/>
              </a:cxn>
              <a:cxn ang="0">
                <a:pos x="1343" y="1963"/>
              </a:cxn>
              <a:cxn ang="0">
                <a:pos x="1437" y="2012"/>
              </a:cxn>
              <a:cxn ang="0">
                <a:pos x="1556" y="1980"/>
              </a:cxn>
              <a:cxn ang="0">
                <a:pos x="1573" y="1813"/>
              </a:cxn>
              <a:cxn ang="0">
                <a:pos x="1782" y="1430"/>
              </a:cxn>
              <a:cxn ang="0">
                <a:pos x="1793" y="1388"/>
              </a:cxn>
              <a:cxn ang="0">
                <a:pos x="1789" y="1353"/>
              </a:cxn>
              <a:cxn ang="0">
                <a:pos x="2068" y="1151"/>
              </a:cxn>
              <a:cxn ang="0">
                <a:pos x="2302" y="1022"/>
              </a:cxn>
              <a:cxn ang="0">
                <a:pos x="2082" y="1172"/>
              </a:cxn>
              <a:cxn ang="0">
                <a:pos x="1915" y="1287"/>
              </a:cxn>
              <a:cxn ang="0">
                <a:pos x="2033" y="1224"/>
              </a:cxn>
              <a:cxn ang="0">
                <a:pos x="2075" y="1200"/>
              </a:cxn>
              <a:cxn ang="0">
                <a:pos x="1988" y="1266"/>
              </a:cxn>
              <a:cxn ang="0">
                <a:pos x="2602" y="875"/>
              </a:cxn>
              <a:cxn ang="0">
                <a:pos x="2783" y="774"/>
              </a:cxn>
              <a:cxn ang="0">
                <a:pos x="2616" y="325"/>
              </a:cxn>
              <a:cxn ang="0">
                <a:pos x="2522" y="293"/>
              </a:cxn>
              <a:cxn ang="0">
                <a:pos x="2208" y="258"/>
              </a:cxn>
              <a:cxn ang="0">
                <a:pos x="2225" y="262"/>
              </a:cxn>
              <a:cxn ang="0">
                <a:pos x="1486" y="276"/>
              </a:cxn>
              <a:cxn ang="0">
                <a:pos x="1845" y="251"/>
              </a:cxn>
              <a:cxn ang="0">
                <a:pos x="1514" y="262"/>
              </a:cxn>
              <a:cxn ang="0">
                <a:pos x="1280" y="227"/>
              </a:cxn>
              <a:cxn ang="0">
                <a:pos x="830" y="81"/>
              </a:cxn>
              <a:cxn ang="0">
                <a:pos x="761" y="35"/>
              </a:cxn>
              <a:cxn ang="0">
                <a:pos x="736" y="74"/>
              </a:cxn>
              <a:cxn ang="0">
                <a:pos x="869" y="95"/>
              </a:cxn>
              <a:cxn ang="0">
                <a:pos x="1305" y="834"/>
              </a:cxn>
              <a:cxn ang="0">
                <a:pos x="1231" y="949"/>
              </a:cxn>
              <a:cxn ang="0">
                <a:pos x="1214" y="956"/>
              </a:cxn>
              <a:cxn ang="0">
                <a:pos x="1075" y="938"/>
              </a:cxn>
              <a:cxn ang="0">
                <a:pos x="1116" y="1064"/>
              </a:cxn>
              <a:cxn ang="0">
                <a:pos x="1043" y="1144"/>
              </a:cxn>
              <a:cxn ang="0">
                <a:pos x="966" y="1210"/>
              </a:cxn>
              <a:cxn ang="0">
                <a:pos x="2839" y="356"/>
              </a:cxn>
              <a:cxn ang="0">
                <a:pos x="2839" y="356"/>
              </a:cxn>
              <a:cxn ang="0">
                <a:pos x="593" y="1580"/>
              </a:cxn>
              <a:cxn ang="0">
                <a:pos x="639" y="1377"/>
              </a:cxn>
              <a:cxn ang="0">
                <a:pos x="412" y="1702"/>
              </a:cxn>
              <a:cxn ang="0">
                <a:pos x="381" y="1736"/>
              </a:cxn>
              <a:cxn ang="0">
                <a:pos x="2839" y="356"/>
              </a:cxn>
              <a:cxn ang="0">
                <a:pos x="63" y="1879"/>
              </a:cxn>
              <a:cxn ang="0">
                <a:pos x="88" y="841"/>
              </a:cxn>
              <a:cxn ang="0">
                <a:pos x="21" y="848"/>
              </a:cxn>
              <a:cxn ang="0">
                <a:pos x="245" y="757"/>
              </a:cxn>
              <a:cxn ang="0">
                <a:pos x="646" y="652"/>
              </a:cxn>
              <a:cxn ang="0">
                <a:pos x="973" y="485"/>
              </a:cxn>
              <a:cxn ang="0">
                <a:pos x="1364" y="558"/>
              </a:cxn>
              <a:cxn ang="0">
                <a:pos x="1483" y="558"/>
              </a:cxn>
              <a:cxn ang="0">
                <a:pos x="1619" y="475"/>
              </a:cxn>
              <a:cxn ang="0">
                <a:pos x="1761" y="527"/>
              </a:cxn>
              <a:cxn ang="0">
                <a:pos x="1803" y="213"/>
              </a:cxn>
              <a:cxn ang="0">
                <a:pos x="2839" y="356"/>
              </a:cxn>
              <a:cxn ang="0">
                <a:pos x="2013" y="14"/>
              </a:cxn>
            </a:cxnLst>
            <a:rect l="0" t="0" r="0" b="0"/>
            <a:pathLst>
              <a:path w="2846" h="2082">
                <a:moveTo>
                  <a:pt x="2839" y="356"/>
                </a:moveTo>
                <a:lnTo>
                  <a:pt x="2836" y="353"/>
                </a:lnTo>
                <a:lnTo>
                  <a:pt x="2832" y="349"/>
                </a:lnTo>
                <a:lnTo>
                  <a:pt x="2822" y="349"/>
                </a:lnTo>
                <a:lnTo>
                  <a:pt x="2818" y="349"/>
                </a:lnTo>
                <a:lnTo>
                  <a:pt x="2815" y="346"/>
                </a:lnTo>
                <a:lnTo>
                  <a:pt x="2804" y="339"/>
                </a:lnTo>
                <a:lnTo>
                  <a:pt x="2797" y="335"/>
                </a:lnTo>
                <a:lnTo>
                  <a:pt x="2794" y="342"/>
                </a:lnTo>
                <a:lnTo>
                  <a:pt x="2794" y="346"/>
                </a:lnTo>
                <a:lnTo>
                  <a:pt x="2787" y="353"/>
                </a:lnTo>
                <a:lnTo>
                  <a:pt x="2787" y="356"/>
                </a:lnTo>
                <a:lnTo>
                  <a:pt x="2797" y="356"/>
                </a:lnTo>
                <a:lnTo>
                  <a:pt x="2815" y="363"/>
                </a:lnTo>
                <a:lnTo>
                  <a:pt x="2808" y="370"/>
                </a:lnTo>
                <a:lnTo>
                  <a:pt x="2797" y="394"/>
                </a:lnTo>
                <a:lnTo>
                  <a:pt x="2787" y="419"/>
                </a:lnTo>
                <a:lnTo>
                  <a:pt x="2769" y="468"/>
                </a:lnTo>
                <a:lnTo>
                  <a:pt x="2755" y="499"/>
                </a:lnTo>
                <a:lnTo>
                  <a:pt x="2752" y="509"/>
                </a:lnTo>
                <a:lnTo>
                  <a:pt x="2738" y="509"/>
                </a:lnTo>
                <a:lnTo>
                  <a:pt x="2724" y="509"/>
                </a:lnTo>
                <a:lnTo>
                  <a:pt x="2710" y="513"/>
                </a:lnTo>
                <a:lnTo>
                  <a:pt x="2696" y="520"/>
                </a:lnTo>
                <a:lnTo>
                  <a:pt x="2696" y="523"/>
                </a:lnTo>
                <a:lnTo>
                  <a:pt x="2696" y="537"/>
                </a:lnTo>
                <a:lnTo>
                  <a:pt x="2696" y="555"/>
                </a:lnTo>
                <a:lnTo>
                  <a:pt x="2689" y="638"/>
                </a:lnTo>
                <a:lnTo>
                  <a:pt x="2686" y="691"/>
                </a:lnTo>
                <a:lnTo>
                  <a:pt x="2679" y="719"/>
                </a:lnTo>
                <a:lnTo>
                  <a:pt x="2675" y="722"/>
                </a:lnTo>
                <a:lnTo>
                  <a:pt x="2665" y="722"/>
                </a:lnTo>
                <a:lnTo>
                  <a:pt x="2640" y="726"/>
                </a:lnTo>
                <a:lnTo>
                  <a:pt x="2630" y="733"/>
                </a:lnTo>
                <a:lnTo>
                  <a:pt x="2612" y="746"/>
                </a:lnTo>
                <a:lnTo>
                  <a:pt x="2591" y="771"/>
                </a:lnTo>
                <a:lnTo>
                  <a:pt x="2584" y="774"/>
                </a:lnTo>
                <a:lnTo>
                  <a:pt x="2574" y="778"/>
                </a:lnTo>
                <a:lnTo>
                  <a:pt x="2546" y="792"/>
                </a:lnTo>
                <a:lnTo>
                  <a:pt x="2518" y="809"/>
                </a:lnTo>
                <a:lnTo>
                  <a:pt x="2497" y="834"/>
                </a:lnTo>
                <a:lnTo>
                  <a:pt x="2483" y="851"/>
                </a:lnTo>
                <a:lnTo>
                  <a:pt x="2476" y="868"/>
                </a:lnTo>
                <a:lnTo>
                  <a:pt x="2469" y="879"/>
                </a:lnTo>
                <a:lnTo>
                  <a:pt x="2462" y="879"/>
                </a:lnTo>
                <a:lnTo>
                  <a:pt x="2455" y="879"/>
                </a:lnTo>
                <a:lnTo>
                  <a:pt x="2448" y="882"/>
                </a:lnTo>
                <a:lnTo>
                  <a:pt x="2386" y="924"/>
                </a:lnTo>
                <a:lnTo>
                  <a:pt x="2326" y="963"/>
                </a:lnTo>
                <a:lnTo>
                  <a:pt x="2173" y="1064"/>
                </a:lnTo>
                <a:lnTo>
                  <a:pt x="2121" y="1099"/>
                </a:lnTo>
                <a:lnTo>
                  <a:pt x="2058" y="1133"/>
                </a:lnTo>
                <a:lnTo>
                  <a:pt x="1918" y="1227"/>
                </a:lnTo>
                <a:lnTo>
                  <a:pt x="1877" y="1259"/>
                </a:lnTo>
                <a:lnTo>
                  <a:pt x="1838" y="1294"/>
                </a:lnTo>
                <a:lnTo>
                  <a:pt x="1786" y="1346"/>
                </a:lnTo>
                <a:lnTo>
                  <a:pt x="1723" y="1388"/>
                </a:lnTo>
                <a:lnTo>
                  <a:pt x="1678" y="1412"/>
                </a:lnTo>
                <a:lnTo>
                  <a:pt x="1660" y="1426"/>
                </a:lnTo>
                <a:lnTo>
                  <a:pt x="1646" y="1440"/>
                </a:lnTo>
                <a:lnTo>
                  <a:pt x="1643" y="1451"/>
                </a:lnTo>
                <a:lnTo>
                  <a:pt x="1636" y="1471"/>
                </a:lnTo>
                <a:lnTo>
                  <a:pt x="1622" y="1489"/>
                </a:lnTo>
                <a:lnTo>
                  <a:pt x="1605" y="1513"/>
                </a:lnTo>
                <a:lnTo>
                  <a:pt x="1591" y="1520"/>
                </a:lnTo>
                <a:lnTo>
                  <a:pt x="1573" y="1538"/>
                </a:lnTo>
                <a:lnTo>
                  <a:pt x="1559" y="1555"/>
                </a:lnTo>
                <a:lnTo>
                  <a:pt x="1545" y="1576"/>
                </a:lnTo>
                <a:lnTo>
                  <a:pt x="1528" y="1600"/>
                </a:lnTo>
                <a:lnTo>
                  <a:pt x="1521" y="1604"/>
                </a:lnTo>
                <a:lnTo>
                  <a:pt x="1517" y="1607"/>
                </a:lnTo>
                <a:lnTo>
                  <a:pt x="1503" y="1625"/>
                </a:lnTo>
                <a:lnTo>
                  <a:pt x="1496" y="1649"/>
                </a:lnTo>
                <a:lnTo>
                  <a:pt x="1493" y="1667"/>
                </a:lnTo>
                <a:lnTo>
                  <a:pt x="1479" y="1684"/>
                </a:lnTo>
                <a:lnTo>
                  <a:pt x="1465" y="1702"/>
                </a:lnTo>
                <a:lnTo>
                  <a:pt x="1444" y="1709"/>
                </a:lnTo>
                <a:lnTo>
                  <a:pt x="1413" y="1726"/>
                </a:lnTo>
                <a:lnTo>
                  <a:pt x="1395" y="1733"/>
                </a:lnTo>
                <a:lnTo>
                  <a:pt x="1381" y="1736"/>
                </a:lnTo>
                <a:lnTo>
                  <a:pt x="1357" y="1747"/>
                </a:lnTo>
                <a:lnTo>
                  <a:pt x="1333" y="1761"/>
                </a:lnTo>
                <a:lnTo>
                  <a:pt x="1326" y="1768"/>
                </a:lnTo>
                <a:lnTo>
                  <a:pt x="1322" y="1775"/>
                </a:lnTo>
                <a:lnTo>
                  <a:pt x="1312" y="1792"/>
                </a:lnTo>
                <a:lnTo>
                  <a:pt x="1298" y="1813"/>
                </a:lnTo>
                <a:lnTo>
                  <a:pt x="1287" y="1824"/>
                </a:lnTo>
                <a:lnTo>
                  <a:pt x="1284" y="1831"/>
                </a:lnTo>
                <a:lnTo>
                  <a:pt x="1284" y="1838"/>
                </a:lnTo>
                <a:lnTo>
                  <a:pt x="1287" y="1848"/>
                </a:lnTo>
                <a:lnTo>
                  <a:pt x="1291" y="1851"/>
                </a:lnTo>
                <a:lnTo>
                  <a:pt x="1284" y="1865"/>
                </a:lnTo>
                <a:lnTo>
                  <a:pt x="1266" y="1883"/>
                </a:lnTo>
                <a:lnTo>
                  <a:pt x="1245" y="1900"/>
                </a:lnTo>
                <a:lnTo>
                  <a:pt x="1238" y="1911"/>
                </a:lnTo>
                <a:lnTo>
                  <a:pt x="1228" y="1921"/>
                </a:lnTo>
                <a:lnTo>
                  <a:pt x="1228" y="1932"/>
                </a:lnTo>
                <a:lnTo>
                  <a:pt x="1221" y="1939"/>
                </a:lnTo>
                <a:lnTo>
                  <a:pt x="1172" y="1994"/>
                </a:lnTo>
                <a:lnTo>
                  <a:pt x="1151" y="2012"/>
                </a:lnTo>
                <a:lnTo>
                  <a:pt x="1127" y="2029"/>
                </a:lnTo>
                <a:lnTo>
                  <a:pt x="1082" y="2057"/>
                </a:lnTo>
                <a:lnTo>
                  <a:pt x="1040" y="2082"/>
                </a:lnTo>
                <a:lnTo>
                  <a:pt x="1158" y="2082"/>
                </a:lnTo>
                <a:lnTo>
                  <a:pt x="1162" y="2082"/>
                </a:lnTo>
                <a:lnTo>
                  <a:pt x="1169" y="2075"/>
                </a:lnTo>
                <a:lnTo>
                  <a:pt x="1190" y="2050"/>
                </a:lnTo>
                <a:lnTo>
                  <a:pt x="1204" y="2043"/>
                </a:lnTo>
                <a:lnTo>
                  <a:pt x="1228" y="2033"/>
                </a:lnTo>
                <a:lnTo>
                  <a:pt x="1256" y="2012"/>
                </a:lnTo>
                <a:lnTo>
                  <a:pt x="1273" y="1987"/>
                </a:lnTo>
                <a:lnTo>
                  <a:pt x="1305" y="1970"/>
                </a:lnTo>
                <a:lnTo>
                  <a:pt x="1319" y="1963"/>
                </a:lnTo>
                <a:lnTo>
                  <a:pt x="1329" y="1953"/>
                </a:lnTo>
                <a:lnTo>
                  <a:pt x="1333" y="1949"/>
                </a:lnTo>
                <a:lnTo>
                  <a:pt x="1340" y="1949"/>
                </a:lnTo>
                <a:lnTo>
                  <a:pt x="1336" y="1956"/>
                </a:lnTo>
                <a:lnTo>
                  <a:pt x="1333" y="1963"/>
                </a:lnTo>
                <a:lnTo>
                  <a:pt x="1336" y="1963"/>
                </a:lnTo>
                <a:lnTo>
                  <a:pt x="1343" y="1963"/>
                </a:lnTo>
                <a:lnTo>
                  <a:pt x="1354" y="1960"/>
                </a:lnTo>
                <a:lnTo>
                  <a:pt x="1360" y="1960"/>
                </a:lnTo>
                <a:lnTo>
                  <a:pt x="1371" y="1960"/>
                </a:lnTo>
                <a:lnTo>
                  <a:pt x="1381" y="1977"/>
                </a:lnTo>
                <a:lnTo>
                  <a:pt x="1388" y="1980"/>
                </a:lnTo>
                <a:lnTo>
                  <a:pt x="1395" y="1984"/>
                </a:lnTo>
                <a:lnTo>
                  <a:pt x="1395" y="1987"/>
                </a:lnTo>
                <a:lnTo>
                  <a:pt x="1402" y="1994"/>
                </a:lnTo>
                <a:lnTo>
                  <a:pt x="1406" y="2005"/>
                </a:lnTo>
                <a:lnTo>
                  <a:pt x="1406" y="2012"/>
                </a:lnTo>
                <a:lnTo>
                  <a:pt x="1406" y="2015"/>
                </a:lnTo>
                <a:lnTo>
                  <a:pt x="1409" y="2015"/>
                </a:lnTo>
                <a:lnTo>
                  <a:pt x="1420" y="2008"/>
                </a:lnTo>
                <a:lnTo>
                  <a:pt x="1430" y="2008"/>
                </a:lnTo>
                <a:lnTo>
                  <a:pt x="1437" y="2012"/>
                </a:lnTo>
                <a:lnTo>
                  <a:pt x="1448" y="2019"/>
                </a:lnTo>
                <a:lnTo>
                  <a:pt x="1458" y="2019"/>
                </a:lnTo>
                <a:lnTo>
                  <a:pt x="1469" y="2022"/>
                </a:lnTo>
                <a:lnTo>
                  <a:pt x="1472" y="2026"/>
                </a:lnTo>
                <a:lnTo>
                  <a:pt x="1476" y="2033"/>
                </a:lnTo>
                <a:lnTo>
                  <a:pt x="1479" y="2040"/>
                </a:lnTo>
                <a:lnTo>
                  <a:pt x="1493" y="2033"/>
                </a:lnTo>
                <a:lnTo>
                  <a:pt x="1510" y="2022"/>
                </a:lnTo>
                <a:lnTo>
                  <a:pt x="1517" y="2022"/>
                </a:lnTo>
                <a:lnTo>
                  <a:pt x="1528" y="2022"/>
                </a:lnTo>
                <a:lnTo>
                  <a:pt x="1542" y="2022"/>
                </a:lnTo>
                <a:lnTo>
                  <a:pt x="1549" y="2019"/>
                </a:lnTo>
                <a:lnTo>
                  <a:pt x="1545" y="2008"/>
                </a:lnTo>
                <a:lnTo>
                  <a:pt x="1552" y="1994"/>
                </a:lnTo>
                <a:lnTo>
                  <a:pt x="1556" y="1980"/>
                </a:lnTo>
                <a:lnTo>
                  <a:pt x="1559" y="1977"/>
                </a:lnTo>
                <a:lnTo>
                  <a:pt x="1566" y="1970"/>
                </a:lnTo>
                <a:lnTo>
                  <a:pt x="1570" y="1966"/>
                </a:lnTo>
                <a:lnTo>
                  <a:pt x="1563" y="1960"/>
                </a:lnTo>
                <a:lnTo>
                  <a:pt x="1563" y="1942"/>
                </a:lnTo>
                <a:lnTo>
                  <a:pt x="1563" y="1935"/>
                </a:lnTo>
                <a:lnTo>
                  <a:pt x="1570" y="1925"/>
                </a:lnTo>
                <a:lnTo>
                  <a:pt x="1570" y="1921"/>
                </a:lnTo>
                <a:lnTo>
                  <a:pt x="1563" y="1914"/>
                </a:lnTo>
                <a:lnTo>
                  <a:pt x="1559" y="1897"/>
                </a:lnTo>
                <a:lnTo>
                  <a:pt x="1559" y="1872"/>
                </a:lnTo>
                <a:lnTo>
                  <a:pt x="1556" y="1848"/>
                </a:lnTo>
                <a:lnTo>
                  <a:pt x="1559" y="1838"/>
                </a:lnTo>
                <a:lnTo>
                  <a:pt x="1566" y="1827"/>
                </a:lnTo>
                <a:lnTo>
                  <a:pt x="1573" y="1813"/>
                </a:lnTo>
                <a:lnTo>
                  <a:pt x="1573" y="1792"/>
                </a:lnTo>
                <a:lnTo>
                  <a:pt x="1587" y="1768"/>
                </a:lnTo>
                <a:lnTo>
                  <a:pt x="1601" y="1743"/>
                </a:lnTo>
                <a:lnTo>
                  <a:pt x="1629" y="1677"/>
                </a:lnTo>
                <a:lnTo>
                  <a:pt x="1639" y="1656"/>
                </a:lnTo>
                <a:lnTo>
                  <a:pt x="1650" y="1639"/>
                </a:lnTo>
                <a:lnTo>
                  <a:pt x="1664" y="1618"/>
                </a:lnTo>
                <a:lnTo>
                  <a:pt x="1671" y="1594"/>
                </a:lnTo>
                <a:lnTo>
                  <a:pt x="1678" y="1583"/>
                </a:lnTo>
                <a:lnTo>
                  <a:pt x="1688" y="1569"/>
                </a:lnTo>
                <a:lnTo>
                  <a:pt x="1702" y="1552"/>
                </a:lnTo>
                <a:lnTo>
                  <a:pt x="1730" y="1510"/>
                </a:lnTo>
                <a:lnTo>
                  <a:pt x="1741" y="1496"/>
                </a:lnTo>
                <a:lnTo>
                  <a:pt x="1755" y="1478"/>
                </a:lnTo>
                <a:lnTo>
                  <a:pt x="1782" y="1430"/>
                </a:lnTo>
                <a:lnTo>
                  <a:pt x="1814" y="1391"/>
                </a:lnTo>
                <a:lnTo>
                  <a:pt x="1835" y="1377"/>
                </a:lnTo>
                <a:lnTo>
                  <a:pt x="1842" y="1363"/>
                </a:lnTo>
                <a:lnTo>
                  <a:pt x="1845" y="1353"/>
                </a:lnTo>
                <a:lnTo>
                  <a:pt x="1842" y="1356"/>
                </a:lnTo>
                <a:lnTo>
                  <a:pt x="1838" y="1363"/>
                </a:lnTo>
                <a:lnTo>
                  <a:pt x="1835" y="1370"/>
                </a:lnTo>
                <a:lnTo>
                  <a:pt x="1824" y="1374"/>
                </a:lnTo>
                <a:lnTo>
                  <a:pt x="1810" y="1377"/>
                </a:lnTo>
                <a:lnTo>
                  <a:pt x="1803" y="1381"/>
                </a:lnTo>
                <a:lnTo>
                  <a:pt x="1800" y="1384"/>
                </a:lnTo>
                <a:lnTo>
                  <a:pt x="1786" y="1398"/>
                </a:lnTo>
                <a:lnTo>
                  <a:pt x="1782" y="1398"/>
                </a:lnTo>
                <a:lnTo>
                  <a:pt x="1786" y="1395"/>
                </a:lnTo>
                <a:lnTo>
                  <a:pt x="1793" y="1388"/>
                </a:lnTo>
                <a:lnTo>
                  <a:pt x="1807" y="1370"/>
                </a:lnTo>
                <a:lnTo>
                  <a:pt x="1821" y="1356"/>
                </a:lnTo>
                <a:lnTo>
                  <a:pt x="1845" y="1332"/>
                </a:lnTo>
                <a:lnTo>
                  <a:pt x="1824" y="1349"/>
                </a:lnTo>
                <a:lnTo>
                  <a:pt x="1807" y="1363"/>
                </a:lnTo>
                <a:lnTo>
                  <a:pt x="1779" y="1391"/>
                </a:lnTo>
                <a:lnTo>
                  <a:pt x="1761" y="1409"/>
                </a:lnTo>
                <a:lnTo>
                  <a:pt x="1758" y="1412"/>
                </a:lnTo>
                <a:lnTo>
                  <a:pt x="1758" y="1409"/>
                </a:lnTo>
                <a:lnTo>
                  <a:pt x="1758" y="1398"/>
                </a:lnTo>
                <a:lnTo>
                  <a:pt x="1765" y="1391"/>
                </a:lnTo>
                <a:lnTo>
                  <a:pt x="1772" y="1384"/>
                </a:lnTo>
                <a:lnTo>
                  <a:pt x="1782" y="1374"/>
                </a:lnTo>
                <a:lnTo>
                  <a:pt x="1786" y="1363"/>
                </a:lnTo>
                <a:lnTo>
                  <a:pt x="1789" y="1353"/>
                </a:lnTo>
                <a:lnTo>
                  <a:pt x="1800" y="1339"/>
                </a:lnTo>
                <a:lnTo>
                  <a:pt x="1817" y="1318"/>
                </a:lnTo>
                <a:lnTo>
                  <a:pt x="1877" y="1266"/>
                </a:lnTo>
                <a:lnTo>
                  <a:pt x="1897" y="1252"/>
                </a:lnTo>
                <a:lnTo>
                  <a:pt x="1943" y="1221"/>
                </a:lnTo>
                <a:lnTo>
                  <a:pt x="1960" y="1210"/>
                </a:lnTo>
                <a:lnTo>
                  <a:pt x="1974" y="1200"/>
                </a:lnTo>
                <a:lnTo>
                  <a:pt x="1992" y="1189"/>
                </a:lnTo>
                <a:lnTo>
                  <a:pt x="2013" y="1179"/>
                </a:lnTo>
                <a:lnTo>
                  <a:pt x="2016" y="1179"/>
                </a:lnTo>
                <a:lnTo>
                  <a:pt x="2020" y="1179"/>
                </a:lnTo>
                <a:lnTo>
                  <a:pt x="2030" y="1175"/>
                </a:lnTo>
                <a:lnTo>
                  <a:pt x="2040" y="1168"/>
                </a:lnTo>
                <a:lnTo>
                  <a:pt x="2054" y="1158"/>
                </a:lnTo>
                <a:lnTo>
                  <a:pt x="2068" y="1151"/>
                </a:lnTo>
                <a:lnTo>
                  <a:pt x="2117" y="1123"/>
                </a:lnTo>
                <a:lnTo>
                  <a:pt x="2121" y="1119"/>
                </a:lnTo>
                <a:lnTo>
                  <a:pt x="2124" y="1123"/>
                </a:lnTo>
                <a:lnTo>
                  <a:pt x="2142" y="1116"/>
                </a:lnTo>
                <a:lnTo>
                  <a:pt x="2159" y="1102"/>
                </a:lnTo>
                <a:lnTo>
                  <a:pt x="2180" y="1092"/>
                </a:lnTo>
                <a:lnTo>
                  <a:pt x="2201" y="1081"/>
                </a:lnTo>
                <a:lnTo>
                  <a:pt x="2215" y="1071"/>
                </a:lnTo>
                <a:lnTo>
                  <a:pt x="2257" y="1036"/>
                </a:lnTo>
                <a:lnTo>
                  <a:pt x="2312" y="1001"/>
                </a:lnTo>
                <a:lnTo>
                  <a:pt x="2319" y="1001"/>
                </a:lnTo>
                <a:lnTo>
                  <a:pt x="2319" y="1008"/>
                </a:lnTo>
                <a:lnTo>
                  <a:pt x="2319" y="1011"/>
                </a:lnTo>
                <a:lnTo>
                  <a:pt x="2312" y="1015"/>
                </a:lnTo>
                <a:lnTo>
                  <a:pt x="2302" y="1022"/>
                </a:lnTo>
                <a:lnTo>
                  <a:pt x="2288" y="1032"/>
                </a:lnTo>
                <a:lnTo>
                  <a:pt x="2264" y="1050"/>
                </a:lnTo>
                <a:lnTo>
                  <a:pt x="2243" y="1064"/>
                </a:lnTo>
                <a:lnTo>
                  <a:pt x="2218" y="1078"/>
                </a:lnTo>
                <a:lnTo>
                  <a:pt x="2190" y="1095"/>
                </a:lnTo>
                <a:lnTo>
                  <a:pt x="2156" y="1116"/>
                </a:lnTo>
                <a:lnTo>
                  <a:pt x="2135" y="1130"/>
                </a:lnTo>
                <a:lnTo>
                  <a:pt x="2128" y="1137"/>
                </a:lnTo>
                <a:lnTo>
                  <a:pt x="2117" y="1140"/>
                </a:lnTo>
                <a:lnTo>
                  <a:pt x="2114" y="1144"/>
                </a:lnTo>
                <a:lnTo>
                  <a:pt x="2114" y="1147"/>
                </a:lnTo>
                <a:lnTo>
                  <a:pt x="2114" y="1154"/>
                </a:lnTo>
                <a:lnTo>
                  <a:pt x="2100" y="1161"/>
                </a:lnTo>
                <a:lnTo>
                  <a:pt x="2089" y="1165"/>
                </a:lnTo>
                <a:lnTo>
                  <a:pt x="2082" y="1172"/>
                </a:lnTo>
                <a:lnTo>
                  <a:pt x="2072" y="1175"/>
                </a:lnTo>
                <a:lnTo>
                  <a:pt x="2065" y="1179"/>
                </a:lnTo>
                <a:lnTo>
                  <a:pt x="2058" y="1186"/>
                </a:lnTo>
                <a:lnTo>
                  <a:pt x="2051" y="1189"/>
                </a:lnTo>
                <a:lnTo>
                  <a:pt x="2044" y="1193"/>
                </a:lnTo>
                <a:lnTo>
                  <a:pt x="2030" y="1203"/>
                </a:lnTo>
                <a:lnTo>
                  <a:pt x="2023" y="1207"/>
                </a:lnTo>
                <a:lnTo>
                  <a:pt x="2013" y="1214"/>
                </a:lnTo>
                <a:lnTo>
                  <a:pt x="2002" y="1221"/>
                </a:lnTo>
                <a:lnTo>
                  <a:pt x="1992" y="1227"/>
                </a:lnTo>
                <a:lnTo>
                  <a:pt x="1950" y="1252"/>
                </a:lnTo>
                <a:lnTo>
                  <a:pt x="1932" y="1262"/>
                </a:lnTo>
                <a:lnTo>
                  <a:pt x="1929" y="1269"/>
                </a:lnTo>
                <a:lnTo>
                  <a:pt x="1922" y="1276"/>
                </a:lnTo>
                <a:lnTo>
                  <a:pt x="1915" y="1287"/>
                </a:lnTo>
                <a:lnTo>
                  <a:pt x="1894" y="1297"/>
                </a:lnTo>
                <a:lnTo>
                  <a:pt x="1870" y="1315"/>
                </a:lnTo>
                <a:lnTo>
                  <a:pt x="1856" y="1329"/>
                </a:lnTo>
                <a:lnTo>
                  <a:pt x="1866" y="1318"/>
                </a:lnTo>
                <a:lnTo>
                  <a:pt x="1884" y="1308"/>
                </a:lnTo>
                <a:lnTo>
                  <a:pt x="1911" y="1290"/>
                </a:lnTo>
                <a:lnTo>
                  <a:pt x="1936" y="1273"/>
                </a:lnTo>
                <a:lnTo>
                  <a:pt x="1943" y="1269"/>
                </a:lnTo>
                <a:lnTo>
                  <a:pt x="1950" y="1269"/>
                </a:lnTo>
                <a:lnTo>
                  <a:pt x="1981" y="1248"/>
                </a:lnTo>
                <a:lnTo>
                  <a:pt x="1992" y="1248"/>
                </a:lnTo>
                <a:lnTo>
                  <a:pt x="1999" y="1245"/>
                </a:lnTo>
                <a:lnTo>
                  <a:pt x="2002" y="1241"/>
                </a:lnTo>
                <a:lnTo>
                  <a:pt x="2027" y="1227"/>
                </a:lnTo>
                <a:lnTo>
                  <a:pt x="2033" y="1224"/>
                </a:lnTo>
                <a:lnTo>
                  <a:pt x="2044" y="1217"/>
                </a:lnTo>
                <a:lnTo>
                  <a:pt x="2058" y="1207"/>
                </a:lnTo>
                <a:lnTo>
                  <a:pt x="2068" y="1196"/>
                </a:lnTo>
                <a:lnTo>
                  <a:pt x="2082" y="1189"/>
                </a:lnTo>
                <a:lnTo>
                  <a:pt x="2093" y="1179"/>
                </a:lnTo>
                <a:lnTo>
                  <a:pt x="2107" y="1172"/>
                </a:lnTo>
                <a:lnTo>
                  <a:pt x="2121" y="1165"/>
                </a:lnTo>
                <a:lnTo>
                  <a:pt x="2131" y="1158"/>
                </a:lnTo>
                <a:lnTo>
                  <a:pt x="2135" y="1158"/>
                </a:lnTo>
                <a:lnTo>
                  <a:pt x="2135" y="1161"/>
                </a:lnTo>
                <a:lnTo>
                  <a:pt x="2124" y="1168"/>
                </a:lnTo>
                <a:lnTo>
                  <a:pt x="2100" y="1186"/>
                </a:lnTo>
                <a:lnTo>
                  <a:pt x="2093" y="1193"/>
                </a:lnTo>
                <a:lnTo>
                  <a:pt x="2082" y="1196"/>
                </a:lnTo>
                <a:lnTo>
                  <a:pt x="2075" y="1200"/>
                </a:lnTo>
                <a:lnTo>
                  <a:pt x="2075" y="1203"/>
                </a:lnTo>
                <a:lnTo>
                  <a:pt x="2054" y="1221"/>
                </a:lnTo>
                <a:lnTo>
                  <a:pt x="2044" y="1227"/>
                </a:lnTo>
                <a:lnTo>
                  <a:pt x="2030" y="1234"/>
                </a:lnTo>
                <a:lnTo>
                  <a:pt x="2016" y="1241"/>
                </a:lnTo>
                <a:lnTo>
                  <a:pt x="2006" y="1248"/>
                </a:lnTo>
                <a:lnTo>
                  <a:pt x="1988" y="1259"/>
                </a:lnTo>
                <a:lnTo>
                  <a:pt x="1974" y="1266"/>
                </a:lnTo>
                <a:lnTo>
                  <a:pt x="1957" y="1276"/>
                </a:lnTo>
                <a:lnTo>
                  <a:pt x="1950" y="1280"/>
                </a:lnTo>
                <a:lnTo>
                  <a:pt x="1950" y="1287"/>
                </a:lnTo>
                <a:lnTo>
                  <a:pt x="1957" y="1287"/>
                </a:lnTo>
                <a:lnTo>
                  <a:pt x="1964" y="1276"/>
                </a:lnTo>
                <a:lnTo>
                  <a:pt x="1974" y="1273"/>
                </a:lnTo>
                <a:lnTo>
                  <a:pt x="1988" y="1266"/>
                </a:lnTo>
                <a:lnTo>
                  <a:pt x="2009" y="1252"/>
                </a:lnTo>
                <a:lnTo>
                  <a:pt x="2033" y="1238"/>
                </a:lnTo>
                <a:lnTo>
                  <a:pt x="2089" y="1207"/>
                </a:lnTo>
                <a:lnTo>
                  <a:pt x="2190" y="1140"/>
                </a:lnTo>
                <a:lnTo>
                  <a:pt x="2243" y="1112"/>
                </a:lnTo>
                <a:lnTo>
                  <a:pt x="2267" y="1099"/>
                </a:lnTo>
                <a:lnTo>
                  <a:pt x="2281" y="1085"/>
                </a:lnTo>
                <a:lnTo>
                  <a:pt x="2295" y="1074"/>
                </a:lnTo>
                <a:lnTo>
                  <a:pt x="2326" y="1053"/>
                </a:lnTo>
                <a:lnTo>
                  <a:pt x="2368" y="1018"/>
                </a:lnTo>
                <a:lnTo>
                  <a:pt x="2452" y="966"/>
                </a:lnTo>
                <a:lnTo>
                  <a:pt x="2525" y="928"/>
                </a:lnTo>
                <a:lnTo>
                  <a:pt x="2546" y="914"/>
                </a:lnTo>
                <a:lnTo>
                  <a:pt x="2571" y="900"/>
                </a:lnTo>
                <a:lnTo>
                  <a:pt x="2602" y="875"/>
                </a:lnTo>
                <a:lnTo>
                  <a:pt x="2633" y="858"/>
                </a:lnTo>
                <a:lnTo>
                  <a:pt x="2679" y="837"/>
                </a:lnTo>
                <a:lnTo>
                  <a:pt x="2696" y="827"/>
                </a:lnTo>
                <a:lnTo>
                  <a:pt x="2710" y="816"/>
                </a:lnTo>
                <a:lnTo>
                  <a:pt x="2717" y="816"/>
                </a:lnTo>
                <a:lnTo>
                  <a:pt x="2727" y="820"/>
                </a:lnTo>
                <a:lnTo>
                  <a:pt x="2748" y="830"/>
                </a:lnTo>
                <a:lnTo>
                  <a:pt x="2752" y="830"/>
                </a:lnTo>
                <a:lnTo>
                  <a:pt x="2755" y="827"/>
                </a:lnTo>
                <a:lnTo>
                  <a:pt x="2759" y="820"/>
                </a:lnTo>
                <a:lnTo>
                  <a:pt x="2766" y="813"/>
                </a:lnTo>
                <a:lnTo>
                  <a:pt x="2776" y="809"/>
                </a:lnTo>
                <a:lnTo>
                  <a:pt x="2783" y="802"/>
                </a:lnTo>
                <a:lnTo>
                  <a:pt x="2783" y="788"/>
                </a:lnTo>
                <a:lnTo>
                  <a:pt x="2783" y="774"/>
                </a:lnTo>
                <a:lnTo>
                  <a:pt x="2790" y="757"/>
                </a:lnTo>
                <a:lnTo>
                  <a:pt x="2801" y="729"/>
                </a:lnTo>
                <a:lnTo>
                  <a:pt x="2818" y="687"/>
                </a:lnTo>
                <a:lnTo>
                  <a:pt x="2836" y="666"/>
                </a:lnTo>
                <a:lnTo>
                  <a:pt x="2846" y="656"/>
                </a:lnTo>
                <a:lnTo>
                  <a:pt x="2846" y="377"/>
                </a:lnTo>
                <a:lnTo>
                  <a:pt x="2846" y="356"/>
                </a:lnTo>
                <a:lnTo>
                  <a:pt x="2843" y="356"/>
                </a:lnTo>
                <a:lnTo>
                  <a:pt x="2839" y="356"/>
                </a:lnTo>
                <a:lnTo>
                  <a:pt x="2539" y="335"/>
                </a:lnTo>
                <a:lnTo>
                  <a:pt x="2546" y="339"/>
                </a:lnTo>
                <a:lnTo>
                  <a:pt x="2557" y="339"/>
                </a:lnTo>
                <a:lnTo>
                  <a:pt x="2577" y="332"/>
                </a:lnTo>
                <a:lnTo>
                  <a:pt x="2598" y="328"/>
                </a:lnTo>
                <a:lnTo>
                  <a:pt x="2616" y="325"/>
                </a:lnTo>
                <a:lnTo>
                  <a:pt x="2619" y="325"/>
                </a:lnTo>
                <a:lnTo>
                  <a:pt x="2619" y="321"/>
                </a:lnTo>
                <a:lnTo>
                  <a:pt x="2612" y="318"/>
                </a:lnTo>
                <a:lnTo>
                  <a:pt x="2616" y="314"/>
                </a:lnTo>
                <a:lnTo>
                  <a:pt x="2633" y="311"/>
                </a:lnTo>
                <a:lnTo>
                  <a:pt x="2651" y="314"/>
                </a:lnTo>
                <a:lnTo>
                  <a:pt x="2665" y="311"/>
                </a:lnTo>
                <a:lnTo>
                  <a:pt x="2633" y="307"/>
                </a:lnTo>
                <a:lnTo>
                  <a:pt x="2623" y="304"/>
                </a:lnTo>
                <a:lnTo>
                  <a:pt x="2609" y="300"/>
                </a:lnTo>
                <a:lnTo>
                  <a:pt x="2605" y="297"/>
                </a:lnTo>
                <a:lnTo>
                  <a:pt x="2602" y="293"/>
                </a:lnTo>
                <a:lnTo>
                  <a:pt x="2574" y="293"/>
                </a:lnTo>
                <a:lnTo>
                  <a:pt x="2539" y="293"/>
                </a:lnTo>
                <a:lnTo>
                  <a:pt x="2522" y="293"/>
                </a:lnTo>
                <a:lnTo>
                  <a:pt x="2511" y="293"/>
                </a:lnTo>
                <a:lnTo>
                  <a:pt x="2504" y="293"/>
                </a:lnTo>
                <a:lnTo>
                  <a:pt x="2501" y="293"/>
                </a:lnTo>
                <a:lnTo>
                  <a:pt x="2504" y="297"/>
                </a:lnTo>
                <a:lnTo>
                  <a:pt x="2501" y="297"/>
                </a:lnTo>
                <a:lnTo>
                  <a:pt x="2490" y="300"/>
                </a:lnTo>
                <a:lnTo>
                  <a:pt x="2483" y="300"/>
                </a:lnTo>
                <a:lnTo>
                  <a:pt x="2515" y="325"/>
                </a:lnTo>
                <a:lnTo>
                  <a:pt x="2529" y="332"/>
                </a:lnTo>
                <a:lnTo>
                  <a:pt x="2539" y="335"/>
                </a:lnTo>
                <a:lnTo>
                  <a:pt x="2839" y="356"/>
                </a:lnTo>
                <a:lnTo>
                  <a:pt x="2169" y="262"/>
                </a:lnTo>
                <a:lnTo>
                  <a:pt x="2187" y="262"/>
                </a:lnTo>
                <a:lnTo>
                  <a:pt x="2201" y="262"/>
                </a:lnTo>
                <a:lnTo>
                  <a:pt x="2208" y="258"/>
                </a:lnTo>
                <a:lnTo>
                  <a:pt x="2197" y="255"/>
                </a:lnTo>
                <a:lnTo>
                  <a:pt x="2183" y="255"/>
                </a:lnTo>
                <a:lnTo>
                  <a:pt x="2156" y="258"/>
                </a:lnTo>
                <a:lnTo>
                  <a:pt x="2128" y="258"/>
                </a:lnTo>
                <a:lnTo>
                  <a:pt x="2089" y="258"/>
                </a:lnTo>
                <a:lnTo>
                  <a:pt x="2058" y="258"/>
                </a:lnTo>
                <a:lnTo>
                  <a:pt x="2128" y="262"/>
                </a:lnTo>
                <a:lnTo>
                  <a:pt x="2169" y="262"/>
                </a:lnTo>
                <a:lnTo>
                  <a:pt x="2839" y="356"/>
                </a:lnTo>
                <a:lnTo>
                  <a:pt x="2225" y="262"/>
                </a:lnTo>
                <a:lnTo>
                  <a:pt x="2236" y="262"/>
                </a:lnTo>
                <a:lnTo>
                  <a:pt x="2222" y="255"/>
                </a:lnTo>
                <a:lnTo>
                  <a:pt x="2218" y="255"/>
                </a:lnTo>
                <a:lnTo>
                  <a:pt x="2222" y="262"/>
                </a:lnTo>
                <a:lnTo>
                  <a:pt x="2225" y="262"/>
                </a:lnTo>
                <a:lnTo>
                  <a:pt x="2839" y="356"/>
                </a:lnTo>
                <a:lnTo>
                  <a:pt x="1273" y="244"/>
                </a:lnTo>
                <a:lnTo>
                  <a:pt x="1280" y="255"/>
                </a:lnTo>
                <a:lnTo>
                  <a:pt x="1287" y="258"/>
                </a:lnTo>
                <a:lnTo>
                  <a:pt x="1308" y="258"/>
                </a:lnTo>
                <a:lnTo>
                  <a:pt x="1319" y="258"/>
                </a:lnTo>
                <a:lnTo>
                  <a:pt x="1326" y="262"/>
                </a:lnTo>
                <a:lnTo>
                  <a:pt x="1347" y="276"/>
                </a:lnTo>
                <a:lnTo>
                  <a:pt x="1360" y="276"/>
                </a:lnTo>
                <a:lnTo>
                  <a:pt x="1385" y="269"/>
                </a:lnTo>
                <a:lnTo>
                  <a:pt x="1402" y="269"/>
                </a:lnTo>
                <a:lnTo>
                  <a:pt x="1416" y="272"/>
                </a:lnTo>
                <a:lnTo>
                  <a:pt x="1434" y="276"/>
                </a:lnTo>
                <a:lnTo>
                  <a:pt x="1451" y="276"/>
                </a:lnTo>
                <a:lnTo>
                  <a:pt x="1486" y="276"/>
                </a:lnTo>
                <a:lnTo>
                  <a:pt x="1545" y="272"/>
                </a:lnTo>
                <a:lnTo>
                  <a:pt x="1622" y="265"/>
                </a:lnTo>
                <a:lnTo>
                  <a:pt x="1657" y="262"/>
                </a:lnTo>
                <a:lnTo>
                  <a:pt x="1685" y="258"/>
                </a:lnTo>
                <a:lnTo>
                  <a:pt x="1734" y="262"/>
                </a:lnTo>
                <a:lnTo>
                  <a:pt x="1786" y="262"/>
                </a:lnTo>
                <a:lnTo>
                  <a:pt x="1835" y="262"/>
                </a:lnTo>
                <a:lnTo>
                  <a:pt x="1849" y="265"/>
                </a:lnTo>
                <a:lnTo>
                  <a:pt x="1852" y="265"/>
                </a:lnTo>
                <a:lnTo>
                  <a:pt x="1849" y="262"/>
                </a:lnTo>
                <a:lnTo>
                  <a:pt x="1838" y="258"/>
                </a:lnTo>
                <a:lnTo>
                  <a:pt x="1842" y="258"/>
                </a:lnTo>
                <a:lnTo>
                  <a:pt x="1877" y="258"/>
                </a:lnTo>
                <a:lnTo>
                  <a:pt x="1856" y="255"/>
                </a:lnTo>
                <a:lnTo>
                  <a:pt x="1845" y="251"/>
                </a:lnTo>
                <a:lnTo>
                  <a:pt x="1828" y="251"/>
                </a:lnTo>
                <a:lnTo>
                  <a:pt x="1824" y="251"/>
                </a:lnTo>
                <a:lnTo>
                  <a:pt x="1828" y="248"/>
                </a:lnTo>
                <a:lnTo>
                  <a:pt x="1852" y="244"/>
                </a:lnTo>
                <a:lnTo>
                  <a:pt x="1821" y="241"/>
                </a:lnTo>
                <a:lnTo>
                  <a:pt x="1800" y="241"/>
                </a:lnTo>
                <a:lnTo>
                  <a:pt x="1775" y="241"/>
                </a:lnTo>
                <a:lnTo>
                  <a:pt x="1737" y="241"/>
                </a:lnTo>
                <a:lnTo>
                  <a:pt x="1709" y="241"/>
                </a:lnTo>
                <a:lnTo>
                  <a:pt x="1674" y="248"/>
                </a:lnTo>
                <a:lnTo>
                  <a:pt x="1653" y="255"/>
                </a:lnTo>
                <a:lnTo>
                  <a:pt x="1619" y="258"/>
                </a:lnTo>
                <a:lnTo>
                  <a:pt x="1580" y="258"/>
                </a:lnTo>
                <a:lnTo>
                  <a:pt x="1535" y="258"/>
                </a:lnTo>
                <a:lnTo>
                  <a:pt x="1514" y="262"/>
                </a:lnTo>
                <a:lnTo>
                  <a:pt x="1496" y="265"/>
                </a:lnTo>
                <a:lnTo>
                  <a:pt x="1472" y="262"/>
                </a:lnTo>
                <a:lnTo>
                  <a:pt x="1458" y="262"/>
                </a:lnTo>
                <a:lnTo>
                  <a:pt x="1444" y="258"/>
                </a:lnTo>
                <a:lnTo>
                  <a:pt x="1420" y="251"/>
                </a:lnTo>
                <a:lnTo>
                  <a:pt x="1406" y="248"/>
                </a:lnTo>
                <a:lnTo>
                  <a:pt x="1378" y="251"/>
                </a:lnTo>
                <a:lnTo>
                  <a:pt x="1357" y="248"/>
                </a:lnTo>
                <a:lnTo>
                  <a:pt x="1340" y="244"/>
                </a:lnTo>
                <a:lnTo>
                  <a:pt x="1305" y="231"/>
                </a:lnTo>
                <a:lnTo>
                  <a:pt x="1294" y="227"/>
                </a:lnTo>
                <a:lnTo>
                  <a:pt x="1287" y="224"/>
                </a:lnTo>
                <a:lnTo>
                  <a:pt x="1277" y="217"/>
                </a:lnTo>
                <a:lnTo>
                  <a:pt x="1277" y="220"/>
                </a:lnTo>
                <a:lnTo>
                  <a:pt x="1280" y="227"/>
                </a:lnTo>
                <a:lnTo>
                  <a:pt x="1284" y="231"/>
                </a:lnTo>
                <a:lnTo>
                  <a:pt x="1287" y="231"/>
                </a:lnTo>
                <a:lnTo>
                  <a:pt x="1284" y="234"/>
                </a:lnTo>
                <a:lnTo>
                  <a:pt x="1280" y="238"/>
                </a:lnTo>
                <a:lnTo>
                  <a:pt x="1277" y="238"/>
                </a:lnTo>
                <a:lnTo>
                  <a:pt x="1270" y="231"/>
                </a:lnTo>
                <a:lnTo>
                  <a:pt x="1266" y="231"/>
                </a:lnTo>
                <a:lnTo>
                  <a:pt x="1263" y="231"/>
                </a:lnTo>
                <a:lnTo>
                  <a:pt x="1266" y="238"/>
                </a:lnTo>
                <a:lnTo>
                  <a:pt x="1273" y="244"/>
                </a:lnTo>
                <a:lnTo>
                  <a:pt x="2839" y="356"/>
                </a:lnTo>
                <a:lnTo>
                  <a:pt x="883" y="98"/>
                </a:lnTo>
                <a:lnTo>
                  <a:pt x="869" y="91"/>
                </a:lnTo>
                <a:lnTo>
                  <a:pt x="855" y="84"/>
                </a:lnTo>
                <a:lnTo>
                  <a:pt x="830" y="81"/>
                </a:lnTo>
                <a:lnTo>
                  <a:pt x="816" y="77"/>
                </a:lnTo>
                <a:lnTo>
                  <a:pt x="810" y="74"/>
                </a:lnTo>
                <a:lnTo>
                  <a:pt x="806" y="70"/>
                </a:lnTo>
                <a:lnTo>
                  <a:pt x="806" y="63"/>
                </a:lnTo>
                <a:lnTo>
                  <a:pt x="810" y="60"/>
                </a:lnTo>
                <a:lnTo>
                  <a:pt x="823" y="63"/>
                </a:lnTo>
                <a:lnTo>
                  <a:pt x="841" y="63"/>
                </a:lnTo>
                <a:lnTo>
                  <a:pt x="844" y="67"/>
                </a:lnTo>
                <a:lnTo>
                  <a:pt x="848" y="67"/>
                </a:lnTo>
                <a:lnTo>
                  <a:pt x="841" y="63"/>
                </a:lnTo>
                <a:lnTo>
                  <a:pt x="830" y="56"/>
                </a:lnTo>
                <a:lnTo>
                  <a:pt x="813" y="49"/>
                </a:lnTo>
                <a:lnTo>
                  <a:pt x="799" y="46"/>
                </a:lnTo>
                <a:lnTo>
                  <a:pt x="778" y="39"/>
                </a:lnTo>
                <a:lnTo>
                  <a:pt x="761" y="35"/>
                </a:lnTo>
                <a:lnTo>
                  <a:pt x="754" y="28"/>
                </a:lnTo>
                <a:lnTo>
                  <a:pt x="743" y="18"/>
                </a:lnTo>
                <a:lnTo>
                  <a:pt x="729" y="11"/>
                </a:lnTo>
                <a:lnTo>
                  <a:pt x="691" y="0"/>
                </a:lnTo>
                <a:lnTo>
                  <a:pt x="534" y="0"/>
                </a:lnTo>
                <a:lnTo>
                  <a:pt x="555" y="7"/>
                </a:lnTo>
                <a:lnTo>
                  <a:pt x="572" y="14"/>
                </a:lnTo>
                <a:lnTo>
                  <a:pt x="583" y="14"/>
                </a:lnTo>
                <a:lnTo>
                  <a:pt x="600" y="18"/>
                </a:lnTo>
                <a:lnTo>
                  <a:pt x="625" y="25"/>
                </a:lnTo>
                <a:lnTo>
                  <a:pt x="646" y="35"/>
                </a:lnTo>
                <a:lnTo>
                  <a:pt x="674" y="53"/>
                </a:lnTo>
                <a:lnTo>
                  <a:pt x="684" y="60"/>
                </a:lnTo>
                <a:lnTo>
                  <a:pt x="691" y="63"/>
                </a:lnTo>
                <a:lnTo>
                  <a:pt x="736" y="74"/>
                </a:lnTo>
                <a:lnTo>
                  <a:pt x="775" y="84"/>
                </a:lnTo>
                <a:lnTo>
                  <a:pt x="789" y="95"/>
                </a:lnTo>
                <a:lnTo>
                  <a:pt x="803" y="105"/>
                </a:lnTo>
                <a:lnTo>
                  <a:pt x="813" y="109"/>
                </a:lnTo>
                <a:lnTo>
                  <a:pt x="796" y="91"/>
                </a:lnTo>
                <a:lnTo>
                  <a:pt x="806" y="91"/>
                </a:lnTo>
                <a:lnTo>
                  <a:pt x="813" y="98"/>
                </a:lnTo>
                <a:lnTo>
                  <a:pt x="823" y="105"/>
                </a:lnTo>
                <a:lnTo>
                  <a:pt x="834" y="105"/>
                </a:lnTo>
                <a:lnTo>
                  <a:pt x="823" y="102"/>
                </a:lnTo>
                <a:lnTo>
                  <a:pt x="816" y="91"/>
                </a:lnTo>
                <a:lnTo>
                  <a:pt x="823" y="88"/>
                </a:lnTo>
                <a:lnTo>
                  <a:pt x="841" y="88"/>
                </a:lnTo>
                <a:lnTo>
                  <a:pt x="844" y="88"/>
                </a:lnTo>
                <a:lnTo>
                  <a:pt x="869" y="95"/>
                </a:lnTo>
                <a:lnTo>
                  <a:pt x="883" y="102"/>
                </a:lnTo>
                <a:lnTo>
                  <a:pt x="890" y="109"/>
                </a:lnTo>
                <a:lnTo>
                  <a:pt x="897" y="112"/>
                </a:lnTo>
                <a:lnTo>
                  <a:pt x="914" y="116"/>
                </a:lnTo>
                <a:lnTo>
                  <a:pt x="956" y="122"/>
                </a:lnTo>
                <a:lnTo>
                  <a:pt x="918" y="112"/>
                </a:lnTo>
                <a:lnTo>
                  <a:pt x="897" y="105"/>
                </a:lnTo>
                <a:lnTo>
                  <a:pt x="883" y="98"/>
                </a:lnTo>
                <a:lnTo>
                  <a:pt x="2839" y="356"/>
                </a:lnTo>
                <a:lnTo>
                  <a:pt x="1329" y="795"/>
                </a:lnTo>
                <a:lnTo>
                  <a:pt x="1319" y="799"/>
                </a:lnTo>
                <a:lnTo>
                  <a:pt x="1308" y="802"/>
                </a:lnTo>
                <a:lnTo>
                  <a:pt x="1301" y="820"/>
                </a:lnTo>
                <a:lnTo>
                  <a:pt x="1301" y="830"/>
                </a:lnTo>
                <a:lnTo>
                  <a:pt x="1305" y="834"/>
                </a:lnTo>
                <a:lnTo>
                  <a:pt x="1308" y="837"/>
                </a:lnTo>
                <a:lnTo>
                  <a:pt x="1315" y="837"/>
                </a:lnTo>
                <a:lnTo>
                  <a:pt x="1319" y="841"/>
                </a:lnTo>
                <a:lnTo>
                  <a:pt x="1322" y="841"/>
                </a:lnTo>
                <a:lnTo>
                  <a:pt x="1333" y="834"/>
                </a:lnTo>
                <a:lnTo>
                  <a:pt x="1340" y="827"/>
                </a:lnTo>
                <a:lnTo>
                  <a:pt x="1343" y="820"/>
                </a:lnTo>
                <a:lnTo>
                  <a:pt x="1343" y="813"/>
                </a:lnTo>
                <a:lnTo>
                  <a:pt x="1343" y="799"/>
                </a:lnTo>
                <a:lnTo>
                  <a:pt x="1340" y="792"/>
                </a:lnTo>
                <a:lnTo>
                  <a:pt x="1333" y="792"/>
                </a:lnTo>
                <a:lnTo>
                  <a:pt x="1329" y="795"/>
                </a:lnTo>
                <a:lnTo>
                  <a:pt x="2839" y="356"/>
                </a:lnTo>
                <a:lnTo>
                  <a:pt x="1214" y="956"/>
                </a:lnTo>
                <a:lnTo>
                  <a:pt x="1231" y="949"/>
                </a:lnTo>
                <a:lnTo>
                  <a:pt x="1231" y="938"/>
                </a:lnTo>
                <a:lnTo>
                  <a:pt x="1238" y="928"/>
                </a:lnTo>
                <a:lnTo>
                  <a:pt x="1249" y="921"/>
                </a:lnTo>
                <a:lnTo>
                  <a:pt x="1252" y="914"/>
                </a:lnTo>
                <a:lnTo>
                  <a:pt x="1256" y="903"/>
                </a:lnTo>
                <a:lnTo>
                  <a:pt x="1252" y="896"/>
                </a:lnTo>
                <a:lnTo>
                  <a:pt x="1245" y="900"/>
                </a:lnTo>
                <a:lnTo>
                  <a:pt x="1231" y="907"/>
                </a:lnTo>
                <a:lnTo>
                  <a:pt x="1221" y="921"/>
                </a:lnTo>
                <a:lnTo>
                  <a:pt x="1218" y="931"/>
                </a:lnTo>
                <a:lnTo>
                  <a:pt x="1211" y="935"/>
                </a:lnTo>
                <a:lnTo>
                  <a:pt x="1207" y="945"/>
                </a:lnTo>
                <a:lnTo>
                  <a:pt x="1207" y="952"/>
                </a:lnTo>
                <a:lnTo>
                  <a:pt x="1211" y="956"/>
                </a:lnTo>
                <a:lnTo>
                  <a:pt x="1214" y="956"/>
                </a:lnTo>
                <a:lnTo>
                  <a:pt x="2839" y="356"/>
                </a:lnTo>
                <a:lnTo>
                  <a:pt x="1200" y="966"/>
                </a:lnTo>
                <a:lnTo>
                  <a:pt x="1204" y="959"/>
                </a:lnTo>
                <a:lnTo>
                  <a:pt x="1200" y="959"/>
                </a:lnTo>
                <a:lnTo>
                  <a:pt x="1193" y="963"/>
                </a:lnTo>
                <a:lnTo>
                  <a:pt x="1193" y="966"/>
                </a:lnTo>
                <a:lnTo>
                  <a:pt x="1197" y="970"/>
                </a:lnTo>
                <a:lnTo>
                  <a:pt x="1200" y="966"/>
                </a:lnTo>
                <a:lnTo>
                  <a:pt x="2839" y="356"/>
                </a:lnTo>
                <a:lnTo>
                  <a:pt x="1085" y="942"/>
                </a:lnTo>
                <a:lnTo>
                  <a:pt x="1082" y="935"/>
                </a:lnTo>
                <a:lnTo>
                  <a:pt x="1078" y="928"/>
                </a:lnTo>
                <a:lnTo>
                  <a:pt x="1075" y="928"/>
                </a:lnTo>
                <a:lnTo>
                  <a:pt x="1071" y="931"/>
                </a:lnTo>
                <a:lnTo>
                  <a:pt x="1075" y="938"/>
                </a:lnTo>
                <a:lnTo>
                  <a:pt x="1078" y="945"/>
                </a:lnTo>
                <a:lnTo>
                  <a:pt x="1082" y="945"/>
                </a:lnTo>
                <a:lnTo>
                  <a:pt x="1085" y="942"/>
                </a:lnTo>
                <a:lnTo>
                  <a:pt x="2839" y="356"/>
                </a:lnTo>
                <a:lnTo>
                  <a:pt x="1095" y="1088"/>
                </a:lnTo>
                <a:lnTo>
                  <a:pt x="1102" y="1081"/>
                </a:lnTo>
                <a:lnTo>
                  <a:pt x="1106" y="1074"/>
                </a:lnTo>
                <a:lnTo>
                  <a:pt x="1106" y="1071"/>
                </a:lnTo>
                <a:lnTo>
                  <a:pt x="1102" y="1067"/>
                </a:lnTo>
                <a:lnTo>
                  <a:pt x="1099" y="1074"/>
                </a:lnTo>
                <a:lnTo>
                  <a:pt x="1095" y="1078"/>
                </a:lnTo>
                <a:lnTo>
                  <a:pt x="1092" y="1088"/>
                </a:lnTo>
                <a:lnTo>
                  <a:pt x="1095" y="1088"/>
                </a:lnTo>
                <a:lnTo>
                  <a:pt x="2839" y="356"/>
                </a:lnTo>
                <a:lnTo>
                  <a:pt x="1116" y="1064"/>
                </a:lnTo>
                <a:lnTo>
                  <a:pt x="1120" y="1053"/>
                </a:lnTo>
                <a:lnTo>
                  <a:pt x="1116" y="1057"/>
                </a:lnTo>
                <a:lnTo>
                  <a:pt x="1113" y="1067"/>
                </a:lnTo>
                <a:lnTo>
                  <a:pt x="1116" y="1064"/>
                </a:lnTo>
                <a:lnTo>
                  <a:pt x="2839" y="356"/>
                </a:lnTo>
                <a:lnTo>
                  <a:pt x="1054" y="1123"/>
                </a:lnTo>
                <a:lnTo>
                  <a:pt x="1061" y="1112"/>
                </a:lnTo>
                <a:lnTo>
                  <a:pt x="1057" y="1112"/>
                </a:lnTo>
                <a:lnTo>
                  <a:pt x="1050" y="1119"/>
                </a:lnTo>
                <a:lnTo>
                  <a:pt x="1043" y="1123"/>
                </a:lnTo>
                <a:lnTo>
                  <a:pt x="1036" y="1126"/>
                </a:lnTo>
                <a:lnTo>
                  <a:pt x="1033" y="1133"/>
                </a:lnTo>
                <a:lnTo>
                  <a:pt x="1036" y="1144"/>
                </a:lnTo>
                <a:lnTo>
                  <a:pt x="1036" y="1147"/>
                </a:lnTo>
                <a:lnTo>
                  <a:pt x="1043" y="1144"/>
                </a:lnTo>
                <a:lnTo>
                  <a:pt x="1050" y="1133"/>
                </a:lnTo>
                <a:lnTo>
                  <a:pt x="1054" y="1123"/>
                </a:lnTo>
                <a:lnTo>
                  <a:pt x="2839" y="356"/>
                </a:lnTo>
                <a:lnTo>
                  <a:pt x="991" y="1186"/>
                </a:lnTo>
                <a:lnTo>
                  <a:pt x="980" y="1193"/>
                </a:lnTo>
                <a:lnTo>
                  <a:pt x="980" y="1196"/>
                </a:lnTo>
                <a:lnTo>
                  <a:pt x="991" y="1189"/>
                </a:lnTo>
                <a:lnTo>
                  <a:pt x="994" y="1186"/>
                </a:lnTo>
                <a:lnTo>
                  <a:pt x="991" y="1186"/>
                </a:lnTo>
                <a:lnTo>
                  <a:pt x="2839" y="356"/>
                </a:lnTo>
                <a:lnTo>
                  <a:pt x="959" y="1207"/>
                </a:lnTo>
                <a:lnTo>
                  <a:pt x="956" y="1217"/>
                </a:lnTo>
                <a:lnTo>
                  <a:pt x="956" y="1221"/>
                </a:lnTo>
                <a:lnTo>
                  <a:pt x="959" y="1217"/>
                </a:lnTo>
                <a:lnTo>
                  <a:pt x="966" y="1210"/>
                </a:lnTo>
                <a:lnTo>
                  <a:pt x="970" y="1203"/>
                </a:lnTo>
                <a:lnTo>
                  <a:pt x="970" y="1200"/>
                </a:lnTo>
                <a:lnTo>
                  <a:pt x="966" y="1200"/>
                </a:lnTo>
                <a:lnTo>
                  <a:pt x="959" y="1207"/>
                </a:lnTo>
                <a:lnTo>
                  <a:pt x="2839" y="356"/>
                </a:lnTo>
                <a:lnTo>
                  <a:pt x="911" y="1276"/>
                </a:lnTo>
                <a:lnTo>
                  <a:pt x="904" y="1273"/>
                </a:lnTo>
                <a:lnTo>
                  <a:pt x="897" y="1280"/>
                </a:lnTo>
                <a:lnTo>
                  <a:pt x="893" y="1290"/>
                </a:lnTo>
                <a:lnTo>
                  <a:pt x="897" y="1294"/>
                </a:lnTo>
                <a:lnTo>
                  <a:pt x="900" y="1290"/>
                </a:lnTo>
                <a:lnTo>
                  <a:pt x="911" y="1280"/>
                </a:lnTo>
                <a:lnTo>
                  <a:pt x="914" y="1276"/>
                </a:lnTo>
                <a:lnTo>
                  <a:pt x="911" y="1276"/>
                </a:lnTo>
                <a:lnTo>
                  <a:pt x="2839" y="356"/>
                </a:lnTo>
                <a:lnTo>
                  <a:pt x="876" y="1304"/>
                </a:lnTo>
                <a:lnTo>
                  <a:pt x="872" y="1308"/>
                </a:lnTo>
                <a:lnTo>
                  <a:pt x="869" y="1311"/>
                </a:lnTo>
                <a:lnTo>
                  <a:pt x="869" y="1315"/>
                </a:lnTo>
                <a:lnTo>
                  <a:pt x="872" y="1315"/>
                </a:lnTo>
                <a:lnTo>
                  <a:pt x="879" y="1308"/>
                </a:lnTo>
                <a:lnTo>
                  <a:pt x="879" y="1304"/>
                </a:lnTo>
                <a:lnTo>
                  <a:pt x="876" y="1304"/>
                </a:lnTo>
                <a:lnTo>
                  <a:pt x="2839" y="356"/>
                </a:lnTo>
                <a:lnTo>
                  <a:pt x="785" y="1395"/>
                </a:lnTo>
                <a:lnTo>
                  <a:pt x="785" y="1405"/>
                </a:lnTo>
                <a:lnTo>
                  <a:pt x="789" y="1405"/>
                </a:lnTo>
                <a:lnTo>
                  <a:pt x="789" y="1395"/>
                </a:lnTo>
                <a:lnTo>
                  <a:pt x="785" y="1395"/>
                </a:lnTo>
                <a:lnTo>
                  <a:pt x="2839" y="356"/>
                </a:lnTo>
                <a:lnTo>
                  <a:pt x="653" y="1534"/>
                </a:lnTo>
                <a:lnTo>
                  <a:pt x="642" y="1538"/>
                </a:lnTo>
                <a:lnTo>
                  <a:pt x="639" y="1545"/>
                </a:lnTo>
                <a:lnTo>
                  <a:pt x="635" y="1552"/>
                </a:lnTo>
                <a:lnTo>
                  <a:pt x="635" y="1555"/>
                </a:lnTo>
                <a:lnTo>
                  <a:pt x="639" y="1559"/>
                </a:lnTo>
                <a:lnTo>
                  <a:pt x="646" y="1555"/>
                </a:lnTo>
                <a:lnTo>
                  <a:pt x="653" y="1545"/>
                </a:lnTo>
                <a:lnTo>
                  <a:pt x="660" y="1534"/>
                </a:lnTo>
                <a:lnTo>
                  <a:pt x="653" y="1534"/>
                </a:lnTo>
                <a:lnTo>
                  <a:pt x="2839" y="356"/>
                </a:lnTo>
                <a:lnTo>
                  <a:pt x="621" y="1555"/>
                </a:lnTo>
                <a:lnTo>
                  <a:pt x="614" y="1559"/>
                </a:lnTo>
                <a:lnTo>
                  <a:pt x="604" y="1566"/>
                </a:lnTo>
                <a:lnTo>
                  <a:pt x="593" y="1580"/>
                </a:lnTo>
                <a:lnTo>
                  <a:pt x="600" y="1580"/>
                </a:lnTo>
                <a:lnTo>
                  <a:pt x="611" y="1576"/>
                </a:lnTo>
                <a:lnTo>
                  <a:pt x="621" y="1566"/>
                </a:lnTo>
                <a:lnTo>
                  <a:pt x="625" y="1559"/>
                </a:lnTo>
                <a:lnTo>
                  <a:pt x="625" y="1555"/>
                </a:lnTo>
                <a:lnTo>
                  <a:pt x="621" y="1555"/>
                </a:lnTo>
                <a:lnTo>
                  <a:pt x="2839" y="356"/>
                </a:lnTo>
                <a:lnTo>
                  <a:pt x="642" y="1377"/>
                </a:lnTo>
                <a:lnTo>
                  <a:pt x="646" y="1374"/>
                </a:lnTo>
                <a:lnTo>
                  <a:pt x="642" y="1367"/>
                </a:lnTo>
                <a:lnTo>
                  <a:pt x="639" y="1367"/>
                </a:lnTo>
                <a:lnTo>
                  <a:pt x="635" y="1367"/>
                </a:lnTo>
                <a:lnTo>
                  <a:pt x="632" y="1374"/>
                </a:lnTo>
                <a:lnTo>
                  <a:pt x="635" y="1377"/>
                </a:lnTo>
                <a:lnTo>
                  <a:pt x="639" y="1377"/>
                </a:lnTo>
                <a:lnTo>
                  <a:pt x="642" y="1377"/>
                </a:lnTo>
                <a:lnTo>
                  <a:pt x="2839" y="356"/>
                </a:lnTo>
                <a:lnTo>
                  <a:pt x="520" y="1621"/>
                </a:lnTo>
                <a:lnTo>
                  <a:pt x="513" y="1628"/>
                </a:lnTo>
                <a:lnTo>
                  <a:pt x="503" y="1639"/>
                </a:lnTo>
                <a:lnTo>
                  <a:pt x="503" y="1646"/>
                </a:lnTo>
                <a:lnTo>
                  <a:pt x="506" y="1646"/>
                </a:lnTo>
                <a:lnTo>
                  <a:pt x="513" y="1639"/>
                </a:lnTo>
                <a:lnTo>
                  <a:pt x="520" y="1632"/>
                </a:lnTo>
                <a:lnTo>
                  <a:pt x="527" y="1625"/>
                </a:lnTo>
                <a:lnTo>
                  <a:pt x="531" y="1621"/>
                </a:lnTo>
                <a:lnTo>
                  <a:pt x="527" y="1618"/>
                </a:lnTo>
                <a:lnTo>
                  <a:pt x="520" y="1621"/>
                </a:lnTo>
                <a:lnTo>
                  <a:pt x="2839" y="356"/>
                </a:lnTo>
                <a:lnTo>
                  <a:pt x="412" y="1702"/>
                </a:lnTo>
                <a:lnTo>
                  <a:pt x="398" y="1716"/>
                </a:lnTo>
                <a:lnTo>
                  <a:pt x="391" y="1729"/>
                </a:lnTo>
                <a:lnTo>
                  <a:pt x="388" y="1733"/>
                </a:lnTo>
                <a:lnTo>
                  <a:pt x="391" y="1733"/>
                </a:lnTo>
                <a:lnTo>
                  <a:pt x="408" y="1722"/>
                </a:lnTo>
                <a:lnTo>
                  <a:pt x="419" y="1716"/>
                </a:lnTo>
                <a:lnTo>
                  <a:pt x="422" y="1705"/>
                </a:lnTo>
                <a:lnTo>
                  <a:pt x="419" y="1698"/>
                </a:lnTo>
                <a:lnTo>
                  <a:pt x="412" y="1702"/>
                </a:lnTo>
                <a:lnTo>
                  <a:pt x="2839" y="356"/>
                </a:lnTo>
                <a:lnTo>
                  <a:pt x="381" y="1736"/>
                </a:lnTo>
                <a:lnTo>
                  <a:pt x="381" y="1743"/>
                </a:lnTo>
                <a:lnTo>
                  <a:pt x="384" y="1743"/>
                </a:lnTo>
                <a:lnTo>
                  <a:pt x="384" y="1736"/>
                </a:lnTo>
                <a:lnTo>
                  <a:pt x="381" y="1736"/>
                </a:lnTo>
                <a:lnTo>
                  <a:pt x="2839" y="356"/>
                </a:lnTo>
                <a:lnTo>
                  <a:pt x="374" y="1747"/>
                </a:lnTo>
                <a:lnTo>
                  <a:pt x="370" y="1754"/>
                </a:lnTo>
                <a:lnTo>
                  <a:pt x="374" y="1754"/>
                </a:lnTo>
                <a:lnTo>
                  <a:pt x="377" y="1750"/>
                </a:lnTo>
                <a:lnTo>
                  <a:pt x="374" y="1747"/>
                </a:lnTo>
                <a:lnTo>
                  <a:pt x="2839" y="356"/>
                </a:lnTo>
                <a:lnTo>
                  <a:pt x="339" y="1761"/>
                </a:lnTo>
                <a:lnTo>
                  <a:pt x="332" y="1771"/>
                </a:lnTo>
                <a:lnTo>
                  <a:pt x="325" y="1782"/>
                </a:lnTo>
                <a:lnTo>
                  <a:pt x="328" y="1778"/>
                </a:lnTo>
                <a:lnTo>
                  <a:pt x="339" y="1771"/>
                </a:lnTo>
                <a:lnTo>
                  <a:pt x="342" y="1761"/>
                </a:lnTo>
                <a:lnTo>
                  <a:pt x="339" y="1761"/>
                </a:lnTo>
                <a:lnTo>
                  <a:pt x="2839" y="356"/>
                </a:lnTo>
                <a:lnTo>
                  <a:pt x="314" y="1778"/>
                </a:lnTo>
                <a:lnTo>
                  <a:pt x="307" y="1782"/>
                </a:lnTo>
                <a:lnTo>
                  <a:pt x="304" y="1785"/>
                </a:lnTo>
                <a:lnTo>
                  <a:pt x="293" y="1799"/>
                </a:lnTo>
                <a:lnTo>
                  <a:pt x="279" y="1817"/>
                </a:lnTo>
                <a:lnTo>
                  <a:pt x="293" y="1810"/>
                </a:lnTo>
                <a:lnTo>
                  <a:pt x="304" y="1803"/>
                </a:lnTo>
                <a:lnTo>
                  <a:pt x="311" y="1796"/>
                </a:lnTo>
                <a:lnTo>
                  <a:pt x="314" y="1785"/>
                </a:lnTo>
                <a:lnTo>
                  <a:pt x="318" y="1782"/>
                </a:lnTo>
                <a:lnTo>
                  <a:pt x="314" y="1778"/>
                </a:lnTo>
                <a:lnTo>
                  <a:pt x="2839" y="356"/>
                </a:lnTo>
                <a:lnTo>
                  <a:pt x="67" y="1869"/>
                </a:lnTo>
                <a:lnTo>
                  <a:pt x="63" y="1872"/>
                </a:lnTo>
                <a:lnTo>
                  <a:pt x="63" y="1879"/>
                </a:lnTo>
                <a:lnTo>
                  <a:pt x="67" y="1883"/>
                </a:lnTo>
                <a:lnTo>
                  <a:pt x="70" y="1883"/>
                </a:lnTo>
                <a:lnTo>
                  <a:pt x="74" y="1879"/>
                </a:lnTo>
                <a:lnTo>
                  <a:pt x="77" y="1872"/>
                </a:lnTo>
                <a:lnTo>
                  <a:pt x="74" y="1869"/>
                </a:lnTo>
                <a:lnTo>
                  <a:pt x="67" y="1869"/>
                </a:lnTo>
                <a:lnTo>
                  <a:pt x="2839" y="356"/>
                </a:lnTo>
                <a:lnTo>
                  <a:pt x="77" y="1820"/>
                </a:lnTo>
                <a:lnTo>
                  <a:pt x="74" y="1824"/>
                </a:lnTo>
                <a:lnTo>
                  <a:pt x="81" y="1824"/>
                </a:lnTo>
                <a:lnTo>
                  <a:pt x="81" y="1820"/>
                </a:lnTo>
                <a:lnTo>
                  <a:pt x="81" y="1817"/>
                </a:lnTo>
                <a:lnTo>
                  <a:pt x="77" y="1820"/>
                </a:lnTo>
                <a:lnTo>
                  <a:pt x="2839" y="356"/>
                </a:lnTo>
                <a:lnTo>
                  <a:pt x="88" y="841"/>
                </a:lnTo>
                <a:lnTo>
                  <a:pt x="74" y="837"/>
                </a:lnTo>
                <a:lnTo>
                  <a:pt x="60" y="837"/>
                </a:lnTo>
                <a:lnTo>
                  <a:pt x="46" y="841"/>
                </a:lnTo>
                <a:lnTo>
                  <a:pt x="35" y="848"/>
                </a:lnTo>
                <a:lnTo>
                  <a:pt x="32" y="851"/>
                </a:lnTo>
                <a:lnTo>
                  <a:pt x="39" y="851"/>
                </a:lnTo>
                <a:lnTo>
                  <a:pt x="60" y="855"/>
                </a:lnTo>
                <a:lnTo>
                  <a:pt x="74" y="851"/>
                </a:lnTo>
                <a:lnTo>
                  <a:pt x="81" y="848"/>
                </a:lnTo>
                <a:lnTo>
                  <a:pt x="88" y="844"/>
                </a:lnTo>
                <a:lnTo>
                  <a:pt x="88" y="841"/>
                </a:lnTo>
                <a:lnTo>
                  <a:pt x="2839" y="356"/>
                </a:lnTo>
                <a:lnTo>
                  <a:pt x="0" y="855"/>
                </a:lnTo>
                <a:lnTo>
                  <a:pt x="7" y="855"/>
                </a:lnTo>
                <a:lnTo>
                  <a:pt x="21" y="848"/>
                </a:lnTo>
                <a:lnTo>
                  <a:pt x="14" y="848"/>
                </a:lnTo>
                <a:lnTo>
                  <a:pt x="0" y="855"/>
                </a:lnTo>
                <a:lnTo>
                  <a:pt x="2839" y="356"/>
                </a:lnTo>
                <a:lnTo>
                  <a:pt x="252" y="788"/>
                </a:lnTo>
                <a:lnTo>
                  <a:pt x="245" y="788"/>
                </a:lnTo>
                <a:lnTo>
                  <a:pt x="238" y="792"/>
                </a:lnTo>
                <a:lnTo>
                  <a:pt x="238" y="795"/>
                </a:lnTo>
                <a:lnTo>
                  <a:pt x="241" y="795"/>
                </a:lnTo>
                <a:lnTo>
                  <a:pt x="252" y="792"/>
                </a:lnTo>
                <a:lnTo>
                  <a:pt x="255" y="788"/>
                </a:lnTo>
                <a:lnTo>
                  <a:pt x="252" y="788"/>
                </a:lnTo>
                <a:lnTo>
                  <a:pt x="2839" y="356"/>
                </a:lnTo>
                <a:lnTo>
                  <a:pt x="252" y="753"/>
                </a:lnTo>
                <a:lnTo>
                  <a:pt x="248" y="757"/>
                </a:lnTo>
                <a:lnTo>
                  <a:pt x="245" y="757"/>
                </a:lnTo>
                <a:lnTo>
                  <a:pt x="248" y="760"/>
                </a:lnTo>
                <a:lnTo>
                  <a:pt x="255" y="757"/>
                </a:lnTo>
                <a:lnTo>
                  <a:pt x="255" y="753"/>
                </a:lnTo>
                <a:lnTo>
                  <a:pt x="252" y="753"/>
                </a:lnTo>
                <a:lnTo>
                  <a:pt x="2839" y="356"/>
                </a:lnTo>
                <a:lnTo>
                  <a:pt x="168" y="429"/>
                </a:lnTo>
                <a:lnTo>
                  <a:pt x="157" y="422"/>
                </a:lnTo>
                <a:lnTo>
                  <a:pt x="157" y="426"/>
                </a:lnTo>
                <a:lnTo>
                  <a:pt x="154" y="426"/>
                </a:lnTo>
                <a:lnTo>
                  <a:pt x="157" y="433"/>
                </a:lnTo>
                <a:lnTo>
                  <a:pt x="161" y="436"/>
                </a:lnTo>
                <a:lnTo>
                  <a:pt x="168" y="433"/>
                </a:lnTo>
                <a:lnTo>
                  <a:pt x="168" y="429"/>
                </a:lnTo>
                <a:lnTo>
                  <a:pt x="2839" y="356"/>
                </a:lnTo>
                <a:lnTo>
                  <a:pt x="646" y="652"/>
                </a:lnTo>
                <a:lnTo>
                  <a:pt x="639" y="649"/>
                </a:lnTo>
                <a:lnTo>
                  <a:pt x="632" y="652"/>
                </a:lnTo>
                <a:lnTo>
                  <a:pt x="628" y="656"/>
                </a:lnTo>
                <a:lnTo>
                  <a:pt x="632" y="656"/>
                </a:lnTo>
                <a:lnTo>
                  <a:pt x="642" y="656"/>
                </a:lnTo>
                <a:lnTo>
                  <a:pt x="646" y="656"/>
                </a:lnTo>
                <a:lnTo>
                  <a:pt x="646" y="652"/>
                </a:lnTo>
                <a:lnTo>
                  <a:pt x="2839" y="356"/>
                </a:lnTo>
                <a:lnTo>
                  <a:pt x="970" y="488"/>
                </a:lnTo>
                <a:lnTo>
                  <a:pt x="966" y="492"/>
                </a:lnTo>
                <a:lnTo>
                  <a:pt x="966" y="495"/>
                </a:lnTo>
                <a:lnTo>
                  <a:pt x="973" y="495"/>
                </a:lnTo>
                <a:lnTo>
                  <a:pt x="980" y="492"/>
                </a:lnTo>
                <a:lnTo>
                  <a:pt x="980" y="488"/>
                </a:lnTo>
                <a:lnTo>
                  <a:pt x="973" y="485"/>
                </a:lnTo>
                <a:lnTo>
                  <a:pt x="970" y="488"/>
                </a:lnTo>
                <a:lnTo>
                  <a:pt x="2839" y="356"/>
                </a:lnTo>
                <a:lnTo>
                  <a:pt x="1221" y="562"/>
                </a:lnTo>
                <a:lnTo>
                  <a:pt x="1224" y="558"/>
                </a:lnTo>
                <a:lnTo>
                  <a:pt x="1224" y="555"/>
                </a:lnTo>
                <a:lnTo>
                  <a:pt x="1218" y="555"/>
                </a:lnTo>
                <a:lnTo>
                  <a:pt x="1214" y="558"/>
                </a:lnTo>
                <a:lnTo>
                  <a:pt x="1221" y="562"/>
                </a:lnTo>
                <a:lnTo>
                  <a:pt x="2839" y="356"/>
                </a:lnTo>
                <a:lnTo>
                  <a:pt x="1364" y="562"/>
                </a:lnTo>
                <a:lnTo>
                  <a:pt x="1374" y="562"/>
                </a:lnTo>
                <a:lnTo>
                  <a:pt x="1378" y="558"/>
                </a:lnTo>
                <a:lnTo>
                  <a:pt x="1374" y="558"/>
                </a:lnTo>
                <a:lnTo>
                  <a:pt x="1371" y="558"/>
                </a:lnTo>
                <a:lnTo>
                  <a:pt x="1364" y="558"/>
                </a:lnTo>
                <a:lnTo>
                  <a:pt x="1360" y="562"/>
                </a:lnTo>
                <a:lnTo>
                  <a:pt x="1364" y="562"/>
                </a:lnTo>
                <a:lnTo>
                  <a:pt x="2839" y="356"/>
                </a:lnTo>
                <a:lnTo>
                  <a:pt x="1413" y="548"/>
                </a:lnTo>
                <a:lnTo>
                  <a:pt x="1416" y="555"/>
                </a:lnTo>
                <a:lnTo>
                  <a:pt x="1420" y="555"/>
                </a:lnTo>
                <a:lnTo>
                  <a:pt x="1413" y="544"/>
                </a:lnTo>
                <a:lnTo>
                  <a:pt x="1413" y="548"/>
                </a:lnTo>
                <a:lnTo>
                  <a:pt x="2839" y="356"/>
                </a:lnTo>
                <a:lnTo>
                  <a:pt x="1479" y="558"/>
                </a:lnTo>
                <a:lnTo>
                  <a:pt x="1472" y="562"/>
                </a:lnTo>
                <a:lnTo>
                  <a:pt x="1476" y="565"/>
                </a:lnTo>
                <a:lnTo>
                  <a:pt x="1479" y="565"/>
                </a:lnTo>
                <a:lnTo>
                  <a:pt x="1483" y="562"/>
                </a:lnTo>
                <a:lnTo>
                  <a:pt x="1483" y="558"/>
                </a:lnTo>
                <a:lnTo>
                  <a:pt x="1479" y="558"/>
                </a:lnTo>
                <a:lnTo>
                  <a:pt x="2839" y="356"/>
                </a:lnTo>
                <a:lnTo>
                  <a:pt x="1570" y="558"/>
                </a:lnTo>
                <a:lnTo>
                  <a:pt x="1559" y="565"/>
                </a:lnTo>
                <a:lnTo>
                  <a:pt x="1556" y="565"/>
                </a:lnTo>
                <a:lnTo>
                  <a:pt x="1563" y="569"/>
                </a:lnTo>
                <a:lnTo>
                  <a:pt x="1570" y="565"/>
                </a:lnTo>
                <a:lnTo>
                  <a:pt x="1573" y="562"/>
                </a:lnTo>
                <a:lnTo>
                  <a:pt x="1573" y="558"/>
                </a:lnTo>
                <a:lnTo>
                  <a:pt x="1570" y="558"/>
                </a:lnTo>
                <a:lnTo>
                  <a:pt x="2839" y="356"/>
                </a:lnTo>
                <a:lnTo>
                  <a:pt x="1615" y="464"/>
                </a:lnTo>
                <a:lnTo>
                  <a:pt x="1612" y="471"/>
                </a:lnTo>
                <a:lnTo>
                  <a:pt x="1615" y="475"/>
                </a:lnTo>
                <a:lnTo>
                  <a:pt x="1619" y="475"/>
                </a:lnTo>
                <a:lnTo>
                  <a:pt x="1622" y="471"/>
                </a:lnTo>
                <a:lnTo>
                  <a:pt x="1622" y="468"/>
                </a:lnTo>
                <a:lnTo>
                  <a:pt x="1619" y="464"/>
                </a:lnTo>
                <a:lnTo>
                  <a:pt x="1615" y="464"/>
                </a:lnTo>
                <a:lnTo>
                  <a:pt x="2839" y="356"/>
                </a:lnTo>
                <a:lnTo>
                  <a:pt x="1761" y="527"/>
                </a:lnTo>
                <a:lnTo>
                  <a:pt x="1755" y="530"/>
                </a:lnTo>
                <a:lnTo>
                  <a:pt x="1758" y="534"/>
                </a:lnTo>
                <a:lnTo>
                  <a:pt x="1758" y="537"/>
                </a:lnTo>
                <a:lnTo>
                  <a:pt x="1765" y="537"/>
                </a:lnTo>
                <a:lnTo>
                  <a:pt x="1775" y="530"/>
                </a:lnTo>
                <a:lnTo>
                  <a:pt x="1779" y="527"/>
                </a:lnTo>
                <a:lnTo>
                  <a:pt x="1772" y="523"/>
                </a:lnTo>
                <a:lnTo>
                  <a:pt x="1765" y="523"/>
                </a:lnTo>
                <a:lnTo>
                  <a:pt x="1761" y="527"/>
                </a:lnTo>
                <a:lnTo>
                  <a:pt x="2839" y="356"/>
                </a:lnTo>
                <a:lnTo>
                  <a:pt x="1828" y="509"/>
                </a:lnTo>
                <a:lnTo>
                  <a:pt x="1814" y="509"/>
                </a:lnTo>
                <a:lnTo>
                  <a:pt x="1807" y="516"/>
                </a:lnTo>
                <a:lnTo>
                  <a:pt x="1807" y="520"/>
                </a:lnTo>
                <a:lnTo>
                  <a:pt x="1810" y="520"/>
                </a:lnTo>
                <a:lnTo>
                  <a:pt x="1824" y="516"/>
                </a:lnTo>
                <a:lnTo>
                  <a:pt x="1835" y="513"/>
                </a:lnTo>
                <a:lnTo>
                  <a:pt x="1838" y="509"/>
                </a:lnTo>
                <a:lnTo>
                  <a:pt x="1835" y="509"/>
                </a:lnTo>
                <a:lnTo>
                  <a:pt x="1828" y="509"/>
                </a:lnTo>
                <a:lnTo>
                  <a:pt x="2839" y="356"/>
                </a:lnTo>
                <a:lnTo>
                  <a:pt x="1814" y="203"/>
                </a:lnTo>
                <a:lnTo>
                  <a:pt x="1810" y="199"/>
                </a:lnTo>
                <a:lnTo>
                  <a:pt x="1803" y="213"/>
                </a:lnTo>
                <a:lnTo>
                  <a:pt x="1807" y="213"/>
                </a:lnTo>
                <a:lnTo>
                  <a:pt x="1810" y="213"/>
                </a:lnTo>
                <a:lnTo>
                  <a:pt x="1814" y="210"/>
                </a:lnTo>
                <a:lnTo>
                  <a:pt x="1814" y="203"/>
                </a:lnTo>
                <a:lnTo>
                  <a:pt x="2839" y="356"/>
                </a:lnTo>
                <a:lnTo>
                  <a:pt x="1859" y="147"/>
                </a:lnTo>
                <a:lnTo>
                  <a:pt x="1866" y="143"/>
                </a:lnTo>
                <a:lnTo>
                  <a:pt x="1870" y="140"/>
                </a:lnTo>
                <a:lnTo>
                  <a:pt x="1870" y="136"/>
                </a:lnTo>
                <a:lnTo>
                  <a:pt x="1866" y="133"/>
                </a:lnTo>
                <a:lnTo>
                  <a:pt x="1859" y="133"/>
                </a:lnTo>
                <a:lnTo>
                  <a:pt x="1856" y="136"/>
                </a:lnTo>
                <a:lnTo>
                  <a:pt x="1852" y="143"/>
                </a:lnTo>
                <a:lnTo>
                  <a:pt x="1859" y="147"/>
                </a:lnTo>
                <a:lnTo>
                  <a:pt x="2839" y="356"/>
                </a:lnTo>
                <a:lnTo>
                  <a:pt x="1978" y="63"/>
                </a:lnTo>
                <a:lnTo>
                  <a:pt x="1981" y="60"/>
                </a:lnTo>
                <a:lnTo>
                  <a:pt x="1985" y="56"/>
                </a:lnTo>
                <a:lnTo>
                  <a:pt x="1985" y="53"/>
                </a:lnTo>
                <a:lnTo>
                  <a:pt x="1981" y="53"/>
                </a:lnTo>
                <a:lnTo>
                  <a:pt x="1978" y="53"/>
                </a:lnTo>
                <a:lnTo>
                  <a:pt x="1974" y="56"/>
                </a:lnTo>
                <a:lnTo>
                  <a:pt x="1971" y="60"/>
                </a:lnTo>
                <a:lnTo>
                  <a:pt x="1978" y="63"/>
                </a:lnTo>
                <a:lnTo>
                  <a:pt x="2839" y="356"/>
                </a:lnTo>
                <a:lnTo>
                  <a:pt x="2006" y="25"/>
                </a:lnTo>
                <a:lnTo>
                  <a:pt x="2013" y="25"/>
                </a:lnTo>
                <a:lnTo>
                  <a:pt x="2016" y="21"/>
                </a:lnTo>
                <a:lnTo>
                  <a:pt x="2016" y="18"/>
                </a:lnTo>
                <a:lnTo>
                  <a:pt x="2013" y="14"/>
                </a:lnTo>
                <a:lnTo>
                  <a:pt x="2006" y="21"/>
                </a:lnTo>
                <a:lnTo>
                  <a:pt x="2006" y="25"/>
                </a:lnTo>
                <a:lnTo>
                  <a:pt x="2839" y="356"/>
                </a:lnTo>
                <a:close/>
              </a:path>
            </a:pathLst>
          </a:custGeom>
          <a:gradFill>
            <a:gsLst>
              <a:gs pos="0">
                <a:schemeClr val="tx1">
                  <a:alpha val="15000"/>
                </a:schemeClr>
              </a:gs>
              <a:gs pos="100000">
                <a:schemeClr val="tx1">
                  <a:alpha val="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4" name="正方形/長方形 13"/>
          <p:cNvSpPr/>
          <p:nvPr/>
        </p:nvSpPr>
        <p:spPr bwMode="auto">
          <a:xfrm>
            <a:off x="-190544" y="0"/>
            <a:ext cx="9429816" cy="6858000"/>
          </a:xfrm>
          <a:prstGeom prst="rect">
            <a:avLst/>
          </a:prstGeom>
          <a:gradFill>
            <a:gsLst>
              <a:gs pos="93000">
                <a:srgbClr val="FFFFFF"/>
              </a:gs>
              <a:gs pos="100000">
                <a:srgbClr val="FFFFFF">
                  <a:alpha val="0"/>
                </a:srgbClr>
              </a:gs>
            </a:gsLst>
            <a:lin ang="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algn="ctr" eaLnBrk="1" latinLnBrk="0" hangingPunct="1"/>
            <a:endParaRPr kumimoji="0" lang="ja-JP" altLang="en-US"/>
          </a:p>
        </p:txBody>
      </p:sp>
      <p:sp>
        <p:nvSpPr>
          <p:cNvPr id="2" name="縦書きタイトル 1"/>
          <p:cNvSpPr>
            <a:spLocks noGrp="1"/>
          </p:cNvSpPr>
          <p:nvPr>
            <p:ph type="title" orient="vert"/>
          </p:nvPr>
        </p:nvSpPr>
        <p:spPr>
          <a:xfrm>
            <a:off x="9525024" y="274641"/>
            <a:ext cx="2057376" cy="5851525"/>
          </a:xfrm>
        </p:spPr>
        <p:txBody>
          <a:bodyPr vert="eaVer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609600" y="274640"/>
            <a:ext cx="7867667" cy="5851525"/>
          </a:xfrm>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CEFFED0E-19A6-4E7F-B0C2-CA6310B87445}" type="datetimeFigureOut">
              <a:rPr kumimoji="1" lang="ja-JP" altLang="en-US" smtClean="0"/>
              <a:t>2014/12/24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2F68CB7-643C-4416-BA62-714E56264D2E}"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コンテンツ プレースホルダー 2"/>
          <p:cNvSpPr>
            <a:spLocks noGrp="1"/>
          </p:cNvSpPr>
          <p:nvPr>
            <p:ph idx="1"/>
          </p:nvPr>
        </p:nvSpPr>
        <p:spPr/>
        <p:txBody>
          <a:body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CEFFED0E-19A6-4E7F-B0C2-CA6310B87445}" type="datetimeFigureOut">
              <a:rPr kumimoji="1" lang="ja-JP" altLang="en-US" smtClean="0"/>
              <a:t>2014/12/24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2F68CB7-643C-4416-BA62-714E56264D2E}"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15" name="フリーフォーム 14"/>
          <p:cNvSpPr>
            <a:spLocks/>
          </p:cNvSpPr>
          <p:nvPr/>
        </p:nvSpPr>
        <p:spPr bwMode="auto">
          <a:xfrm flipV="1">
            <a:off x="12702" y="4295806"/>
            <a:ext cx="12179300" cy="1133459"/>
          </a:xfrm>
          <a:custGeom>
            <a:avLst/>
            <a:gdLst/>
            <a:ahLst/>
            <a:cxnLst>
              <a:cxn ang="0">
                <a:pos x="5407" y="367"/>
              </a:cxn>
              <a:cxn ang="0">
                <a:pos x="3948" y="348"/>
              </a:cxn>
              <a:cxn ang="0">
                <a:pos x="4719" y="566"/>
              </a:cxn>
              <a:cxn ang="0">
                <a:pos x="5452" y="560"/>
              </a:cxn>
              <a:cxn ang="0">
                <a:pos x="3864" y="341"/>
              </a:cxn>
              <a:cxn ang="0">
                <a:pos x="3735" y="335"/>
              </a:cxn>
              <a:cxn ang="0">
                <a:pos x="5220" y="296"/>
              </a:cxn>
              <a:cxn ang="0">
                <a:pos x="4873" y="142"/>
              </a:cxn>
              <a:cxn ang="0">
                <a:pos x="3465" y="405"/>
              </a:cxn>
              <a:cxn ang="0">
                <a:pos x="4494" y="566"/>
              </a:cxn>
              <a:cxn ang="0">
                <a:pos x="4481" y="354"/>
              </a:cxn>
              <a:cxn ang="0">
                <a:pos x="3176" y="476"/>
              </a:cxn>
              <a:cxn ang="0">
                <a:pos x="3408" y="457"/>
              </a:cxn>
              <a:cxn ang="0">
                <a:pos x="4526" y="618"/>
              </a:cxn>
              <a:cxn ang="0">
                <a:pos x="4070" y="560"/>
              </a:cxn>
              <a:cxn ang="0">
                <a:pos x="2469" y="592"/>
              </a:cxn>
              <a:cxn ang="0">
                <a:pos x="2880" y="521"/>
              </a:cxn>
              <a:cxn ang="0">
                <a:pos x="1453" y="618"/>
              </a:cxn>
              <a:cxn ang="0">
                <a:pos x="2610" y="585"/>
              </a:cxn>
              <a:cxn ang="0">
                <a:pos x="4738" y="457"/>
              </a:cxn>
              <a:cxn ang="0">
                <a:pos x="5085" y="508"/>
              </a:cxn>
              <a:cxn ang="0">
                <a:pos x="4500" y="431"/>
              </a:cxn>
              <a:cxn ang="0">
                <a:pos x="3093" y="560"/>
              </a:cxn>
              <a:cxn ang="0">
                <a:pos x="3607" y="592"/>
              </a:cxn>
              <a:cxn ang="0">
                <a:pos x="4880" y="547"/>
              </a:cxn>
              <a:cxn ang="0">
                <a:pos x="2983" y="502"/>
              </a:cxn>
              <a:cxn ang="0">
                <a:pos x="4635" y="444"/>
              </a:cxn>
              <a:cxn ang="0">
                <a:pos x="5433" y="495"/>
              </a:cxn>
              <a:cxn ang="0">
                <a:pos x="1511" y="65"/>
              </a:cxn>
              <a:cxn ang="0">
                <a:pos x="515" y="521"/>
              </a:cxn>
              <a:cxn ang="0">
                <a:pos x="875" y="328"/>
              </a:cxn>
              <a:cxn ang="0">
                <a:pos x="566" y="193"/>
              </a:cxn>
              <a:cxn ang="0">
                <a:pos x="225" y="380"/>
              </a:cxn>
              <a:cxn ang="0">
                <a:pos x="65" y="219"/>
              </a:cxn>
              <a:cxn ang="0">
                <a:pos x="296" y="521"/>
              </a:cxn>
              <a:cxn ang="0">
                <a:pos x="110" y="515"/>
              </a:cxn>
              <a:cxn ang="0">
                <a:pos x="515" y="598"/>
              </a:cxn>
              <a:cxn ang="0">
                <a:pos x="187" y="380"/>
              </a:cxn>
              <a:cxn ang="0">
                <a:pos x="1428" y="168"/>
              </a:cxn>
              <a:cxn ang="0">
                <a:pos x="5433" y="495"/>
              </a:cxn>
              <a:cxn ang="0">
                <a:pos x="1852" y="489"/>
              </a:cxn>
              <a:cxn ang="0">
                <a:pos x="1543" y="412"/>
              </a:cxn>
              <a:cxn ang="0">
                <a:pos x="933" y="335"/>
              </a:cxn>
              <a:cxn ang="0">
                <a:pos x="547" y="309"/>
              </a:cxn>
              <a:cxn ang="0">
                <a:pos x="495" y="438"/>
              </a:cxn>
              <a:cxn ang="0">
                <a:pos x="1119" y="579"/>
              </a:cxn>
              <a:cxn ang="0">
                <a:pos x="1781" y="592"/>
              </a:cxn>
              <a:cxn ang="0">
                <a:pos x="798" y="470"/>
              </a:cxn>
              <a:cxn ang="0">
                <a:pos x="1350" y="598"/>
              </a:cxn>
              <a:cxn ang="0">
                <a:pos x="296" y="39"/>
              </a:cxn>
              <a:cxn ang="0">
                <a:pos x="2347" y="335"/>
              </a:cxn>
              <a:cxn ang="0">
                <a:pos x="2520" y="399"/>
              </a:cxn>
              <a:cxn ang="0">
                <a:pos x="2019" y="450"/>
              </a:cxn>
              <a:cxn ang="0">
                <a:pos x="2733" y="431"/>
              </a:cxn>
              <a:cxn ang="0">
                <a:pos x="2373" y="425"/>
              </a:cxn>
              <a:cxn ang="0">
                <a:pos x="3292" y="341"/>
              </a:cxn>
              <a:cxn ang="0">
                <a:pos x="3459" y="328"/>
              </a:cxn>
              <a:cxn ang="0">
                <a:pos x="5433" y="495"/>
              </a:cxn>
              <a:cxn ang="0">
                <a:pos x="1755" y="335"/>
              </a:cxn>
              <a:cxn ang="0">
                <a:pos x="1646" y="238"/>
              </a:cxn>
              <a:cxn ang="0">
                <a:pos x="3093" y="219"/>
              </a:cxn>
              <a:cxn ang="0">
                <a:pos x="1903" y="348"/>
              </a:cxn>
              <a:cxn ang="0">
                <a:pos x="2520" y="213"/>
              </a:cxn>
            </a:cxnLst>
            <a:rect l="0" t="0" r="0" b="0"/>
            <a:pathLst>
              <a:path w="5754" h="618">
                <a:moveTo>
                  <a:pt x="5433" y="495"/>
                </a:moveTo>
                <a:lnTo>
                  <a:pt x="5433" y="489"/>
                </a:lnTo>
                <a:lnTo>
                  <a:pt x="5426" y="489"/>
                </a:lnTo>
                <a:lnTo>
                  <a:pt x="5420" y="495"/>
                </a:lnTo>
                <a:lnTo>
                  <a:pt x="5426" y="495"/>
                </a:lnTo>
                <a:lnTo>
                  <a:pt x="5433" y="495"/>
                </a:lnTo>
                <a:lnTo>
                  <a:pt x="5510" y="470"/>
                </a:lnTo>
                <a:lnTo>
                  <a:pt x="5510" y="457"/>
                </a:lnTo>
                <a:lnTo>
                  <a:pt x="5484" y="457"/>
                </a:lnTo>
                <a:lnTo>
                  <a:pt x="5484" y="470"/>
                </a:lnTo>
                <a:lnTo>
                  <a:pt x="5490" y="476"/>
                </a:lnTo>
                <a:lnTo>
                  <a:pt x="5510" y="470"/>
                </a:lnTo>
                <a:lnTo>
                  <a:pt x="5433" y="495"/>
                </a:lnTo>
                <a:lnTo>
                  <a:pt x="5542" y="470"/>
                </a:lnTo>
                <a:lnTo>
                  <a:pt x="5535" y="470"/>
                </a:lnTo>
                <a:lnTo>
                  <a:pt x="5529" y="476"/>
                </a:lnTo>
                <a:lnTo>
                  <a:pt x="5529" y="483"/>
                </a:lnTo>
                <a:lnTo>
                  <a:pt x="5542" y="470"/>
                </a:lnTo>
                <a:lnTo>
                  <a:pt x="5433" y="495"/>
                </a:lnTo>
                <a:lnTo>
                  <a:pt x="5523" y="270"/>
                </a:lnTo>
                <a:lnTo>
                  <a:pt x="5523" y="277"/>
                </a:lnTo>
                <a:lnTo>
                  <a:pt x="5529" y="283"/>
                </a:lnTo>
                <a:lnTo>
                  <a:pt x="5542" y="283"/>
                </a:lnTo>
                <a:lnTo>
                  <a:pt x="5535" y="270"/>
                </a:lnTo>
                <a:lnTo>
                  <a:pt x="5523" y="270"/>
                </a:lnTo>
                <a:lnTo>
                  <a:pt x="5433" y="495"/>
                </a:lnTo>
                <a:lnTo>
                  <a:pt x="5670" y="348"/>
                </a:lnTo>
                <a:lnTo>
                  <a:pt x="5645" y="354"/>
                </a:lnTo>
                <a:lnTo>
                  <a:pt x="5625" y="354"/>
                </a:lnTo>
                <a:lnTo>
                  <a:pt x="5600" y="373"/>
                </a:lnTo>
                <a:lnTo>
                  <a:pt x="5593" y="373"/>
                </a:lnTo>
                <a:lnTo>
                  <a:pt x="5587" y="367"/>
                </a:lnTo>
                <a:lnTo>
                  <a:pt x="5587" y="354"/>
                </a:lnTo>
                <a:lnTo>
                  <a:pt x="5593" y="354"/>
                </a:lnTo>
                <a:lnTo>
                  <a:pt x="5600" y="354"/>
                </a:lnTo>
                <a:lnTo>
                  <a:pt x="5580" y="348"/>
                </a:lnTo>
                <a:lnTo>
                  <a:pt x="5568" y="341"/>
                </a:lnTo>
                <a:lnTo>
                  <a:pt x="5754" y="264"/>
                </a:lnTo>
                <a:lnTo>
                  <a:pt x="5555" y="335"/>
                </a:lnTo>
                <a:lnTo>
                  <a:pt x="5535" y="315"/>
                </a:lnTo>
                <a:lnTo>
                  <a:pt x="5510" y="309"/>
                </a:lnTo>
                <a:lnTo>
                  <a:pt x="5478" y="309"/>
                </a:lnTo>
                <a:lnTo>
                  <a:pt x="5465" y="309"/>
                </a:lnTo>
                <a:lnTo>
                  <a:pt x="5433" y="303"/>
                </a:lnTo>
                <a:lnTo>
                  <a:pt x="5426" y="303"/>
                </a:lnTo>
                <a:lnTo>
                  <a:pt x="5426" y="309"/>
                </a:lnTo>
                <a:lnTo>
                  <a:pt x="5439" y="309"/>
                </a:lnTo>
                <a:lnTo>
                  <a:pt x="5484" y="315"/>
                </a:lnTo>
                <a:lnTo>
                  <a:pt x="5529" y="328"/>
                </a:lnTo>
                <a:lnTo>
                  <a:pt x="5535" y="335"/>
                </a:lnTo>
                <a:lnTo>
                  <a:pt x="5535" y="341"/>
                </a:lnTo>
                <a:lnTo>
                  <a:pt x="5529" y="348"/>
                </a:lnTo>
                <a:lnTo>
                  <a:pt x="5523" y="348"/>
                </a:lnTo>
                <a:lnTo>
                  <a:pt x="5510" y="348"/>
                </a:lnTo>
                <a:lnTo>
                  <a:pt x="5484" y="348"/>
                </a:lnTo>
                <a:lnTo>
                  <a:pt x="5445" y="354"/>
                </a:lnTo>
                <a:lnTo>
                  <a:pt x="5407" y="367"/>
                </a:lnTo>
                <a:lnTo>
                  <a:pt x="5368" y="380"/>
                </a:lnTo>
                <a:lnTo>
                  <a:pt x="5317" y="405"/>
                </a:lnTo>
                <a:lnTo>
                  <a:pt x="5310" y="412"/>
                </a:lnTo>
                <a:lnTo>
                  <a:pt x="5310" y="418"/>
                </a:lnTo>
                <a:lnTo>
                  <a:pt x="5317" y="418"/>
                </a:lnTo>
                <a:lnTo>
                  <a:pt x="5310" y="425"/>
                </a:lnTo>
                <a:lnTo>
                  <a:pt x="5291" y="431"/>
                </a:lnTo>
                <a:lnTo>
                  <a:pt x="5291" y="438"/>
                </a:lnTo>
                <a:lnTo>
                  <a:pt x="5304" y="438"/>
                </a:lnTo>
                <a:lnTo>
                  <a:pt x="5323" y="431"/>
                </a:lnTo>
                <a:lnTo>
                  <a:pt x="5349" y="418"/>
                </a:lnTo>
                <a:lnTo>
                  <a:pt x="5375" y="405"/>
                </a:lnTo>
                <a:lnTo>
                  <a:pt x="5439" y="386"/>
                </a:lnTo>
                <a:lnTo>
                  <a:pt x="5471" y="380"/>
                </a:lnTo>
                <a:lnTo>
                  <a:pt x="5490" y="380"/>
                </a:lnTo>
                <a:lnTo>
                  <a:pt x="5529" y="386"/>
                </a:lnTo>
                <a:lnTo>
                  <a:pt x="5587" y="399"/>
                </a:lnTo>
                <a:lnTo>
                  <a:pt x="5638" y="412"/>
                </a:lnTo>
                <a:lnTo>
                  <a:pt x="5664" y="425"/>
                </a:lnTo>
                <a:lnTo>
                  <a:pt x="5658" y="412"/>
                </a:lnTo>
                <a:lnTo>
                  <a:pt x="5645" y="405"/>
                </a:lnTo>
                <a:lnTo>
                  <a:pt x="5664" y="393"/>
                </a:lnTo>
                <a:lnTo>
                  <a:pt x="5664" y="386"/>
                </a:lnTo>
                <a:lnTo>
                  <a:pt x="5658" y="386"/>
                </a:lnTo>
                <a:lnTo>
                  <a:pt x="5651" y="380"/>
                </a:lnTo>
                <a:lnTo>
                  <a:pt x="5670" y="380"/>
                </a:lnTo>
                <a:lnTo>
                  <a:pt x="5664" y="373"/>
                </a:lnTo>
                <a:lnTo>
                  <a:pt x="5670" y="367"/>
                </a:lnTo>
                <a:lnTo>
                  <a:pt x="5703" y="341"/>
                </a:lnTo>
                <a:lnTo>
                  <a:pt x="5754" y="328"/>
                </a:lnTo>
                <a:lnTo>
                  <a:pt x="5754" y="315"/>
                </a:lnTo>
                <a:lnTo>
                  <a:pt x="5715" y="328"/>
                </a:lnTo>
                <a:lnTo>
                  <a:pt x="5670" y="348"/>
                </a:lnTo>
                <a:lnTo>
                  <a:pt x="5433" y="495"/>
                </a:lnTo>
                <a:lnTo>
                  <a:pt x="5465" y="367"/>
                </a:lnTo>
                <a:lnTo>
                  <a:pt x="5445" y="380"/>
                </a:lnTo>
                <a:lnTo>
                  <a:pt x="5439" y="380"/>
                </a:lnTo>
                <a:lnTo>
                  <a:pt x="5439" y="373"/>
                </a:lnTo>
                <a:lnTo>
                  <a:pt x="5445" y="354"/>
                </a:lnTo>
                <a:lnTo>
                  <a:pt x="5458" y="354"/>
                </a:lnTo>
                <a:lnTo>
                  <a:pt x="5471" y="354"/>
                </a:lnTo>
                <a:lnTo>
                  <a:pt x="5465" y="367"/>
                </a:lnTo>
                <a:lnTo>
                  <a:pt x="5433" y="495"/>
                </a:lnTo>
                <a:lnTo>
                  <a:pt x="3877" y="348"/>
                </a:lnTo>
                <a:lnTo>
                  <a:pt x="3896" y="348"/>
                </a:lnTo>
                <a:lnTo>
                  <a:pt x="3909" y="354"/>
                </a:lnTo>
                <a:lnTo>
                  <a:pt x="3922" y="354"/>
                </a:lnTo>
                <a:lnTo>
                  <a:pt x="3922" y="367"/>
                </a:lnTo>
                <a:lnTo>
                  <a:pt x="3928" y="367"/>
                </a:lnTo>
                <a:lnTo>
                  <a:pt x="3941" y="367"/>
                </a:lnTo>
                <a:lnTo>
                  <a:pt x="3941" y="354"/>
                </a:lnTo>
                <a:lnTo>
                  <a:pt x="3941" y="367"/>
                </a:lnTo>
                <a:lnTo>
                  <a:pt x="3948" y="373"/>
                </a:lnTo>
                <a:lnTo>
                  <a:pt x="3967" y="354"/>
                </a:lnTo>
                <a:lnTo>
                  <a:pt x="3954" y="354"/>
                </a:lnTo>
                <a:lnTo>
                  <a:pt x="3948" y="354"/>
                </a:lnTo>
                <a:lnTo>
                  <a:pt x="3948" y="348"/>
                </a:lnTo>
                <a:lnTo>
                  <a:pt x="3941" y="348"/>
                </a:lnTo>
                <a:lnTo>
                  <a:pt x="3928" y="348"/>
                </a:lnTo>
                <a:lnTo>
                  <a:pt x="3922" y="348"/>
                </a:lnTo>
                <a:lnTo>
                  <a:pt x="3915" y="341"/>
                </a:lnTo>
                <a:lnTo>
                  <a:pt x="3903" y="348"/>
                </a:lnTo>
                <a:lnTo>
                  <a:pt x="3903" y="341"/>
                </a:lnTo>
                <a:lnTo>
                  <a:pt x="3896" y="335"/>
                </a:lnTo>
                <a:lnTo>
                  <a:pt x="3883" y="341"/>
                </a:lnTo>
                <a:lnTo>
                  <a:pt x="3877" y="341"/>
                </a:lnTo>
                <a:lnTo>
                  <a:pt x="3877" y="348"/>
                </a:lnTo>
                <a:lnTo>
                  <a:pt x="5433" y="495"/>
                </a:lnTo>
                <a:lnTo>
                  <a:pt x="4095" y="341"/>
                </a:lnTo>
                <a:lnTo>
                  <a:pt x="4095" y="348"/>
                </a:lnTo>
                <a:lnTo>
                  <a:pt x="4102" y="335"/>
                </a:lnTo>
                <a:lnTo>
                  <a:pt x="4095" y="335"/>
                </a:lnTo>
                <a:lnTo>
                  <a:pt x="4095" y="341"/>
                </a:lnTo>
                <a:lnTo>
                  <a:pt x="5433" y="495"/>
                </a:lnTo>
                <a:lnTo>
                  <a:pt x="5413" y="502"/>
                </a:lnTo>
                <a:lnTo>
                  <a:pt x="5394" y="502"/>
                </a:lnTo>
                <a:lnTo>
                  <a:pt x="5413" y="508"/>
                </a:lnTo>
                <a:lnTo>
                  <a:pt x="5413" y="502"/>
                </a:lnTo>
                <a:lnTo>
                  <a:pt x="5433" y="495"/>
                </a:lnTo>
                <a:lnTo>
                  <a:pt x="5722" y="618"/>
                </a:lnTo>
                <a:lnTo>
                  <a:pt x="5754" y="605"/>
                </a:lnTo>
                <a:lnTo>
                  <a:pt x="5754" y="560"/>
                </a:lnTo>
                <a:lnTo>
                  <a:pt x="5625" y="618"/>
                </a:lnTo>
                <a:lnTo>
                  <a:pt x="5722" y="618"/>
                </a:lnTo>
                <a:lnTo>
                  <a:pt x="5433" y="495"/>
                </a:lnTo>
                <a:lnTo>
                  <a:pt x="3832" y="219"/>
                </a:lnTo>
                <a:lnTo>
                  <a:pt x="3819" y="219"/>
                </a:lnTo>
                <a:lnTo>
                  <a:pt x="3825" y="225"/>
                </a:lnTo>
                <a:lnTo>
                  <a:pt x="3832" y="219"/>
                </a:lnTo>
                <a:lnTo>
                  <a:pt x="5433" y="495"/>
                </a:lnTo>
                <a:lnTo>
                  <a:pt x="4822" y="476"/>
                </a:lnTo>
                <a:lnTo>
                  <a:pt x="4828" y="476"/>
                </a:lnTo>
                <a:lnTo>
                  <a:pt x="4828" y="470"/>
                </a:lnTo>
                <a:lnTo>
                  <a:pt x="4822" y="470"/>
                </a:lnTo>
                <a:lnTo>
                  <a:pt x="4809" y="470"/>
                </a:lnTo>
                <a:lnTo>
                  <a:pt x="4803" y="470"/>
                </a:lnTo>
                <a:lnTo>
                  <a:pt x="4803" y="476"/>
                </a:lnTo>
                <a:lnTo>
                  <a:pt x="4809" y="476"/>
                </a:lnTo>
                <a:lnTo>
                  <a:pt x="4822" y="476"/>
                </a:lnTo>
                <a:lnTo>
                  <a:pt x="5433" y="495"/>
                </a:lnTo>
                <a:lnTo>
                  <a:pt x="3787" y="322"/>
                </a:lnTo>
                <a:lnTo>
                  <a:pt x="3793" y="328"/>
                </a:lnTo>
                <a:lnTo>
                  <a:pt x="3800" y="328"/>
                </a:lnTo>
                <a:lnTo>
                  <a:pt x="3800" y="315"/>
                </a:lnTo>
                <a:lnTo>
                  <a:pt x="3793" y="315"/>
                </a:lnTo>
                <a:lnTo>
                  <a:pt x="3787" y="315"/>
                </a:lnTo>
                <a:lnTo>
                  <a:pt x="3787" y="322"/>
                </a:lnTo>
                <a:lnTo>
                  <a:pt x="5433" y="495"/>
                </a:lnTo>
                <a:lnTo>
                  <a:pt x="4713" y="560"/>
                </a:lnTo>
                <a:lnTo>
                  <a:pt x="4693" y="560"/>
                </a:lnTo>
                <a:lnTo>
                  <a:pt x="4674" y="560"/>
                </a:lnTo>
                <a:lnTo>
                  <a:pt x="4674" y="579"/>
                </a:lnTo>
                <a:lnTo>
                  <a:pt x="4693" y="579"/>
                </a:lnTo>
                <a:lnTo>
                  <a:pt x="4719" y="566"/>
                </a:lnTo>
                <a:lnTo>
                  <a:pt x="4745" y="566"/>
                </a:lnTo>
                <a:lnTo>
                  <a:pt x="4751" y="566"/>
                </a:lnTo>
                <a:lnTo>
                  <a:pt x="4758" y="560"/>
                </a:lnTo>
                <a:lnTo>
                  <a:pt x="4732" y="560"/>
                </a:lnTo>
                <a:lnTo>
                  <a:pt x="4713" y="560"/>
                </a:lnTo>
                <a:lnTo>
                  <a:pt x="5433" y="495"/>
                </a:lnTo>
                <a:lnTo>
                  <a:pt x="5715" y="470"/>
                </a:lnTo>
                <a:lnTo>
                  <a:pt x="5696" y="470"/>
                </a:lnTo>
                <a:lnTo>
                  <a:pt x="5690" y="470"/>
                </a:lnTo>
                <a:lnTo>
                  <a:pt x="5677" y="470"/>
                </a:lnTo>
                <a:lnTo>
                  <a:pt x="5638" y="483"/>
                </a:lnTo>
                <a:lnTo>
                  <a:pt x="5587" y="495"/>
                </a:lnTo>
                <a:lnTo>
                  <a:pt x="5561" y="508"/>
                </a:lnTo>
                <a:lnTo>
                  <a:pt x="5548" y="502"/>
                </a:lnTo>
                <a:lnTo>
                  <a:pt x="5529" y="508"/>
                </a:lnTo>
                <a:lnTo>
                  <a:pt x="5478" y="508"/>
                </a:lnTo>
                <a:lnTo>
                  <a:pt x="5452" y="515"/>
                </a:lnTo>
                <a:lnTo>
                  <a:pt x="5433" y="521"/>
                </a:lnTo>
                <a:lnTo>
                  <a:pt x="5394" y="521"/>
                </a:lnTo>
                <a:lnTo>
                  <a:pt x="5381" y="534"/>
                </a:lnTo>
                <a:lnTo>
                  <a:pt x="5355" y="540"/>
                </a:lnTo>
                <a:lnTo>
                  <a:pt x="5330" y="553"/>
                </a:lnTo>
                <a:lnTo>
                  <a:pt x="5317" y="553"/>
                </a:lnTo>
                <a:lnTo>
                  <a:pt x="5291" y="566"/>
                </a:lnTo>
                <a:lnTo>
                  <a:pt x="5259" y="585"/>
                </a:lnTo>
                <a:lnTo>
                  <a:pt x="5182" y="618"/>
                </a:lnTo>
                <a:lnTo>
                  <a:pt x="5208" y="618"/>
                </a:lnTo>
                <a:lnTo>
                  <a:pt x="5214" y="618"/>
                </a:lnTo>
                <a:lnTo>
                  <a:pt x="5233" y="611"/>
                </a:lnTo>
                <a:lnTo>
                  <a:pt x="5246" y="598"/>
                </a:lnTo>
                <a:lnTo>
                  <a:pt x="5265" y="592"/>
                </a:lnTo>
                <a:lnTo>
                  <a:pt x="5304" y="585"/>
                </a:lnTo>
                <a:lnTo>
                  <a:pt x="5330" y="579"/>
                </a:lnTo>
                <a:lnTo>
                  <a:pt x="5336" y="579"/>
                </a:lnTo>
                <a:lnTo>
                  <a:pt x="5349" y="566"/>
                </a:lnTo>
                <a:lnTo>
                  <a:pt x="5362" y="560"/>
                </a:lnTo>
                <a:lnTo>
                  <a:pt x="5368" y="553"/>
                </a:lnTo>
                <a:lnTo>
                  <a:pt x="5388" y="553"/>
                </a:lnTo>
                <a:lnTo>
                  <a:pt x="5407" y="560"/>
                </a:lnTo>
                <a:lnTo>
                  <a:pt x="5407" y="566"/>
                </a:lnTo>
                <a:lnTo>
                  <a:pt x="5394" y="566"/>
                </a:lnTo>
                <a:lnTo>
                  <a:pt x="5381" y="566"/>
                </a:lnTo>
                <a:lnTo>
                  <a:pt x="5362" y="585"/>
                </a:lnTo>
                <a:lnTo>
                  <a:pt x="5336" y="592"/>
                </a:lnTo>
                <a:lnTo>
                  <a:pt x="5304" y="598"/>
                </a:lnTo>
                <a:lnTo>
                  <a:pt x="5246" y="618"/>
                </a:lnTo>
                <a:lnTo>
                  <a:pt x="5317" y="618"/>
                </a:lnTo>
                <a:lnTo>
                  <a:pt x="5330" y="618"/>
                </a:lnTo>
                <a:lnTo>
                  <a:pt x="5349" y="611"/>
                </a:lnTo>
                <a:lnTo>
                  <a:pt x="5362" y="605"/>
                </a:lnTo>
                <a:lnTo>
                  <a:pt x="5375" y="605"/>
                </a:lnTo>
                <a:lnTo>
                  <a:pt x="5394" y="598"/>
                </a:lnTo>
                <a:lnTo>
                  <a:pt x="5407" y="585"/>
                </a:lnTo>
                <a:lnTo>
                  <a:pt x="5413" y="579"/>
                </a:lnTo>
                <a:lnTo>
                  <a:pt x="5426" y="566"/>
                </a:lnTo>
                <a:lnTo>
                  <a:pt x="5445" y="560"/>
                </a:lnTo>
                <a:lnTo>
                  <a:pt x="5452" y="560"/>
                </a:lnTo>
                <a:lnTo>
                  <a:pt x="5445" y="579"/>
                </a:lnTo>
                <a:lnTo>
                  <a:pt x="5471" y="560"/>
                </a:lnTo>
                <a:lnTo>
                  <a:pt x="5490" y="553"/>
                </a:lnTo>
                <a:lnTo>
                  <a:pt x="5510" y="540"/>
                </a:lnTo>
                <a:lnTo>
                  <a:pt x="5516" y="547"/>
                </a:lnTo>
                <a:lnTo>
                  <a:pt x="5516" y="553"/>
                </a:lnTo>
                <a:lnTo>
                  <a:pt x="5555" y="534"/>
                </a:lnTo>
                <a:lnTo>
                  <a:pt x="5580" y="528"/>
                </a:lnTo>
                <a:lnTo>
                  <a:pt x="5593" y="534"/>
                </a:lnTo>
                <a:lnTo>
                  <a:pt x="5613" y="540"/>
                </a:lnTo>
                <a:lnTo>
                  <a:pt x="5632" y="540"/>
                </a:lnTo>
                <a:lnTo>
                  <a:pt x="5645" y="534"/>
                </a:lnTo>
                <a:lnTo>
                  <a:pt x="5632" y="528"/>
                </a:lnTo>
                <a:lnTo>
                  <a:pt x="5638" y="521"/>
                </a:lnTo>
                <a:lnTo>
                  <a:pt x="5645" y="521"/>
                </a:lnTo>
                <a:lnTo>
                  <a:pt x="5658" y="521"/>
                </a:lnTo>
                <a:lnTo>
                  <a:pt x="5670" y="521"/>
                </a:lnTo>
                <a:lnTo>
                  <a:pt x="5683" y="528"/>
                </a:lnTo>
                <a:lnTo>
                  <a:pt x="5690" y="528"/>
                </a:lnTo>
                <a:lnTo>
                  <a:pt x="5690" y="521"/>
                </a:lnTo>
                <a:lnTo>
                  <a:pt x="5683" y="515"/>
                </a:lnTo>
                <a:lnTo>
                  <a:pt x="5677" y="515"/>
                </a:lnTo>
                <a:lnTo>
                  <a:pt x="5670" y="515"/>
                </a:lnTo>
                <a:lnTo>
                  <a:pt x="5658" y="508"/>
                </a:lnTo>
                <a:lnTo>
                  <a:pt x="5664" y="502"/>
                </a:lnTo>
                <a:lnTo>
                  <a:pt x="5690" y="489"/>
                </a:lnTo>
                <a:lnTo>
                  <a:pt x="5754" y="476"/>
                </a:lnTo>
                <a:lnTo>
                  <a:pt x="5754" y="444"/>
                </a:lnTo>
                <a:lnTo>
                  <a:pt x="5741" y="450"/>
                </a:lnTo>
                <a:lnTo>
                  <a:pt x="5715" y="470"/>
                </a:lnTo>
                <a:lnTo>
                  <a:pt x="5433" y="495"/>
                </a:lnTo>
                <a:lnTo>
                  <a:pt x="5484" y="534"/>
                </a:lnTo>
                <a:lnTo>
                  <a:pt x="5452" y="540"/>
                </a:lnTo>
                <a:lnTo>
                  <a:pt x="5426" y="553"/>
                </a:lnTo>
                <a:lnTo>
                  <a:pt x="5420" y="553"/>
                </a:lnTo>
                <a:lnTo>
                  <a:pt x="5420" y="547"/>
                </a:lnTo>
                <a:lnTo>
                  <a:pt x="5439" y="534"/>
                </a:lnTo>
                <a:lnTo>
                  <a:pt x="5465" y="528"/>
                </a:lnTo>
                <a:lnTo>
                  <a:pt x="5490" y="521"/>
                </a:lnTo>
                <a:lnTo>
                  <a:pt x="5497" y="528"/>
                </a:lnTo>
                <a:lnTo>
                  <a:pt x="5484" y="534"/>
                </a:lnTo>
                <a:lnTo>
                  <a:pt x="5433" y="495"/>
                </a:lnTo>
                <a:lnTo>
                  <a:pt x="4751" y="540"/>
                </a:lnTo>
                <a:lnTo>
                  <a:pt x="4725" y="534"/>
                </a:lnTo>
                <a:lnTo>
                  <a:pt x="4700" y="534"/>
                </a:lnTo>
                <a:lnTo>
                  <a:pt x="4700" y="540"/>
                </a:lnTo>
                <a:lnTo>
                  <a:pt x="4706" y="540"/>
                </a:lnTo>
                <a:lnTo>
                  <a:pt x="4732" y="547"/>
                </a:lnTo>
                <a:lnTo>
                  <a:pt x="4777" y="540"/>
                </a:lnTo>
                <a:lnTo>
                  <a:pt x="4803" y="534"/>
                </a:lnTo>
                <a:lnTo>
                  <a:pt x="4803" y="534"/>
                </a:lnTo>
                <a:lnTo>
                  <a:pt x="4777" y="534"/>
                </a:lnTo>
                <a:lnTo>
                  <a:pt x="4751" y="540"/>
                </a:lnTo>
                <a:lnTo>
                  <a:pt x="5433" y="495"/>
                </a:lnTo>
                <a:lnTo>
                  <a:pt x="3819" y="335"/>
                </a:lnTo>
                <a:lnTo>
                  <a:pt x="3838" y="341"/>
                </a:lnTo>
                <a:lnTo>
                  <a:pt x="3864" y="341"/>
                </a:lnTo>
                <a:lnTo>
                  <a:pt x="3877" y="335"/>
                </a:lnTo>
                <a:lnTo>
                  <a:pt x="3870" y="328"/>
                </a:lnTo>
                <a:lnTo>
                  <a:pt x="3851" y="328"/>
                </a:lnTo>
                <a:lnTo>
                  <a:pt x="3845" y="328"/>
                </a:lnTo>
                <a:lnTo>
                  <a:pt x="3838" y="328"/>
                </a:lnTo>
                <a:lnTo>
                  <a:pt x="3819" y="328"/>
                </a:lnTo>
                <a:lnTo>
                  <a:pt x="3819" y="335"/>
                </a:lnTo>
                <a:lnTo>
                  <a:pt x="5433" y="495"/>
                </a:lnTo>
                <a:lnTo>
                  <a:pt x="3813" y="328"/>
                </a:lnTo>
                <a:lnTo>
                  <a:pt x="3819" y="328"/>
                </a:lnTo>
                <a:lnTo>
                  <a:pt x="3825" y="322"/>
                </a:lnTo>
                <a:lnTo>
                  <a:pt x="3819" y="322"/>
                </a:lnTo>
                <a:lnTo>
                  <a:pt x="3806" y="328"/>
                </a:lnTo>
                <a:lnTo>
                  <a:pt x="3813" y="328"/>
                </a:lnTo>
                <a:lnTo>
                  <a:pt x="5433" y="495"/>
                </a:lnTo>
                <a:lnTo>
                  <a:pt x="3825" y="290"/>
                </a:lnTo>
                <a:lnTo>
                  <a:pt x="3825" y="296"/>
                </a:lnTo>
                <a:lnTo>
                  <a:pt x="3832" y="296"/>
                </a:lnTo>
                <a:lnTo>
                  <a:pt x="3838" y="290"/>
                </a:lnTo>
                <a:lnTo>
                  <a:pt x="3838" y="283"/>
                </a:lnTo>
                <a:lnTo>
                  <a:pt x="3832" y="283"/>
                </a:lnTo>
                <a:lnTo>
                  <a:pt x="3825" y="290"/>
                </a:lnTo>
                <a:lnTo>
                  <a:pt x="5433" y="495"/>
                </a:lnTo>
                <a:lnTo>
                  <a:pt x="5413" y="309"/>
                </a:lnTo>
                <a:lnTo>
                  <a:pt x="5407" y="303"/>
                </a:lnTo>
                <a:lnTo>
                  <a:pt x="5394" y="303"/>
                </a:lnTo>
                <a:lnTo>
                  <a:pt x="5388" y="296"/>
                </a:lnTo>
                <a:lnTo>
                  <a:pt x="5388" y="303"/>
                </a:lnTo>
                <a:lnTo>
                  <a:pt x="5394" y="309"/>
                </a:lnTo>
                <a:lnTo>
                  <a:pt x="5407" y="309"/>
                </a:lnTo>
                <a:lnTo>
                  <a:pt x="5413" y="309"/>
                </a:lnTo>
                <a:lnTo>
                  <a:pt x="5433" y="495"/>
                </a:lnTo>
                <a:lnTo>
                  <a:pt x="5458" y="168"/>
                </a:lnTo>
                <a:lnTo>
                  <a:pt x="5484" y="174"/>
                </a:lnTo>
                <a:lnTo>
                  <a:pt x="5529" y="180"/>
                </a:lnTo>
                <a:lnTo>
                  <a:pt x="5548" y="187"/>
                </a:lnTo>
                <a:lnTo>
                  <a:pt x="5574" y="187"/>
                </a:lnTo>
                <a:lnTo>
                  <a:pt x="5574" y="193"/>
                </a:lnTo>
                <a:lnTo>
                  <a:pt x="5587" y="200"/>
                </a:lnTo>
                <a:lnTo>
                  <a:pt x="5613" y="206"/>
                </a:lnTo>
                <a:lnTo>
                  <a:pt x="5632" y="213"/>
                </a:lnTo>
                <a:lnTo>
                  <a:pt x="5638" y="213"/>
                </a:lnTo>
                <a:lnTo>
                  <a:pt x="5638" y="206"/>
                </a:lnTo>
                <a:lnTo>
                  <a:pt x="5625" y="200"/>
                </a:lnTo>
                <a:lnTo>
                  <a:pt x="5593" y="187"/>
                </a:lnTo>
                <a:lnTo>
                  <a:pt x="5555" y="180"/>
                </a:lnTo>
                <a:lnTo>
                  <a:pt x="5529" y="174"/>
                </a:lnTo>
                <a:lnTo>
                  <a:pt x="5478" y="168"/>
                </a:lnTo>
                <a:lnTo>
                  <a:pt x="5458" y="168"/>
                </a:lnTo>
                <a:lnTo>
                  <a:pt x="5452" y="168"/>
                </a:lnTo>
                <a:lnTo>
                  <a:pt x="5458" y="168"/>
                </a:lnTo>
                <a:lnTo>
                  <a:pt x="5433" y="495"/>
                </a:lnTo>
                <a:lnTo>
                  <a:pt x="3735" y="335"/>
                </a:lnTo>
                <a:lnTo>
                  <a:pt x="3742" y="335"/>
                </a:lnTo>
                <a:lnTo>
                  <a:pt x="3735" y="328"/>
                </a:lnTo>
                <a:lnTo>
                  <a:pt x="3729" y="335"/>
                </a:lnTo>
                <a:lnTo>
                  <a:pt x="3735" y="335"/>
                </a:lnTo>
                <a:lnTo>
                  <a:pt x="5433" y="495"/>
                </a:lnTo>
                <a:lnTo>
                  <a:pt x="3748" y="341"/>
                </a:lnTo>
                <a:lnTo>
                  <a:pt x="3761" y="341"/>
                </a:lnTo>
                <a:lnTo>
                  <a:pt x="3768" y="341"/>
                </a:lnTo>
                <a:lnTo>
                  <a:pt x="3761" y="335"/>
                </a:lnTo>
                <a:lnTo>
                  <a:pt x="3748" y="341"/>
                </a:lnTo>
                <a:lnTo>
                  <a:pt x="5433" y="495"/>
                </a:lnTo>
                <a:lnTo>
                  <a:pt x="3716" y="335"/>
                </a:lnTo>
                <a:lnTo>
                  <a:pt x="3723" y="328"/>
                </a:lnTo>
                <a:lnTo>
                  <a:pt x="3716" y="328"/>
                </a:lnTo>
                <a:lnTo>
                  <a:pt x="3710" y="328"/>
                </a:lnTo>
                <a:lnTo>
                  <a:pt x="3703" y="335"/>
                </a:lnTo>
                <a:lnTo>
                  <a:pt x="3716" y="335"/>
                </a:lnTo>
                <a:lnTo>
                  <a:pt x="5433" y="495"/>
                </a:lnTo>
                <a:lnTo>
                  <a:pt x="3825" y="354"/>
                </a:lnTo>
                <a:lnTo>
                  <a:pt x="3838" y="367"/>
                </a:lnTo>
                <a:lnTo>
                  <a:pt x="3845" y="367"/>
                </a:lnTo>
                <a:lnTo>
                  <a:pt x="3845" y="354"/>
                </a:lnTo>
                <a:lnTo>
                  <a:pt x="3838" y="354"/>
                </a:lnTo>
                <a:lnTo>
                  <a:pt x="3825" y="354"/>
                </a:lnTo>
                <a:lnTo>
                  <a:pt x="5433" y="495"/>
                </a:lnTo>
                <a:lnTo>
                  <a:pt x="4089" y="277"/>
                </a:lnTo>
                <a:lnTo>
                  <a:pt x="4089" y="270"/>
                </a:lnTo>
                <a:lnTo>
                  <a:pt x="4083" y="270"/>
                </a:lnTo>
                <a:lnTo>
                  <a:pt x="4076" y="270"/>
                </a:lnTo>
                <a:lnTo>
                  <a:pt x="4076" y="277"/>
                </a:lnTo>
                <a:lnTo>
                  <a:pt x="4089" y="277"/>
                </a:lnTo>
                <a:lnTo>
                  <a:pt x="5433" y="495"/>
                </a:lnTo>
                <a:lnTo>
                  <a:pt x="4044" y="412"/>
                </a:lnTo>
                <a:lnTo>
                  <a:pt x="4038" y="412"/>
                </a:lnTo>
                <a:lnTo>
                  <a:pt x="4044" y="418"/>
                </a:lnTo>
                <a:lnTo>
                  <a:pt x="4057" y="425"/>
                </a:lnTo>
                <a:lnTo>
                  <a:pt x="4070" y="431"/>
                </a:lnTo>
                <a:lnTo>
                  <a:pt x="4076" y="431"/>
                </a:lnTo>
                <a:lnTo>
                  <a:pt x="4076" y="425"/>
                </a:lnTo>
                <a:lnTo>
                  <a:pt x="4057" y="418"/>
                </a:lnTo>
                <a:lnTo>
                  <a:pt x="4044" y="412"/>
                </a:lnTo>
                <a:lnTo>
                  <a:pt x="5433" y="495"/>
                </a:lnTo>
                <a:lnTo>
                  <a:pt x="4044" y="270"/>
                </a:lnTo>
                <a:lnTo>
                  <a:pt x="4044" y="264"/>
                </a:lnTo>
                <a:lnTo>
                  <a:pt x="4044" y="251"/>
                </a:lnTo>
                <a:lnTo>
                  <a:pt x="4038" y="251"/>
                </a:lnTo>
                <a:lnTo>
                  <a:pt x="4031" y="251"/>
                </a:lnTo>
                <a:lnTo>
                  <a:pt x="4044" y="270"/>
                </a:lnTo>
                <a:lnTo>
                  <a:pt x="5433" y="495"/>
                </a:lnTo>
                <a:lnTo>
                  <a:pt x="5220" y="296"/>
                </a:lnTo>
                <a:lnTo>
                  <a:pt x="5246" y="296"/>
                </a:lnTo>
                <a:lnTo>
                  <a:pt x="5291" y="296"/>
                </a:lnTo>
                <a:lnTo>
                  <a:pt x="5343" y="303"/>
                </a:lnTo>
                <a:lnTo>
                  <a:pt x="5368" y="303"/>
                </a:lnTo>
                <a:lnTo>
                  <a:pt x="5375" y="303"/>
                </a:lnTo>
                <a:lnTo>
                  <a:pt x="5368" y="303"/>
                </a:lnTo>
                <a:lnTo>
                  <a:pt x="5349" y="290"/>
                </a:lnTo>
                <a:lnTo>
                  <a:pt x="5323" y="290"/>
                </a:lnTo>
                <a:lnTo>
                  <a:pt x="5278" y="290"/>
                </a:lnTo>
                <a:lnTo>
                  <a:pt x="5233" y="290"/>
                </a:lnTo>
                <a:lnTo>
                  <a:pt x="5220" y="296"/>
                </a:lnTo>
                <a:lnTo>
                  <a:pt x="5214" y="296"/>
                </a:lnTo>
                <a:lnTo>
                  <a:pt x="5220" y="296"/>
                </a:lnTo>
                <a:lnTo>
                  <a:pt x="5433" y="495"/>
                </a:lnTo>
                <a:lnTo>
                  <a:pt x="3935" y="393"/>
                </a:lnTo>
                <a:lnTo>
                  <a:pt x="3928" y="386"/>
                </a:lnTo>
                <a:lnTo>
                  <a:pt x="3922" y="380"/>
                </a:lnTo>
                <a:lnTo>
                  <a:pt x="3903" y="373"/>
                </a:lnTo>
                <a:lnTo>
                  <a:pt x="3890" y="373"/>
                </a:lnTo>
                <a:lnTo>
                  <a:pt x="3903" y="380"/>
                </a:lnTo>
                <a:lnTo>
                  <a:pt x="3903" y="386"/>
                </a:lnTo>
                <a:lnTo>
                  <a:pt x="3922" y="393"/>
                </a:lnTo>
                <a:lnTo>
                  <a:pt x="3935" y="393"/>
                </a:lnTo>
                <a:lnTo>
                  <a:pt x="5433" y="495"/>
                </a:lnTo>
                <a:lnTo>
                  <a:pt x="3851" y="373"/>
                </a:lnTo>
                <a:lnTo>
                  <a:pt x="3864" y="373"/>
                </a:lnTo>
                <a:lnTo>
                  <a:pt x="3864" y="367"/>
                </a:lnTo>
                <a:lnTo>
                  <a:pt x="3851" y="373"/>
                </a:lnTo>
                <a:lnTo>
                  <a:pt x="5433" y="495"/>
                </a:lnTo>
                <a:lnTo>
                  <a:pt x="4211" y="373"/>
                </a:lnTo>
                <a:lnTo>
                  <a:pt x="4218" y="380"/>
                </a:lnTo>
                <a:lnTo>
                  <a:pt x="4224" y="380"/>
                </a:lnTo>
                <a:lnTo>
                  <a:pt x="4218" y="367"/>
                </a:lnTo>
                <a:lnTo>
                  <a:pt x="4205" y="367"/>
                </a:lnTo>
                <a:lnTo>
                  <a:pt x="4198" y="367"/>
                </a:lnTo>
                <a:lnTo>
                  <a:pt x="4198" y="373"/>
                </a:lnTo>
                <a:lnTo>
                  <a:pt x="4211" y="373"/>
                </a:lnTo>
                <a:lnTo>
                  <a:pt x="5433" y="495"/>
                </a:lnTo>
                <a:lnTo>
                  <a:pt x="4031" y="328"/>
                </a:lnTo>
                <a:lnTo>
                  <a:pt x="4038" y="328"/>
                </a:lnTo>
                <a:lnTo>
                  <a:pt x="4044" y="328"/>
                </a:lnTo>
                <a:lnTo>
                  <a:pt x="4050" y="335"/>
                </a:lnTo>
                <a:lnTo>
                  <a:pt x="4050" y="328"/>
                </a:lnTo>
                <a:lnTo>
                  <a:pt x="4044" y="322"/>
                </a:lnTo>
                <a:lnTo>
                  <a:pt x="4031" y="315"/>
                </a:lnTo>
                <a:lnTo>
                  <a:pt x="4025" y="315"/>
                </a:lnTo>
                <a:lnTo>
                  <a:pt x="4025" y="328"/>
                </a:lnTo>
                <a:lnTo>
                  <a:pt x="4031" y="328"/>
                </a:lnTo>
                <a:lnTo>
                  <a:pt x="5433" y="495"/>
                </a:lnTo>
                <a:lnTo>
                  <a:pt x="3922" y="309"/>
                </a:lnTo>
                <a:lnTo>
                  <a:pt x="3922" y="303"/>
                </a:lnTo>
                <a:lnTo>
                  <a:pt x="3915" y="296"/>
                </a:lnTo>
                <a:lnTo>
                  <a:pt x="3909" y="296"/>
                </a:lnTo>
                <a:lnTo>
                  <a:pt x="3903" y="303"/>
                </a:lnTo>
                <a:lnTo>
                  <a:pt x="3922" y="309"/>
                </a:lnTo>
                <a:lnTo>
                  <a:pt x="5433" y="495"/>
                </a:lnTo>
                <a:lnTo>
                  <a:pt x="4237" y="380"/>
                </a:lnTo>
                <a:lnTo>
                  <a:pt x="4301" y="354"/>
                </a:lnTo>
                <a:lnTo>
                  <a:pt x="4365" y="322"/>
                </a:lnTo>
                <a:lnTo>
                  <a:pt x="4443" y="296"/>
                </a:lnTo>
                <a:lnTo>
                  <a:pt x="4520" y="251"/>
                </a:lnTo>
                <a:lnTo>
                  <a:pt x="4533" y="245"/>
                </a:lnTo>
                <a:lnTo>
                  <a:pt x="4545" y="245"/>
                </a:lnTo>
                <a:lnTo>
                  <a:pt x="4584" y="232"/>
                </a:lnTo>
                <a:lnTo>
                  <a:pt x="4668" y="193"/>
                </a:lnTo>
                <a:lnTo>
                  <a:pt x="4732" y="174"/>
                </a:lnTo>
                <a:lnTo>
                  <a:pt x="4777" y="155"/>
                </a:lnTo>
                <a:lnTo>
                  <a:pt x="4873" y="142"/>
                </a:lnTo>
                <a:lnTo>
                  <a:pt x="4931" y="142"/>
                </a:lnTo>
                <a:lnTo>
                  <a:pt x="4970" y="155"/>
                </a:lnTo>
                <a:lnTo>
                  <a:pt x="5040" y="161"/>
                </a:lnTo>
                <a:lnTo>
                  <a:pt x="5079" y="168"/>
                </a:lnTo>
                <a:lnTo>
                  <a:pt x="5118" y="174"/>
                </a:lnTo>
                <a:lnTo>
                  <a:pt x="5143" y="180"/>
                </a:lnTo>
                <a:lnTo>
                  <a:pt x="5188" y="187"/>
                </a:lnTo>
                <a:lnTo>
                  <a:pt x="5214" y="193"/>
                </a:lnTo>
                <a:lnTo>
                  <a:pt x="5227" y="193"/>
                </a:lnTo>
                <a:lnTo>
                  <a:pt x="5246" y="187"/>
                </a:lnTo>
                <a:lnTo>
                  <a:pt x="5265" y="187"/>
                </a:lnTo>
                <a:lnTo>
                  <a:pt x="5073" y="155"/>
                </a:lnTo>
                <a:lnTo>
                  <a:pt x="4983" y="135"/>
                </a:lnTo>
                <a:lnTo>
                  <a:pt x="4918" y="129"/>
                </a:lnTo>
                <a:lnTo>
                  <a:pt x="4848" y="129"/>
                </a:lnTo>
                <a:lnTo>
                  <a:pt x="4770" y="142"/>
                </a:lnTo>
                <a:lnTo>
                  <a:pt x="4687" y="174"/>
                </a:lnTo>
                <a:lnTo>
                  <a:pt x="4565" y="213"/>
                </a:lnTo>
                <a:lnTo>
                  <a:pt x="4545" y="225"/>
                </a:lnTo>
                <a:lnTo>
                  <a:pt x="4539" y="232"/>
                </a:lnTo>
                <a:lnTo>
                  <a:pt x="4507" y="245"/>
                </a:lnTo>
                <a:lnTo>
                  <a:pt x="4481" y="264"/>
                </a:lnTo>
                <a:lnTo>
                  <a:pt x="4455" y="283"/>
                </a:lnTo>
                <a:lnTo>
                  <a:pt x="4378" y="309"/>
                </a:lnTo>
                <a:lnTo>
                  <a:pt x="4295" y="341"/>
                </a:lnTo>
                <a:lnTo>
                  <a:pt x="4288" y="341"/>
                </a:lnTo>
                <a:lnTo>
                  <a:pt x="4275" y="348"/>
                </a:lnTo>
                <a:lnTo>
                  <a:pt x="4243" y="373"/>
                </a:lnTo>
                <a:lnTo>
                  <a:pt x="4237" y="380"/>
                </a:lnTo>
                <a:lnTo>
                  <a:pt x="5433" y="495"/>
                </a:lnTo>
                <a:lnTo>
                  <a:pt x="4301" y="386"/>
                </a:lnTo>
                <a:lnTo>
                  <a:pt x="4288" y="380"/>
                </a:lnTo>
                <a:lnTo>
                  <a:pt x="4275" y="380"/>
                </a:lnTo>
                <a:lnTo>
                  <a:pt x="4275" y="386"/>
                </a:lnTo>
                <a:lnTo>
                  <a:pt x="4275" y="393"/>
                </a:lnTo>
                <a:lnTo>
                  <a:pt x="4282" y="393"/>
                </a:lnTo>
                <a:lnTo>
                  <a:pt x="4295" y="393"/>
                </a:lnTo>
                <a:lnTo>
                  <a:pt x="4308" y="399"/>
                </a:lnTo>
                <a:lnTo>
                  <a:pt x="4314" y="399"/>
                </a:lnTo>
                <a:lnTo>
                  <a:pt x="4314" y="393"/>
                </a:lnTo>
                <a:lnTo>
                  <a:pt x="4308" y="393"/>
                </a:lnTo>
                <a:lnTo>
                  <a:pt x="4308" y="386"/>
                </a:lnTo>
                <a:lnTo>
                  <a:pt x="4301" y="386"/>
                </a:lnTo>
                <a:lnTo>
                  <a:pt x="5433" y="495"/>
                </a:lnTo>
                <a:lnTo>
                  <a:pt x="3787" y="283"/>
                </a:lnTo>
                <a:lnTo>
                  <a:pt x="3793" y="290"/>
                </a:lnTo>
                <a:lnTo>
                  <a:pt x="3793" y="277"/>
                </a:lnTo>
                <a:lnTo>
                  <a:pt x="3787" y="277"/>
                </a:lnTo>
                <a:lnTo>
                  <a:pt x="3787" y="283"/>
                </a:lnTo>
                <a:lnTo>
                  <a:pt x="5433" y="495"/>
                </a:lnTo>
                <a:lnTo>
                  <a:pt x="3543" y="386"/>
                </a:lnTo>
                <a:lnTo>
                  <a:pt x="3498" y="386"/>
                </a:lnTo>
                <a:lnTo>
                  <a:pt x="3485" y="386"/>
                </a:lnTo>
                <a:lnTo>
                  <a:pt x="3478" y="393"/>
                </a:lnTo>
                <a:lnTo>
                  <a:pt x="3465" y="405"/>
                </a:lnTo>
                <a:lnTo>
                  <a:pt x="3459" y="405"/>
                </a:lnTo>
                <a:lnTo>
                  <a:pt x="3465" y="405"/>
                </a:lnTo>
                <a:lnTo>
                  <a:pt x="3491" y="399"/>
                </a:lnTo>
                <a:lnTo>
                  <a:pt x="3517" y="399"/>
                </a:lnTo>
                <a:lnTo>
                  <a:pt x="3568" y="399"/>
                </a:lnTo>
                <a:lnTo>
                  <a:pt x="3626" y="405"/>
                </a:lnTo>
                <a:lnTo>
                  <a:pt x="3703" y="412"/>
                </a:lnTo>
                <a:lnTo>
                  <a:pt x="3665" y="405"/>
                </a:lnTo>
                <a:lnTo>
                  <a:pt x="3620" y="399"/>
                </a:lnTo>
                <a:lnTo>
                  <a:pt x="3543" y="386"/>
                </a:lnTo>
                <a:lnTo>
                  <a:pt x="5433" y="495"/>
                </a:lnTo>
                <a:lnTo>
                  <a:pt x="4005" y="251"/>
                </a:lnTo>
                <a:lnTo>
                  <a:pt x="4012" y="245"/>
                </a:lnTo>
                <a:lnTo>
                  <a:pt x="4012" y="238"/>
                </a:lnTo>
                <a:lnTo>
                  <a:pt x="3999" y="245"/>
                </a:lnTo>
                <a:lnTo>
                  <a:pt x="3999" y="251"/>
                </a:lnTo>
                <a:lnTo>
                  <a:pt x="4005" y="251"/>
                </a:lnTo>
                <a:lnTo>
                  <a:pt x="5433" y="495"/>
                </a:lnTo>
                <a:lnTo>
                  <a:pt x="4790" y="495"/>
                </a:lnTo>
                <a:lnTo>
                  <a:pt x="4803" y="489"/>
                </a:lnTo>
                <a:lnTo>
                  <a:pt x="4796" y="489"/>
                </a:lnTo>
                <a:lnTo>
                  <a:pt x="4777" y="483"/>
                </a:lnTo>
                <a:lnTo>
                  <a:pt x="4764" y="483"/>
                </a:lnTo>
                <a:lnTo>
                  <a:pt x="4738" y="495"/>
                </a:lnTo>
                <a:lnTo>
                  <a:pt x="4687" y="515"/>
                </a:lnTo>
                <a:lnTo>
                  <a:pt x="4668" y="521"/>
                </a:lnTo>
                <a:lnTo>
                  <a:pt x="4655" y="528"/>
                </a:lnTo>
                <a:lnTo>
                  <a:pt x="4635" y="528"/>
                </a:lnTo>
                <a:lnTo>
                  <a:pt x="4623" y="521"/>
                </a:lnTo>
                <a:lnTo>
                  <a:pt x="4545" y="515"/>
                </a:lnTo>
                <a:lnTo>
                  <a:pt x="4500" y="502"/>
                </a:lnTo>
                <a:lnTo>
                  <a:pt x="4436" y="489"/>
                </a:lnTo>
                <a:lnTo>
                  <a:pt x="4398" y="476"/>
                </a:lnTo>
                <a:lnTo>
                  <a:pt x="4378" y="470"/>
                </a:lnTo>
                <a:lnTo>
                  <a:pt x="4365" y="470"/>
                </a:lnTo>
                <a:lnTo>
                  <a:pt x="4365" y="483"/>
                </a:lnTo>
                <a:lnTo>
                  <a:pt x="4378" y="489"/>
                </a:lnTo>
                <a:lnTo>
                  <a:pt x="4398" y="489"/>
                </a:lnTo>
                <a:lnTo>
                  <a:pt x="4410" y="489"/>
                </a:lnTo>
                <a:lnTo>
                  <a:pt x="4417" y="495"/>
                </a:lnTo>
                <a:lnTo>
                  <a:pt x="4423" y="502"/>
                </a:lnTo>
                <a:lnTo>
                  <a:pt x="4449" y="502"/>
                </a:lnTo>
                <a:lnTo>
                  <a:pt x="4468" y="508"/>
                </a:lnTo>
                <a:lnTo>
                  <a:pt x="4507" y="521"/>
                </a:lnTo>
                <a:lnTo>
                  <a:pt x="4552" y="521"/>
                </a:lnTo>
                <a:lnTo>
                  <a:pt x="4590" y="528"/>
                </a:lnTo>
                <a:lnTo>
                  <a:pt x="4616" y="528"/>
                </a:lnTo>
                <a:lnTo>
                  <a:pt x="4603" y="540"/>
                </a:lnTo>
                <a:lnTo>
                  <a:pt x="4590" y="540"/>
                </a:lnTo>
                <a:lnTo>
                  <a:pt x="4552" y="553"/>
                </a:lnTo>
                <a:lnTo>
                  <a:pt x="4526" y="560"/>
                </a:lnTo>
                <a:lnTo>
                  <a:pt x="4520" y="566"/>
                </a:lnTo>
                <a:lnTo>
                  <a:pt x="4513" y="566"/>
                </a:lnTo>
                <a:lnTo>
                  <a:pt x="4488" y="553"/>
                </a:lnTo>
                <a:lnTo>
                  <a:pt x="4468" y="547"/>
                </a:lnTo>
                <a:lnTo>
                  <a:pt x="4462" y="547"/>
                </a:lnTo>
                <a:lnTo>
                  <a:pt x="4462" y="553"/>
                </a:lnTo>
                <a:lnTo>
                  <a:pt x="4481" y="560"/>
                </a:lnTo>
                <a:lnTo>
                  <a:pt x="4494" y="566"/>
                </a:lnTo>
                <a:lnTo>
                  <a:pt x="4494" y="579"/>
                </a:lnTo>
                <a:lnTo>
                  <a:pt x="4488" y="585"/>
                </a:lnTo>
                <a:lnTo>
                  <a:pt x="4481" y="592"/>
                </a:lnTo>
                <a:lnTo>
                  <a:pt x="4462" y="598"/>
                </a:lnTo>
                <a:lnTo>
                  <a:pt x="4449" y="598"/>
                </a:lnTo>
                <a:lnTo>
                  <a:pt x="4436" y="598"/>
                </a:lnTo>
                <a:lnTo>
                  <a:pt x="4423" y="592"/>
                </a:lnTo>
                <a:lnTo>
                  <a:pt x="4410" y="585"/>
                </a:lnTo>
                <a:lnTo>
                  <a:pt x="4404" y="579"/>
                </a:lnTo>
                <a:lnTo>
                  <a:pt x="4398" y="566"/>
                </a:lnTo>
                <a:lnTo>
                  <a:pt x="4385" y="566"/>
                </a:lnTo>
                <a:lnTo>
                  <a:pt x="4346" y="566"/>
                </a:lnTo>
                <a:lnTo>
                  <a:pt x="4314" y="560"/>
                </a:lnTo>
                <a:lnTo>
                  <a:pt x="4250" y="547"/>
                </a:lnTo>
                <a:lnTo>
                  <a:pt x="4205" y="540"/>
                </a:lnTo>
                <a:lnTo>
                  <a:pt x="4179" y="534"/>
                </a:lnTo>
                <a:lnTo>
                  <a:pt x="4153" y="528"/>
                </a:lnTo>
                <a:lnTo>
                  <a:pt x="4147" y="521"/>
                </a:lnTo>
                <a:lnTo>
                  <a:pt x="4160" y="521"/>
                </a:lnTo>
                <a:lnTo>
                  <a:pt x="4205" y="521"/>
                </a:lnTo>
                <a:lnTo>
                  <a:pt x="4237" y="521"/>
                </a:lnTo>
                <a:lnTo>
                  <a:pt x="4288" y="521"/>
                </a:lnTo>
                <a:lnTo>
                  <a:pt x="4333" y="528"/>
                </a:lnTo>
                <a:lnTo>
                  <a:pt x="4359" y="534"/>
                </a:lnTo>
                <a:lnTo>
                  <a:pt x="4404" y="547"/>
                </a:lnTo>
                <a:lnTo>
                  <a:pt x="4423" y="547"/>
                </a:lnTo>
                <a:lnTo>
                  <a:pt x="4443" y="553"/>
                </a:lnTo>
                <a:lnTo>
                  <a:pt x="4449" y="560"/>
                </a:lnTo>
                <a:lnTo>
                  <a:pt x="4449" y="553"/>
                </a:lnTo>
                <a:lnTo>
                  <a:pt x="4449" y="547"/>
                </a:lnTo>
                <a:lnTo>
                  <a:pt x="4423" y="534"/>
                </a:lnTo>
                <a:lnTo>
                  <a:pt x="4398" y="528"/>
                </a:lnTo>
                <a:lnTo>
                  <a:pt x="4353" y="521"/>
                </a:lnTo>
                <a:lnTo>
                  <a:pt x="4320" y="521"/>
                </a:lnTo>
                <a:lnTo>
                  <a:pt x="4288" y="521"/>
                </a:lnTo>
                <a:lnTo>
                  <a:pt x="4275" y="521"/>
                </a:lnTo>
                <a:lnTo>
                  <a:pt x="4256" y="521"/>
                </a:lnTo>
                <a:lnTo>
                  <a:pt x="4250" y="515"/>
                </a:lnTo>
                <a:lnTo>
                  <a:pt x="4243" y="515"/>
                </a:lnTo>
                <a:lnTo>
                  <a:pt x="4218" y="515"/>
                </a:lnTo>
                <a:lnTo>
                  <a:pt x="4198" y="521"/>
                </a:lnTo>
                <a:lnTo>
                  <a:pt x="4192" y="521"/>
                </a:lnTo>
                <a:lnTo>
                  <a:pt x="4192" y="515"/>
                </a:lnTo>
                <a:lnTo>
                  <a:pt x="4205" y="502"/>
                </a:lnTo>
                <a:lnTo>
                  <a:pt x="4224" y="489"/>
                </a:lnTo>
                <a:lnTo>
                  <a:pt x="4256" y="476"/>
                </a:lnTo>
                <a:lnTo>
                  <a:pt x="4301" y="457"/>
                </a:lnTo>
                <a:lnTo>
                  <a:pt x="4320" y="450"/>
                </a:lnTo>
                <a:lnTo>
                  <a:pt x="4333" y="438"/>
                </a:lnTo>
                <a:lnTo>
                  <a:pt x="4359" y="425"/>
                </a:lnTo>
                <a:lnTo>
                  <a:pt x="4398" y="405"/>
                </a:lnTo>
                <a:lnTo>
                  <a:pt x="4404" y="405"/>
                </a:lnTo>
                <a:lnTo>
                  <a:pt x="4410" y="412"/>
                </a:lnTo>
                <a:lnTo>
                  <a:pt x="4417" y="412"/>
                </a:lnTo>
                <a:lnTo>
                  <a:pt x="4417" y="405"/>
                </a:lnTo>
                <a:lnTo>
                  <a:pt x="4423" y="399"/>
                </a:lnTo>
                <a:lnTo>
                  <a:pt x="4481" y="354"/>
                </a:lnTo>
                <a:lnTo>
                  <a:pt x="4391" y="399"/>
                </a:lnTo>
                <a:lnTo>
                  <a:pt x="4333" y="418"/>
                </a:lnTo>
                <a:lnTo>
                  <a:pt x="4301" y="438"/>
                </a:lnTo>
                <a:lnTo>
                  <a:pt x="4263" y="450"/>
                </a:lnTo>
                <a:lnTo>
                  <a:pt x="4160" y="502"/>
                </a:lnTo>
                <a:lnTo>
                  <a:pt x="4173" y="483"/>
                </a:lnTo>
                <a:lnTo>
                  <a:pt x="4147" y="495"/>
                </a:lnTo>
                <a:lnTo>
                  <a:pt x="4108" y="515"/>
                </a:lnTo>
                <a:lnTo>
                  <a:pt x="4076" y="515"/>
                </a:lnTo>
                <a:lnTo>
                  <a:pt x="4038" y="508"/>
                </a:lnTo>
                <a:lnTo>
                  <a:pt x="3973" y="483"/>
                </a:lnTo>
                <a:lnTo>
                  <a:pt x="3915" y="476"/>
                </a:lnTo>
                <a:lnTo>
                  <a:pt x="3890" y="470"/>
                </a:lnTo>
                <a:lnTo>
                  <a:pt x="3864" y="457"/>
                </a:lnTo>
                <a:lnTo>
                  <a:pt x="3774" y="438"/>
                </a:lnTo>
                <a:lnTo>
                  <a:pt x="3684" y="425"/>
                </a:lnTo>
                <a:lnTo>
                  <a:pt x="3639" y="418"/>
                </a:lnTo>
                <a:lnTo>
                  <a:pt x="3588" y="418"/>
                </a:lnTo>
                <a:lnTo>
                  <a:pt x="3504" y="418"/>
                </a:lnTo>
                <a:lnTo>
                  <a:pt x="3472" y="418"/>
                </a:lnTo>
                <a:lnTo>
                  <a:pt x="3453" y="425"/>
                </a:lnTo>
                <a:lnTo>
                  <a:pt x="3427" y="418"/>
                </a:lnTo>
                <a:lnTo>
                  <a:pt x="3401" y="425"/>
                </a:lnTo>
                <a:lnTo>
                  <a:pt x="3388" y="425"/>
                </a:lnTo>
                <a:lnTo>
                  <a:pt x="3369" y="425"/>
                </a:lnTo>
                <a:lnTo>
                  <a:pt x="3363" y="418"/>
                </a:lnTo>
                <a:lnTo>
                  <a:pt x="3350" y="418"/>
                </a:lnTo>
                <a:lnTo>
                  <a:pt x="3324" y="418"/>
                </a:lnTo>
                <a:lnTo>
                  <a:pt x="3330" y="412"/>
                </a:lnTo>
                <a:lnTo>
                  <a:pt x="3350" y="405"/>
                </a:lnTo>
                <a:lnTo>
                  <a:pt x="3369" y="399"/>
                </a:lnTo>
                <a:lnTo>
                  <a:pt x="3388" y="399"/>
                </a:lnTo>
                <a:lnTo>
                  <a:pt x="3408" y="405"/>
                </a:lnTo>
                <a:lnTo>
                  <a:pt x="3395" y="399"/>
                </a:lnTo>
                <a:lnTo>
                  <a:pt x="3375" y="393"/>
                </a:lnTo>
                <a:lnTo>
                  <a:pt x="3356" y="393"/>
                </a:lnTo>
                <a:lnTo>
                  <a:pt x="3330" y="399"/>
                </a:lnTo>
                <a:lnTo>
                  <a:pt x="3318" y="399"/>
                </a:lnTo>
                <a:lnTo>
                  <a:pt x="3318" y="412"/>
                </a:lnTo>
                <a:lnTo>
                  <a:pt x="3311" y="412"/>
                </a:lnTo>
                <a:lnTo>
                  <a:pt x="3311" y="418"/>
                </a:lnTo>
                <a:lnTo>
                  <a:pt x="3298" y="412"/>
                </a:lnTo>
                <a:lnTo>
                  <a:pt x="3292" y="412"/>
                </a:lnTo>
                <a:lnTo>
                  <a:pt x="3273" y="418"/>
                </a:lnTo>
                <a:lnTo>
                  <a:pt x="3260" y="418"/>
                </a:lnTo>
                <a:lnTo>
                  <a:pt x="3266" y="425"/>
                </a:lnTo>
                <a:lnTo>
                  <a:pt x="3279" y="431"/>
                </a:lnTo>
                <a:lnTo>
                  <a:pt x="3305" y="431"/>
                </a:lnTo>
                <a:lnTo>
                  <a:pt x="3318" y="431"/>
                </a:lnTo>
                <a:lnTo>
                  <a:pt x="3318" y="438"/>
                </a:lnTo>
                <a:lnTo>
                  <a:pt x="3292" y="438"/>
                </a:lnTo>
                <a:lnTo>
                  <a:pt x="3273" y="450"/>
                </a:lnTo>
                <a:lnTo>
                  <a:pt x="3234" y="457"/>
                </a:lnTo>
                <a:lnTo>
                  <a:pt x="3228" y="457"/>
                </a:lnTo>
                <a:lnTo>
                  <a:pt x="3208" y="470"/>
                </a:lnTo>
                <a:lnTo>
                  <a:pt x="3183" y="476"/>
                </a:lnTo>
                <a:lnTo>
                  <a:pt x="3176" y="476"/>
                </a:lnTo>
                <a:lnTo>
                  <a:pt x="3131" y="489"/>
                </a:lnTo>
                <a:lnTo>
                  <a:pt x="3105" y="508"/>
                </a:lnTo>
                <a:lnTo>
                  <a:pt x="3144" y="495"/>
                </a:lnTo>
                <a:lnTo>
                  <a:pt x="3189" y="483"/>
                </a:lnTo>
                <a:lnTo>
                  <a:pt x="3234" y="476"/>
                </a:lnTo>
                <a:lnTo>
                  <a:pt x="3266" y="470"/>
                </a:lnTo>
                <a:lnTo>
                  <a:pt x="3285" y="470"/>
                </a:lnTo>
                <a:lnTo>
                  <a:pt x="3292" y="476"/>
                </a:lnTo>
                <a:lnTo>
                  <a:pt x="3311" y="476"/>
                </a:lnTo>
                <a:lnTo>
                  <a:pt x="3363" y="483"/>
                </a:lnTo>
                <a:lnTo>
                  <a:pt x="3395" y="489"/>
                </a:lnTo>
                <a:lnTo>
                  <a:pt x="3427" y="495"/>
                </a:lnTo>
                <a:lnTo>
                  <a:pt x="3440" y="502"/>
                </a:lnTo>
                <a:lnTo>
                  <a:pt x="3453" y="502"/>
                </a:lnTo>
                <a:lnTo>
                  <a:pt x="3440" y="502"/>
                </a:lnTo>
                <a:lnTo>
                  <a:pt x="3395" y="502"/>
                </a:lnTo>
                <a:lnTo>
                  <a:pt x="3356" y="508"/>
                </a:lnTo>
                <a:lnTo>
                  <a:pt x="3330" y="515"/>
                </a:lnTo>
                <a:lnTo>
                  <a:pt x="3318" y="521"/>
                </a:lnTo>
                <a:lnTo>
                  <a:pt x="3311" y="521"/>
                </a:lnTo>
                <a:lnTo>
                  <a:pt x="3337" y="521"/>
                </a:lnTo>
                <a:lnTo>
                  <a:pt x="3382" y="515"/>
                </a:lnTo>
                <a:lnTo>
                  <a:pt x="3427" y="515"/>
                </a:lnTo>
                <a:lnTo>
                  <a:pt x="3472" y="515"/>
                </a:lnTo>
                <a:lnTo>
                  <a:pt x="3485" y="521"/>
                </a:lnTo>
                <a:lnTo>
                  <a:pt x="3491" y="521"/>
                </a:lnTo>
                <a:lnTo>
                  <a:pt x="3517" y="528"/>
                </a:lnTo>
                <a:lnTo>
                  <a:pt x="3523" y="534"/>
                </a:lnTo>
                <a:lnTo>
                  <a:pt x="3510" y="521"/>
                </a:lnTo>
                <a:lnTo>
                  <a:pt x="3498" y="515"/>
                </a:lnTo>
                <a:lnTo>
                  <a:pt x="3530" y="515"/>
                </a:lnTo>
                <a:lnTo>
                  <a:pt x="3536" y="508"/>
                </a:lnTo>
                <a:lnTo>
                  <a:pt x="3594" y="508"/>
                </a:lnTo>
                <a:lnTo>
                  <a:pt x="3620" y="515"/>
                </a:lnTo>
                <a:lnTo>
                  <a:pt x="3658" y="515"/>
                </a:lnTo>
                <a:lnTo>
                  <a:pt x="3626" y="502"/>
                </a:lnTo>
                <a:lnTo>
                  <a:pt x="3633" y="495"/>
                </a:lnTo>
                <a:lnTo>
                  <a:pt x="3633" y="489"/>
                </a:lnTo>
                <a:lnTo>
                  <a:pt x="3626" y="489"/>
                </a:lnTo>
                <a:lnTo>
                  <a:pt x="3613" y="495"/>
                </a:lnTo>
                <a:lnTo>
                  <a:pt x="3607" y="495"/>
                </a:lnTo>
                <a:lnTo>
                  <a:pt x="3530" y="495"/>
                </a:lnTo>
                <a:lnTo>
                  <a:pt x="3498" y="495"/>
                </a:lnTo>
                <a:lnTo>
                  <a:pt x="3485" y="502"/>
                </a:lnTo>
                <a:lnTo>
                  <a:pt x="3478" y="502"/>
                </a:lnTo>
                <a:lnTo>
                  <a:pt x="3472" y="495"/>
                </a:lnTo>
                <a:lnTo>
                  <a:pt x="3465" y="489"/>
                </a:lnTo>
                <a:lnTo>
                  <a:pt x="3459" y="483"/>
                </a:lnTo>
                <a:lnTo>
                  <a:pt x="3453" y="476"/>
                </a:lnTo>
                <a:lnTo>
                  <a:pt x="3420" y="476"/>
                </a:lnTo>
                <a:lnTo>
                  <a:pt x="3401" y="476"/>
                </a:lnTo>
                <a:lnTo>
                  <a:pt x="3388" y="476"/>
                </a:lnTo>
                <a:lnTo>
                  <a:pt x="3388" y="470"/>
                </a:lnTo>
                <a:lnTo>
                  <a:pt x="3388" y="457"/>
                </a:lnTo>
                <a:lnTo>
                  <a:pt x="3388" y="450"/>
                </a:lnTo>
                <a:lnTo>
                  <a:pt x="3401" y="450"/>
                </a:lnTo>
                <a:lnTo>
                  <a:pt x="3408" y="457"/>
                </a:lnTo>
                <a:lnTo>
                  <a:pt x="3420" y="450"/>
                </a:lnTo>
                <a:lnTo>
                  <a:pt x="3427" y="444"/>
                </a:lnTo>
                <a:lnTo>
                  <a:pt x="3440" y="444"/>
                </a:lnTo>
                <a:lnTo>
                  <a:pt x="3491" y="444"/>
                </a:lnTo>
                <a:lnTo>
                  <a:pt x="3504" y="450"/>
                </a:lnTo>
                <a:lnTo>
                  <a:pt x="3530" y="450"/>
                </a:lnTo>
                <a:lnTo>
                  <a:pt x="3581" y="457"/>
                </a:lnTo>
                <a:lnTo>
                  <a:pt x="3613" y="470"/>
                </a:lnTo>
                <a:lnTo>
                  <a:pt x="3665" y="483"/>
                </a:lnTo>
                <a:lnTo>
                  <a:pt x="3690" y="495"/>
                </a:lnTo>
                <a:lnTo>
                  <a:pt x="3723" y="502"/>
                </a:lnTo>
                <a:lnTo>
                  <a:pt x="3742" y="502"/>
                </a:lnTo>
                <a:lnTo>
                  <a:pt x="3774" y="521"/>
                </a:lnTo>
                <a:lnTo>
                  <a:pt x="3793" y="521"/>
                </a:lnTo>
                <a:lnTo>
                  <a:pt x="3793" y="508"/>
                </a:lnTo>
                <a:lnTo>
                  <a:pt x="3838" y="528"/>
                </a:lnTo>
                <a:lnTo>
                  <a:pt x="3877" y="540"/>
                </a:lnTo>
                <a:lnTo>
                  <a:pt x="3896" y="547"/>
                </a:lnTo>
                <a:lnTo>
                  <a:pt x="3800" y="585"/>
                </a:lnTo>
                <a:lnTo>
                  <a:pt x="3761" y="605"/>
                </a:lnTo>
                <a:lnTo>
                  <a:pt x="3735" y="605"/>
                </a:lnTo>
                <a:lnTo>
                  <a:pt x="3716" y="611"/>
                </a:lnTo>
                <a:lnTo>
                  <a:pt x="3710" y="618"/>
                </a:lnTo>
                <a:lnTo>
                  <a:pt x="3748" y="618"/>
                </a:lnTo>
                <a:lnTo>
                  <a:pt x="3768" y="618"/>
                </a:lnTo>
                <a:lnTo>
                  <a:pt x="3780" y="605"/>
                </a:lnTo>
                <a:lnTo>
                  <a:pt x="3800" y="592"/>
                </a:lnTo>
                <a:lnTo>
                  <a:pt x="3832" y="579"/>
                </a:lnTo>
                <a:lnTo>
                  <a:pt x="3909" y="553"/>
                </a:lnTo>
                <a:lnTo>
                  <a:pt x="3948" y="566"/>
                </a:lnTo>
                <a:lnTo>
                  <a:pt x="3967" y="579"/>
                </a:lnTo>
                <a:lnTo>
                  <a:pt x="3948" y="585"/>
                </a:lnTo>
                <a:lnTo>
                  <a:pt x="3928" y="592"/>
                </a:lnTo>
                <a:lnTo>
                  <a:pt x="3909" y="598"/>
                </a:lnTo>
                <a:lnTo>
                  <a:pt x="3845" y="605"/>
                </a:lnTo>
                <a:lnTo>
                  <a:pt x="3813" y="618"/>
                </a:lnTo>
                <a:lnTo>
                  <a:pt x="3870" y="618"/>
                </a:lnTo>
                <a:lnTo>
                  <a:pt x="3928" y="598"/>
                </a:lnTo>
                <a:lnTo>
                  <a:pt x="3954" y="585"/>
                </a:lnTo>
                <a:lnTo>
                  <a:pt x="3980" y="579"/>
                </a:lnTo>
                <a:lnTo>
                  <a:pt x="3993" y="579"/>
                </a:lnTo>
                <a:lnTo>
                  <a:pt x="4005" y="579"/>
                </a:lnTo>
                <a:lnTo>
                  <a:pt x="4018" y="566"/>
                </a:lnTo>
                <a:lnTo>
                  <a:pt x="4025" y="579"/>
                </a:lnTo>
                <a:lnTo>
                  <a:pt x="4076" y="585"/>
                </a:lnTo>
                <a:lnTo>
                  <a:pt x="4102" y="592"/>
                </a:lnTo>
                <a:lnTo>
                  <a:pt x="4128" y="598"/>
                </a:lnTo>
                <a:lnTo>
                  <a:pt x="4134" y="592"/>
                </a:lnTo>
                <a:lnTo>
                  <a:pt x="4179" y="598"/>
                </a:lnTo>
                <a:lnTo>
                  <a:pt x="4211" y="605"/>
                </a:lnTo>
                <a:lnTo>
                  <a:pt x="4224" y="605"/>
                </a:lnTo>
                <a:lnTo>
                  <a:pt x="4243" y="611"/>
                </a:lnTo>
                <a:lnTo>
                  <a:pt x="4275" y="618"/>
                </a:lnTo>
                <a:lnTo>
                  <a:pt x="4391" y="618"/>
                </a:lnTo>
                <a:lnTo>
                  <a:pt x="4398" y="605"/>
                </a:lnTo>
                <a:lnTo>
                  <a:pt x="4404" y="618"/>
                </a:lnTo>
                <a:lnTo>
                  <a:pt x="4526" y="618"/>
                </a:lnTo>
                <a:lnTo>
                  <a:pt x="4526" y="611"/>
                </a:lnTo>
                <a:lnTo>
                  <a:pt x="4526" y="605"/>
                </a:lnTo>
                <a:lnTo>
                  <a:pt x="4513" y="611"/>
                </a:lnTo>
                <a:lnTo>
                  <a:pt x="4513" y="605"/>
                </a:lnTo>
                <a:lnTo>
                  <a:pt x="4513" y="598"/>
                </a:lnTo>
                <a:lnTo>
                  <a:pt x="4520" y="592"/>
                </a:lnTo>
                <a:lnTo>
                  <a:pt x="4539" y="592"/>
                </a:lnTo>
                <a:lnTo>
                  <a:pt x="4584" y="618"/>
                </a:lnTo>
                <a:lnTo>
                  <a:pt x="4603" y="618"/>
                </a:lnTo>
                <a:lnTo>
                  <a:pt x="4545" y="585"/>
                </a:lnTo>
                <a:lnTo>
                  <a:pt x="4571" y="566"/>
                </a:lnTo>
                <a:lnTo>
                  <a:pt x="4616" y="547"/>
                </a:lnTo>
                <a:lnTo>
                  <a:pt x="4623" y="540"/>
                </a:lnTo>
                <a:lnTo>
                  <a:pt x="4635" y="534"/>
                </a:lnTo>
                <a:lnTo>
                  <a:pt x="4648" y="534"/>
                </a:lnTo>
                <a:lnTo>
                  <a:pt x="4668" y="534"/>
                </a:lnTo>
                <a:lnTo>
                  <a:pt x="4693" y="521"/>
                </a:lnTo>
                <a:lnTo>
                  <a:pt x="4790" y="495"/>
                </a:lnTo>
                <a:lnTo>
                  <a:pt x="5433" y="495"/>
                </a:lnTo>
                <a:lnTo>
                  <a:pt x="3999" y="534"/>
                </a:lnTo>
                <a:lnTo>
                  <a:pt x="3980" y="540"/>
                </a:lnTo>
                <a:lnTo>
                  <a:pt x="3967" y="540"/>
                </a:lnTo>
                <a:lnTo>
                  <a:pt x="3941" y="534"/>
                </a:lnTo>
                <a:lnTo>
                  <a:pt x="3915" y="521"/>
                </a:lnTo>
                <a:lnTo>
                  <a:pt x="3838" y="508"/>
                </a:lnTo>
                <a:lnTo>
                  <a:pt x="3806" y="495"/>
                </a:lnTo>
                <a:lnTo>
                  <a:pt x="3793" y="495"/>
                </a:lnTo>
                <a:lnTo>
                  <a:pt x="3742" y="483"/>
                </a:lnTo>
                <a:lnTo>
                  <a:pt x="3710" y="476"/>
                </a:lnTo>
                <a:lnTo>
                  <a:pt x="3684" y="476"/>
                </a:lnTo>
                <a:lnTo>
                  <a:pt x="3658" y="470"/>
                </a:lnTo>
                <a:lnTo>
                  <a:pt x="3620" y="457"/>
                </a:lnTo>
                <a:lnTo>
                  <a:pt x="3594" y="450"/>
                </a:lnTo>
                <a:lnTo>
                  <a:pt x="3568" y="450"/>
                </a:lnTo>
                <a:lnTo>
                  <a:pt x="3562" y="444"/>
                </a:lnTo>
                <a:lnTo>
                  <a:pt x="3600" y="438"/>
                </a:lnTo>
                <a:lnTo>
                  <a:pt x="3678" y="438"/>
                </a:lnTo>
                <a:lnTo>
                  <a:pt x="3761" y="450"/>
                </a:lnTo>
                <a:lnTo>
                  <a:pt x="3787" y="457"/>
                </a:lnTo>
                <a:lnTo>
                  <a:pt x="3819" y="470"/>
                </a:lnTo>
                <a:lnTo>
                  <a:pt x="3832" y="476"/>
                </a:lnTo>
                <a:lnTo>
                  <a:pt x="3838" y="476"/>
                </a:lnTo>
                <a:lnTo>
                  <a:pt x="3870" y="489"/>
                </a:lnTo>
                <a:lnTo>
                  <a:pt x="3883" y="489"/>
                </a:lnTo>
                <a:lnTo>
                  <a:pt x="3903" y="495"/>
                </a:lnTo>
                <a:lnTo>
                  <a:pt x="4031" y="521"/>
                </a:lnTo>
                <a:lnTo>
                  <a:pt x="4018" y="528"/>
                </a:lnTo>
                <a:lnTo>
                  <a:pt x="3999" y="534"/>
                </a:lnTo>
                <a:lnTo>
                  <a:pt x="5433" y="495"/>
                </a:lnTo>
                <a:lnTo>
                  <a:pt x="4288" y="592"/>
                </a:lnTo>
                <a:lnTo>
                  <a:pt x="4243" y="598"/>
                </a:lnTo>
                <a:lnTo>
                  <a:pt x="4224" y="598"/>
                </a:lnTo>
                <a:lnTo>
                  <a:pt x="4205" y="592"/>
                </a:lnTo>
                <a:lnTo>
                  <a:pt x="4173" y="585"/>
                </a:lnTo>
                <a:lnTo>
                  <a:pt x="4115" y="579"/>
                </a:lnTo>
                <a:lnTo>
                  <a:pt x="4083" y="560"/>
                </a:lnTo>
                <a:lnTo>
                  <a:pt x="4070" y="560"/>
                </a:lnTo>
                <a:lnTo>
                  <a:pt x="4057" y="553"/>
                </a:lnTo>
                <a:lnTo>
                  <a:pt x="4070" y="553"/>
                </a:lnTo>
                <a:lnTo>
                  <a:pt x="4115" y="540"/>
                </a:lnTo>
                <a:lnTo>
                  <a:pt x="4147" y="547"/>
                </a:lnTo>
                <a:lnTo>
                  <a:pt x="4198" y="553"/>
                </a:lnTo>
                <a:lnTo>
                  <a:pt x="4211" y="560"/>
                </a:lnTo>
                <a:lnTo>
                  <a:pt x="4243" y="566"/>
                </a:lnTo>
                <a:lnTo>
                  <a:pt x="4288" y="592"/>
                </a:lnTo>
                <a:lnTo>
                  <a:pt x="4295" y="592"/>
                </a:lnTo>
                <a:lnTo>
                  <a:pt x="4288" y="592"/>
                </a:lnTo>
                <a:lnTo>
                  <a:pt x="5433" y="495"/>
                </a:lnTo>
                <a:lnTo>
                  <a:pt x="4443" y="412"/>
                </a:lnTo>
                <a:lnTo>
                  <a:pt x="4449" y="418"/>
                </a:lnTo>
                <a:lnTo>
                  <a:pt x="4462" y="418"/>
                </a:lnTo>
                <a:lnTo>
                  <a:pt x="4455" y="418"/>
                </a:lnTo>
                <a:lnTo>
                  <a:pt x="4449" y="412"/>
                </a:lnTo>
                <a:lnTo>
                  <a:pt x="4443" y="412"/>
                </a:lnTo>
                <a:lnTo>
                  <a:pt x="5433" y="495"/>
                </a:lnTo>
                <a:lnTo>
                  <a:pt x="3973" y="373"/>
                </a:lnTo>
                <a:lnTo>
                  <a:pt x="3967" y="373"/>
                </a:lnTo>
                <a:lnTo>
                  <a:pt x="3954" y="380"/>
                </a:lnTo>
                <a:lnTo>
                  <a:pt x="3967" y="380"/>
                </a:lnTo>
                <a:lnTo>
                  <a:pt x="3986" y="380"/>
                </a:lnTo>
                <a:lnTo>
                  <a:pt x="4038" y="393"/>
                </a:lnTo>
                <a:lnTo>
                  <a:pt x="4057" y="399"/>
                </a:lnTo>
                <a:lnTo>
                  <a:pt x="4076" y="399"/>
                </a:lnTo>
                <a:lnTo>
                  <a:pt x="4076" y="405"/>
                </a:lnTo>
                <a:lnTo>
                  <a:pt x="4083" y="405"/>
                </a:lnTo>
                <a:lnTo>
                  <a:pt x="4089" y="405"/>
                </a:lnTo>
                <a:lnTo>
                  <a:pt x="4095" y="405"/>
                </a:lnTo>
                <a:lnTo>
                  <a:pt x="4095" y="412"/>
                </a:lnTo>
                <a:lnTo>
                  <a:pt x="4102" y="412"/>
                </a:lnTo>
                <a:lnTo>
                  <a:pt x="4108" y="412"/>
                </a:lnTo>
                <a:lnTo>
                  <a:pt x="4115" y="418"/>
                </a:lnTo>
                <a:lnTo>
                  <a:pt x="4121" y="418"/>
                </a:lnTo>
                <a:lnTo>
                  <a:pt x="4121" y="405"/>
                </a:lnTo>
                <a:lnTo>
                  <a:pt x="4115" y="399"/>
                </a:lnTo>
                <a:lnTo>
                  <a:pt x="4115" y="405"/>
                </a:lnTo>
                <a:lnTo>
                  <a:pt x="4108" y="405"/>
                </a:lnTo>
                <a:lnTo>
                  <a:pt x="4102" y="399"/>
                </a:lnTo>
                <a:lnTo>
                  <a:pt x="4095" y="393"/>
                </a:lnTo>
                <a:lnTo>
                  <a:pt x="4057" y="386"/>
                </a:lnTo>
                <a:lnTo>
                  <a:pt x="4031" y="380"/>
                </a:lnTo>
                <a:lnTo>
                  <a:pt x="3999" y="373"/>
                </a:lnTo>
                <a:lnTo>
                  <a:pt x="3993" y="367"/>
                </a:lnTo>
                <a:lnTo>
                  <a:pt x="3986" y="367"/>
                </a:lnTo>
                <a:lnTo>
                  <a:pt x="3980" y="367"/>
                </a:lnTo>
                <a:lnTo>
                  <a:pt x="3980" y="373"/>
                </a:lnTo>
                <a:lnTo>
                  <a:pt x="3973" y="373"/>
                </a:lnTo>
                <a:lnTo>
                  <a:pt x="5433" y="495"/>
                </a:lnTo>
                <a:lnTo>
                  <a:pt x="2347" y="521"/>
                </a:lnTo>
                <a:lnTo>
                  <a:pt x="2340" y="521"/>
                </a:lnTo>
                <a:lnTo>
                  <a:pt x="2328" y="521"/>
                </a:lnTo>
                <a:lnTo>
                  <a:pt x="2334" y="528"/>
                </a:lnTo>
                <a:lnTo>
                  <a:pt x="2347" y="521"/>
                </a:lnTo>
                <a:lnTo>
                  <a:pt x="5433" y="495"/>
                </a:lnTo>
                <a:lnTo>
                  <a:pt x="2469" y="592"/>
                </a:lnTo>
                <a:lnTo>
                  <a:pt x="2475" y="585"/>
                </a:lnTo>
                <a:lnTo>
                  <a:pt x="2482" y="585"/>
                </a:lnTo>
                <a:lnTo>
                  <a:pt x="2475" y="579"/>
                </a:lnTo>
                <a:lnTo>
                  <a:pt x="2456" y="585"/>
                </a:lnTo>
                <a:lnTo>
                  <a:pt x="2443" y="592"/>
                </a:lnTo>
                <a:lnTo>
                  <a:pt x="2469" y="592"/>
                </a:lnTo>
                <a:lnTo>
                  <a:pt x="5433" y="495"/>
                </a:lnTo>
                <a:lnTo>
                  <a:pt x="2315" y="540"/>
                </a:lnTo>
                <a:lnTo>
                  <a:pt x="2302" y="540"/>
                </a:lnTo>
                <a:lnTo>
                  <a:pt x="2302" y="547"/>
                </a:lnTo>
                <a:lnTo>
                  <a:pt x="2315" y="547"/>
                </a:lnTo>
                <a:lnTo>
                  <a:pt x="2315" y="540"/>
                </a:lnTo>
                <a:lnTo>
                  <a:pt x="5433" y="495"/>
                </a:lnTo>
                <a:lnTo>
                  <a:pt x="2276" y="521"/>
                </a:lnTo>
                <a:lnTo>
                  <a:pt x="2257" y="521"/>
                </a:lnTo>
                <a:lnTo>
                  <a:pt x="2250" y="521"/>
                </a:lnTo>
                <a:lnTo>
                  <a:pt x="2257" y="521"/>
                </a:lnTo>
                <a:lnTo>
                  <a:pt x="2270" y="521"/>
                </a:lnTo>
                <a:lnTo>
                  <a:pt x="2276" y="521"/>
                </a:lnTo>
                <a:lnTo>
                  <a:pt x="5433" y="495"/>
                </a:lnTo>
                <a:lnTo>
                  <a:pt x="2610" y="566"/>
                </a:lnTo>
                <a:lnTo>
                  <a:pt x="2610" y="560"/>
                </a:lnTo>
                <a:lnTo>
                  <a:pt x="2604" y="553"/>
                </a:lnTo>
                <a:lnTo>
                  <a:pt x="2598" y="553"/>
                </a:lnTo>
                <a:lnTo>
                  <a:pt x="2598" y="560"/>
                </a:lnTo>
                <a:lnTo>
                  <a:pt x="2598" y="566"/>
                </a:lnTo>
                <a:lnTo>
                  <a:pt x="2610" y="566"/>
                </a:lnTo>
                <a:lnTo>
                  <a:pt x="5433" y="495"/>
                </a:lnTo>
                <a:lnTo>
                  <a:pt x="2893" y="515"/>
                </a:lnTo>
                <a:lnTo>
                  <a:pt x="2906" y="502"/>
                </a:lnTo>
                <a:lnTo>
                  <a:pt x="2900" y="502"/>
                </a:lnTo>
                <a:lnTo>
                  <a:pt x="2880" y="508"/>
                </a:lnTo>
                <a:lnTo>
                  <a:pt x="2880" y="515"/>
                </a:lnTo>
                <a:lnTo>
                  <a:pt x="2880" y="508"/>
                </a:lnTo>
                <a:lnTo>
                  <a:pt x="2900" y="495"/>
                </a:lnTo>
                <a:lnTo>
                  <a:pt x="2906" y="489"/>
                </a:lnTo>
                <a:lnTo>
                  <a:pt x="2913" y="489"/>
                </a:lnTo>
                <a:lnTo>
                  <a:pt x="2900" y="489"/>
                </a:lnTo>
                <a:lnTo>
                  <a:pt x="2887" y="495"/>
                </a:lnTo>
                <a:lnTo>
                  <a:pt x="2880" y="502"/>
                </a:lnTo>
                <a:lnTo>
                  <a:pt x="2874" y="502"/>
                </a:lnTo>
                <a:lnTo>
                  <a:pt x="2855" y="495"/>
                </a:lnTo>
                <a:lnTo>
                  <a:pt x="2855" y="502"/>
                </a:lnTo>
                <a:lnTo>
                  <a:pt x="2855" y="508"/>
                </a:lnTo>
                <a:lnTo>
                  <a:pt x="2842" y="508"/>
                </a:lnTo>
                <a:lnTo>
                  <a:pt x="2835" y="515"/>
                </a:lnTo>
                <a:lnTo>
                  <a:pt x="2835" y="521"/>
                </a:lnTo>
                <a:lnTo>
                  <a:pt x="2842" y="521"/>
                </a:lnTo>
                <a:lnTo>
                  <a:pt x="2848" y="521"/>
                </a:lnTo>
                <a:lnTo>
                  <a:pt x="2874" y="515"/>
                </a:lnTo>
                <a:lnTo>
                  <a:pt x="2880" y="515"/>
                </a:lnTo>
                <a:lnTo>
                  <a:pt x="2874" y="521"/>
                </a:lnTo>
                <a:lnTo>
                  <a:pt x="2868" y="521"/>
                </a:lnTo>
                <a:lnTo>
                  <a:pt x="2861" y="521"/>
                </a:lnTo>
                <a:lnTo>
                  <a:pt x="2868" y="521"/>
                </a:lnTo>
                <a:lnTo>
                  <a:pt x="2874" y="521"/>
                </a:lnTo>
                <a:lnTo>
                  <a:pt x="2880" y="521"/>
                </a:lnTo>
                <a:lnTo>
                  <a:pt x="2880" y="515"/>
                </a:lnTo>
                <a:lnTo>
                  <a:pt x="2880" y="515"/>
                </a:lnTo>
                <a:lnTo>
                  <a:pt x="2887" y="521"/>
                </a:lnTo>
                <a:lnTo>
                  <a:pt x="2893" y="521"/>
                </a:lnTo>
                <a:lnTo>
                  <a:pt x="2913" y="521"/>
                </a:lnTo>
                <a:lnTo>
                  <a:pt x="2919" y="521"/>
                </a:lnTo>
                <a:lnTo>
                  <a:pt x="2913" y="521"/>
                </a:lnTo>
                <a:lnTo>
                  <a:pt x="2900" y="521"/>
                </a:lnTo>
                <a:lnTo>
                  <a:pt x="2893" y="515"/>
                </a:lnTo>
                <a:lnTo>
                  <a:pt x="5433" y="495"/>
                </a:lnTo>
                <a:lnTo>
                  <a:pt x="2810" y="489"/>
                </a:lnTo>
                <a:lnTo>
                  <a:pt x="2810" y="483"/>
                </a:lnTo>
                <a:lnTo>
                  <a:pt x="2803" y="483"/>
                </a:lnTo>
                <a:lnTo>
                  <a:pt x="2797" y="483"/>
                </a:lnTo>
                <a:lnTo>
                  <a:pt x="2803" y="489"/>
                </a:lnTo>
                <a:lnTo>
                  <a:pt x="2810" y="489"/>
                </a:lnTo>
                <a:lnTo>
                  <a:pt x="5433" y="495"/>
                </a:lnTo>
                <a:lnTo>
                  <a:pt x="2636" y="553"/>
                </a:lnTo>
                <a:lnTo>
                  <a:pt x="2636" y="547"/>
                </a:lnTo>
                <a:lnTo>
                  <a:pt x="2636" y="560"/>
                </a:lnTo>
                <a:lnTo>
                  <a:pt x="2636" y="553"/>
                </a:lnTo>
                <a:lnTo>
                  <a:pt x="5433" y="495"/>
                </a:lnTo>
                <a:lnTo>
                  <a:pt x="2231" y="521"/>
                </a:lnTo>
                <a:lnTo>
                  <a:pt x="2199" y="521"/>
                </a:lnTo>
                <a:lnTo>
                  <a:pt x="2186" y="528"/>
                </a:lnTo>
                <a:lnTo>
                  <a:pt x="2199" y="528"/>
                </a:lnTo>
                <a:lnTo>
                  <a:pt x="2218" y="534"/>
                </a:lnTo>
                <a:lnTo>
                  <a:pt x="2231" y="521"/>
                </a:lnTo>
                <a:lnTo>
                  <a:pt x="5433" y="495"/>
                </a:lnTo>
                <a:lnTo>
                  <a:pt x="2745" y="528"/>
                </a:lnTo>
                <a:lnTo>
                  <a:pt x="2745" y="534"/>
                </a:lnTo>
                <a:lnTo>
                  <a:pt x="2758" y="528"/>
                </a:lnTo>
                <a:lnTo>
                  <a:pt x="2752" y="528"/>
                </a:lnTo>
                <a:lnTo>
                  <a:pt x="2745" y="528"/>
                </a:lnTo>
                <a:lnTo>
                  <a:pt x="5433" y="495"/>
                </a:lnTo>
                <a:lnTo>
                  <a:pt x="2668" y="547"/>
                </a:lnTo>
                <a:lnTo>
                  <a:pt x="2662" y="547"/>
                </a:lnTo>
                <a:lnTo>
                  <a:pt x="2655" y="547"/>
                </a:lnTo>
                <a:lnTo>
                  <a:pt x="2662" y="553"/>
                </a:lnTo>
                <a:lnTo>
                  <a:pt x="2668" y="553"/>
                </a:lnTo>
                <a:lnTo>
                  <a:pt x="2668" y="547"/>
                </a:lnTo>
                <a:lnTo>
                  <a:pt x="5433" y="495"/>
                </a:lnTo>
                <a:lnTo>
                  <a:pt x="2803" y="521"/>
                </a:lnTo>
                <a:lnTo>
                  <a:pt x="2790" y="521"/>
                </a:lnTo>
                <a:lnTo>
                  <a:pt x="2784" y="521"/>
                </a:lnTo>
                <a:lnTo>
                  <a:pt x="2778" y="528"/>
                </a:lnTo>
                <a:lnTo>
                  <a:pt x="2784" y="528"/>
                </a:lnTo>
                <a:lnTo>
                  <a:pt x="2790" y="534"/>
                </a:lnTo>
                <a:lnTo>
                  <a:pt x="2803" y="534"/>
                </a:lnTo>
                <a:lnTo>
                  <a:pt x="2810" y="528"/>
                </a:lnTo>
                <a:lnTo>
                  <a:pt x="2816" y="521"/>
                </a:lnTo>
                <a:lnTo>
                  <a:pt x="2810" y="521"/>
                </a:lnTo>
                <a:lnTo>
                  <a:pt x="2803" y="521"/>
                </a:lnTo>
                <a:lnTo>
                  <a:pt x="5433" y="495"/>
                </a:lnTo>
                <a:lnTo>
                  <a:pt x="1460" y="605"/>
                </a:lnTo>
                <a:lnTo>
                  <a:pt x="1453" y="611"/>
                </a:lnTo>
                <a:lnTo>
                  <a:pt x="1453" y="618"/>
                </a:lnTo>
                <a:lnTo>
                  <a:pt x="1460" y="618"/>
                </a:lnTo>
                <a:lnTo>
                  <a:pt x="1466" y="618"/>
                </a:lnTo>
                <a:lnTo>
                  <a:pt x="1479" y="618"/>
                </a:lnTo>
                <a:lnTo>
                  <a:pt x="1460" y="605"/>
                </a:lnTo>
                <a:lnTo>
                  <a:pt x="5433" y="495"/>
                </a:lnTo>
                <a:lnTo>
                  <a:pt x="161" y="585"/>
                </a:lnTo>
                <a:lnTo>
                  <a:pt x="161" y="592"/>
                </a:lnTo>
                <a:lnTo>
                  <a:pt x="168" y="592"/>
                </a:lnTo>
                <a:lnTo>
                  <a:pt x="168" y="585"/>
                </a:lnTo>
                <a:lnTo>
                  <a:pt x="161" y="585"/>
                </a:lnTo>
                <a:lnTo>
                  <a:pt x="5433" y="495"/>
                </a:lnTo>
                <a:lnTo>
                  <a:pt x="4899" y="450"/>
                </a:lnTo>
                <a:lnTo>
                  <a:pt x="4880" y="476"/>
                </a:lnTo>
                <a:lnTo>
                  <a:pt x="4905" y="476"/>
                </a:lnTo>
                <a:lnTo>
                  <a:pt x="4905" y="470"/>
                </a:lnTo>
                <a:lnTo>
                  <a:pt x="4912" y="450"/>
                </a:lnTo>
                <a:lnTo>
                  <a:pt x="4905" y="450"/>
                </a:lnTo>
                <a:lnTo>
                  <a:pt x="4899" y="450"/>
                </a:lnTo>
                <a:lnTo>
                  <a:pt x="5433" y="495"/>
                </a:lnTo>
                <a:lnTo>
                  <a:pt x="20" y="598"/>
                </a:lnTo>
                <a:lnTo>
                  <a:pt x="65" y="618"/>
                </a:lnTo>
                <a:lnTo>
                  <a:pt x="84" y="618"/>
                </a:lnTo>
                <a:lnTo>
                  <a:pt x="13" y="585"/>
                </a:lnTo>
                <a:lnTo>
                  <a:pt x="20" y="598"/>
                </a:lnTo>
                <a:lnTo>
                  <a:pt x="5433" y="495"/>
                </a:lnTo>
                <a:lnTo>
                  <a:pt x="225" y="585"/>
                </a:lnTo>
                <a:lnTo>
                  <a:pt x="180" y="553"/>
                </a:lnTo>
                <a:lnTo>
                  <a:pt x="161" y="547"/>
                </a:lnTo>
                <a:lnTo>
                  <a:pt x="161" y="553"/>
                </a:lnTo>
                <a:lnTo>
                  <a:pt x="180" y="566"/>
                </a:lnTo>
                <a:lnTo>
                  <a:pt x="206" y="585"/>
                </a:lnTo>
                <a:lnTo>
                  <a:pt x="258" y="618"/>
                </a:lnTo>
                <a:lnTo>
                  <a:pt x="270" y="618"/>
                </a:lnTo>
                <a:lnTo>
                  <a:pt x="245" y="605"/>
                </a:lnTo>
                <a:lnTo>
                  <a:pt x="225" y="585"/>
                </a:lnTo>
                <a:lnTo>
                  <a:pt x="5433" y="495"/>
                </a:lnTo>
                <a:lnTo>
                  <a:pt x="2051" y="483"/>
                </a:lnTo>
                <a:lnTo>
                  <a:pt x="2045" y="483"/>
                </a:lnTo>
                <a:lnTo>
                  <a:pt x="2032" y="489"/>
                </a:lnTo>
                <a:lnTo>
                  <a:pt x="1987" y="483"/>
                </a:lnTo>
                <a:lnTo>
                  <a:pt x="1980" y="489"/>
                </a:lnTo>
                <a:lnTo>
                  <a:pt x="1980" y="495"/>
                </a:lnTo>
                <a:lnTo>
                  <a:pt x="1993" y="495"/>
                </a:lnTo>
                <a:lnTo>
                  <a:pt x="2032" y="495"/>
                </a:lnTo>
                <a:lnTo>
                  <a:pt x="2045" y="489"/>
                </a:lnTo>
                <a:lnTo>
                  <a:pt x="2051" y="483"/>
                </a:lnTo>
                <a:lnTo>
                  <a:pt x="5433" y="495"/>
                </a:lnTo>
                <a:lnTo>
                  <a:pt x="2025" y="592"/>
                </a:lnTo>
                <a:lnTo>
                  <a:pt x="2019" y="592"/>
                </a:lnTo>
                <a:lnTo>
                  <a:pt x="2006" y="592"/>
                </a:lnTo>
                <a:lnTo>
                  <a:pt x="2006" y="598"/>
                </a:lnTo>
                <a:lnTo>
                  <a:pt x="2025" y="592"/>
                </a:lnTo>
                <a:lnTo>
                  <a:pt x="2032" y="592"/>
                </a:lnTo>
                <a:lnTo>
                  <a:pt x="2025" y="592"/>
                </a:lnTo>
                <a:lnTo>
                  <a:pt x="5433" y="495"/>
                </a:lnTo>
                <a:lnTo>
                  <a:pt x="2655" y="579"/>
                </a:lnTo>
                <a:lnTo>
                  <a:pt x="2610" y="585"/>
                </a:lnTo>
                <a:lnTo>
                  <a:pt x="2578" y="598"/>
                </a:lnTo>
                <a:lnTo>
                  <a:pt x="2540" y="598"/>
                </a:lnTo>
                <a:lnTo>
                  <a:pt x="2469" y="605"/>
                </a:lnTo>
                <a:lnTo>
                  <a:pt x="2430" y="611"/>
                </a:lnTo>
                <a:lnTo>
                  <a:pt x="2418" y="611"/>
                </a:lnTo>
                <a:lnTo>
                  <a:pt x="2398" y="611"/>
                </a:lnTo>
                <a:lnTo>
                  <a:pt x="2379" y="605"/>
                </a:lnTo>
                <a:lnTo>
                  <a:pt x="2360" y="605"/>
                </a:lnTo>
                <a:lnTo>
                  <a:pt x="2302" y="605"/>
                </a:lnTo>
                <a:lnTo>
                  <a:pt x="2257" y="592"/>
                </a:lnTo>
                <a:lnTo>
                  <a:pt x="2199" y="579"/>
                </a:lnTo>
                <a:lnTo>
                  <a:pt x="2167" y="566"/>
                </a:lnTo>
                <a:lnTo>
                  <a:pt x="2148" y="560"/>
                </a:lnTo>
                <a:lnTo>
                  <a:pt x="2109" y="553"/>
                </a:lnTo>
                <a:lnTo>
                  <a:pt x="2064" y="547"/>
                </a:lnTo>
                <a:lnTo>
                  <a:pt x="2045" y="540"/>
                </a:lnTo>
                <a:lnTo>
                  <a:pt x="2070" y="553"/>
                </a:lnTo>
                <a:lnTo>
                  <a:pt x="2109" y="560"/>
                </a:lnTo>
                <a:lnTo>
                  <a:pt x="2148" y="579"/>
                </a:lnTo>
                <a:lnTo>
                  <a:pt x="2225" y="598"/>
                </a:lnTo>
                <a:lnTo>
                  <a:pt x="2295" y="618"/>
                </a:lnTo>
                <a:lnTo>
                  <a:pt x="2578" y="618"/>
                </a:lnTo>
                <a:lnTo>
                  <a:pt x="2610" y="598"/>
                </a:lnTo>
                <a:lnTo>
                  <a:pt x="2643" y="585"/>
                </a:lnTo>
                <a:lnTo>
                  <a:pt x="2655" y="585"/>
                </a:lnTo>
                <a:lnTo>
                  <a:pt x="2688" y="598"/>
                </a:lnTo>
                <a:lnTo>
                  <a:pt x="2668" y="579"/>
                </a:lnTo>
                <a:lnTo>
                  <a:pt x="2707" y="566"/>
                </a:lnTo>
                <a:lnTo>
                  <a:pt x="2655" y="579"/>
                </a:lnTo>
                <a:lnTo>
                  <a:pt x="5433" y="495"/>
                </a:lnTo>
                <a:lnTo>
                  <a:pt x="2154" y="528"/>
                </a:lnTo>
                <a:lnTo>
                  <a:pt x="2148" y="528"/>
                </a:lnTo>
                <a:lnTo>
                  <a:pt x="2141" y="528"/>
                </a:lnTo>
                <a:lnTo>
                  <a:pt x="2135" y="528"/>
                </a:lnTo>
                <a:lnTo>
                  <a:pt x="2141" y="534"/>
                </a:lnTo>
                <a:lnTo>
                  <a:pt x="2154" y="528"/>
                </a:lnTo>
                <a:lnTo>
                  <a:pt x="5433" y="495"/>
                </a:lnTo>
                <a:lnTo>
                  <a:pt x="193" y="605"/>
                </a:lnTo>
                <a:lnTo>
                  <a:pt x="187" y="598"/>
                </a:lnTo>
                <a:lnTo>
                  <a:pt x="180" y="598"/>
                </a:lnTo>
                <a:lnTo>
                  <a:pt x="187" y="605"/>
                </a:lnTo>
                <a:lnTo>
                  <a:pt x="200" y="618"/>
                </a:lnTo>
                <a:lnTo>
                  <a:pt x="213" y="618"/>
                </a:lnTo>
                <a:lnTo>
                  <a:pt x="193" y="605"/>
                </a:lnTo>
                <a:lnTo>
                  <a:pt x="5433" y="495"/>
                </a:lnTo>
                <a:lnTo>
                  <a:pt x="4719" y="470"/>
                </a:lnTo>
                <a:lnTo>
                  <a:pt x="4738" y="470"/>
                </a:lnTo>
                <a:lnTo>
                  <a:pt x="4745" y="476"/>
                </a:lnTo>
                <a:lnTo>
                  <a:pt x="4751" y="470"/>
                </a:lnTo>
                <a:lnTo>
                  <a:pt x="4758" y="470"/>
                </a:lnTo>
                <a:lnTo>
                  <a:pt x="4764" y="476"/>
                </a:lnTo>
                <a:lnTo>
                  <a:pt x="4777" y="476"/>
                </a:lnTo>
                <a:lnTo>
                  <a:pt x="4796" y="470"/>
                </a:lnTo>
                <a:lnTo>
                  <a:pt x="4790" y="470"/>
                </a:lnTo>
                <a:lnTo>
                  <a:pt x="4777" y="457"/>
                </a:lnTo>
                <a:lnTo>
                  <a:pt x="4764" y="457"/>
                </a:lnTo>
                <a:lnTo>
                  <a:pt x="4738" y="457"/>
                </a:lnTo>
                <a:lnTo>
                  <a:pt x="4725" y="457"/>
                </a:lnTo>
                <a:lnTo>
                  <a:pt x="4706" y="457"/>
                </a:lnTo>
                <a:lnTo>
                  <a:pt x="4693" y="457"/>
                </a:lnTo>
                <a:lnTo>
                  <a:pt x="4700" y="470"/>
                </a:lnTo>
                <a:lnTo>
                  <a:pt x="4719" y="470"/>
                </a:lnTo>
                <a:lnTo>
                  <a:pt x="5433" y="495"/>
                </a:lnTo>
                <a:lnTo>
                  <a:pt x="4899" y="251"/>
                </a:lnTo>
                <a:lnTo>
                  <a:pt x="4899" y="245"/>
                </a:lnTo>
                <a:lnTo>
                  <a:pt x="4893" y="245"/>
                </a:lnTo>
                <a:lnTo>
                  <a:pt x="4867" y="245"/>
                </a:lnTo>
                <a:lnTo>
                  <a:pt x="4815" y="238"/>
                </a:lnTo>
                <a:lnTo>
                  <a:pt x="4770" y="245"/>
                </a:lnTo>
                <a:lnTo>
                  <a:pt x="4758" y="245"/>
                </a:lnTo>
                <a:lnTo>
                  <a:pt x="4751" y="245"/>
                </a:lnTo>
                <a:lnTo>
                  <a:pt x="4738" y="251"/>
                </a:lnTo>
                <a:lnTo>
                  <a:pt x="4725" y="264"/>
                </a:lnTo>
                <a:lnTo>
                  <a:pt x="4732" y="270"/>
                </a:lnTo>
                <a:lnTo>
                  <a:pt x="4751" y="270"/>
                </a:lnTo>
                <a:lnTo>
                  <a:pt x="4758" y="264"/>
                </a:lnTo>
                <a:lnTo>
                  <a:pt x="4770" y="264"/>
                </a:lnTo>
                <a:lnTo>
                  <a:pt x="4809" y="264"/>
                </a:lnTo>
                <a:lnTo>
                  <a:pt x="4860" y="264"/>
                </a:lnTo>
                <a:lnTo>
                  <a:pt x="4880" y="264"/>
                </a:lnTo>
                <a:lnTo>
                  <a:pt x="4899" y="251"/>
                </a:lnTo>
                <a:lnTo>
                  <a:pt x="5433" y="495"/>
                </a:lnTo>
                <a:lnTo>
                  <a:pt x="4719" y="380"/>
                </a:lnTo>
                <a:lnTo>
                  <a:pt x="4706" y="373"/>
                </a:lnTo>
                <a:lnTo>
                  <a:pt x="4700" y="373"/>
                </a:lnTo>
                <a:lnTo>
                  <a:pt x="4700" y="380"/>
                </a:lnTo>
                <a:lnTo>
                  <a:pt x="4700" y="386"/>
                </a:lnTo>
                <a:lnTo>
                  <a:pt x="4706" y="393"/>
                </a:lnTo>
                <a:lnTo>
                  <a:pt x="4738" y="393"/>
                </a:lnTo>
                <a:lnTo>
                  <a:pt x="4725" y="380"/>
                </a:lnTo>
                <a:lnTo>
                  <a:pt x="4719" y="380"/>
                </a:lnTo>
                <a:lnTo>
                  <a:pt x="5433" y="495"/>
                </a:lnTo>
                <a:lnTo>
                  <a:pt x="5220" y="450"/>
                </a:lnTo>
                <a:lnTo>
                  <a:pt x="5246" y="438"/>
                </a:lnTo>
                <a:lnTo>
                  <a:pt x="5272" y="431"/>
                </a:lnTo>
                <a:lnTo>
                  <a:pt x="5278" y="425"/>
                </a:lnTo>
                <a:lnTo>
                  <a:pt x="5278" y="418"/>
                </a:lnTo>
                <a:lnTo>
                  <a:pt x="5272" y="418"/>
                </a:lnTo>
                <a:lnTo>
                  <a:pt x="5259" y="425"/>
                </a:lnTo>
                <a:lnTo>
                  <a:pt x="5227" y="438"/>
                </a:lnTo>
                <a:lnTo>
                  <a:pt x="5214" y="444"/>
                </a:lnTo>
                <a:lnTo>
                  <a:pt x="5214" y="450"/>
                </a:lnTo>
                <a:lnTo>
                  <a:pt x="5188" y="457"/>
                </a:lnTo>
                <a:lnTo>
                  <a:pt x="5175" y="457"/>
                </a:lnTo>
                <a:lnTo>
                  <a:pt x="5175" y="450"/>
                </a:lnTo>
                <a:lnTo>
                  <a:pt x="5169" y="450"/>
                </a:lnTo>
                <a:lnTo>
                  <a:pt x="5163" y="450"/>
                </a:lnTo>
                <a:lnTo>
                  <a:pt x="5156" y="470"/>
                </a:lnTo>
                <a:lnTo>
                  <a:pt x="5137" y="483"/>
                </a:lnTo>
                <a:lnTo>
                  <a:pt x="5118" y="495"/>
                </a:lnTo>
                <a:lnTo>
                  <a:pt x="5111" y="495"/>
                </a:lnTo>
                <a:lnTo>
                  <a:pt x="5098" y="495"/>
                </a:lnTo>
                <a:lnTo>
                  <a:pt x="5085" y="502"/>
                </a:lnTo>
                <a:lnTo>
                  <a:pt x="5085" y="508"/>
                </a:lnTo>
                <a:lnTo>
                  <a:pt x="5073" y="521"/>
                </a:lnTo>
                <a:lnTo>
                  <a:pt x="5066" y="521"/>
                </a:lnTo>
                <a:lnTo>
                  <a:pt x="5066" y="521"/>
                </a:lnTo>
                <a:lnTo>
                  <a:pt x="5060" y="521"/>
                </a:lnTo>
                <a:lnTo>
                  <a:pt x="5060" y="515"/>
                </a:lnTo>
                <a:lnTo>
                  <a:pt x="5047" y="521"/>
                </a:lnTo>
                <a:lnTo>
                  <a:pt x="5034" y="521"/>
                </a:lnTo>
                <a:lnTo>
                  <a:pt x="5028" y="521"/>
                </a:lnTo>
                <a:lnTo>
                  <a:pt x="5028" y="528"/>
                </a:lnTo>
                <a:lnTo>
                  <a:pt x="5034" y="528"/>
                </a:lnTo>
                <a:lnTo>
                  <a:pt x="5040" y="528"/>
                </a:lnTo>
                <a:lnTo>
                  <a:pt x="5047" y="534"/>
                </a:lnTo>
                <a:lnTo>
                  <a:pt x="5034" y="540"/>
                </a:lnTo>
                <a:lnTo>
                  <a:pt x="5028" y="547"/>
                </a:lnTo>
                <a:lnTo>
                  <a:pt x="5008" y="553"/>
                </a:lnTo>
                <a:lnTo>
                  <a:pt x="5002" y="553"/>
                </a:lnTo>
                <a:lnTo>
                  <a:pt x="4995" y="553"/>
                </a:lnTo>
                <a:lnTo>
                  <a:pt x="4995" y="547"/>
                </a:lnTo>
                <a:lnTo>
                  <a:pt x="5008" y="534"/>
                </a:lnTo>
                <a:lnTo>
                  <a:pt x="4995" y="534"/>
                </a:lnTo>
                <a:lnTo>
                  <a:pt x="4976" y="540"/>
                </a:lnTo>
                <a:lnTo>
                  <a:pt x="4963" y="540"/>
                </a:lnTo>
                <a:lnTo>
                  <a:pt x="4950" y="540"/>
                </a:lnTo>
                <a:lnTo>
                  <a:pt x="4950" y="553"/>
                </a:lnTo>
                <a:lnTo>
                  <a:pt x="4938" y="547"/>
                </a:lnTo>
                <a:lnTo>
                  <a:pt x="4925" y="547"/>
                </a:lnTo>
                <a:lnTo>
                  <a:pt x="4905" y="547"/>
                </a:lnTo>
                <a:lnTo>
                  <a:pt x="4899" y="547"/>
                </a:lnTo>
                <a:lnTo>
                  <a:pt x="4899" y="553"/>
                </a:lnTo>
                <a:lnTo>
                  <a:pt x="4918" y="560"/>
                </a:lnTo>
                <a:lnTo>
                  <a:pt x="4938" y="566"/>
                </a:lnTo>
                <a:lnTo>
                  <a:pt x="4931" y="566"/>
                </a:lnTo>
                <a:lnTo>
                  <a:pt x="4905" y="585"/>
                </a:lnTo>
                <a:lnTo>
                  <a:pt x="4873" y="598"/>
                </a:lnTo>
                <a:lnTo>
                  <a:pt x="4867" y="605"/>
                </a:lnTo>
                <a:lnTo>
                  <a:pt x="4880" y="605"/>
                </a:lnTo>
                <a:lnTo>
                  <a:pt x="4912" y="592"/>
                </a:lnTo>
                <a:lnTo>
                  <a:pt x="4944" y="579"/>
                </a:lnTo>
                <a:lnTo>
                  <a:pt x="4957" y="579"/>
                </a:lnTo>
                <a:lnTo>
                  <a:pt x="4970" y="566"/>
                </a:lnTo>
                <a:lnTo>
                  <a:pt x="4976" y="566"/>
                </a:lnTo>
                <a:lnTo>
                  <a:pt x="4976" y="579"/>
                </a:lnTo>
                <a:lnTo>
                  <a:pt x="4950" y="598"/>
                </a:lnTo>
                <a:lnTo>
                  <a:pt x="4931" y="611"/>
                </a:lnTo>
                <a:lnTo>
                  <a:pt x="4963" y="598"/>
                </a:lnTo>
                <a:lnTo>
                  <a:pt x="4995" y="585"/>
                </a:lnTo>
                <a:lnTo>
                  <a:pt x="5015" y="566"/>
                </a:lnTo>
                <a:lnTo>
                  <a:pt x="5021" y="566"/>
                </a:lnTo>
                <a:lnTo>
                  <a:pt x="5034" y="560"/>
                </a:lnTo>
                <a:lnTo>
                  <a:pt x="5047" y="547"/>
                </a:lnTo>
                <a:lnTo>
                  <a:pt x="5118" y="515"/>
                </a:lnTo>
                <a:lnTo>
                  <a:pt x="5175" y="476"/>
                </a:lnTo>
                <a:lnTo>
                  <a:pt x="5208" y="470"/>
                </a:lnTo>
                <a:lnTo>
                  <a:pt x="5220" y="450"/>
                </a:lnTo>
                <a:lnTo>
                  <a:pt x="5433" y="495"/>
                </a:lnTo>
                <a:lnTo>
                  <a:pt x="4500" y="425"/>
                </a:lnTo>
                <a:lnTo>
                  <a:pt x="4500" y="431"/>
                </a:lnTo>
                <a:lnTo>
                  <a:pt x="4507" y="431"/>
                </a:lnTo>
                <a:lnTo>
                  <a:pt x="4513" y="425"/>
                </a:lnTo>
                <a:lnTo>
                  <a:pt x="4507" y="418"/>
                </a:lnTo>
                <a:lnTo>
                  <a:pt x="4500" y="425"/>
                </a:lnTo>
                <a:lnTo>
                  <a:pt x="5433" y="495"/>
                </a:lnTo>
                <a:lnTo>
                  <a:pt x="5047" y="457"/>
                </a:lnTo>
                <a:lnTo>
                  <a:pt x="5034" y="450"/>
                </a:lnTo>
                <a:lnTo>
                  <a:pt x="5008" y="457"/>
                </a:lnTo>
                <a:lnTo>
                  <a:pt x="5034" y="470"/>
                </a:lnTo>
                <a:lnTo>
                  <a:pt x="5060" y="470"/>
                </a:lnTo>
                <a:lnTo>
                  <a:pt x="5079" y="470"/>
                </a:lnTo>
                <a:lnTo>
                  <a:pt x="5085" y="470"/>
                </a:lnTo>
                <a:lnTo>
                  <a:pt x="5079" y="470"/>
                </a:lnTo>
                <a:lnTo>
                  <a:pt x="5066" y="457"/>
                </a:lnTo>
                <a:lnTo>
                  <a:pt x="5047" y="457"/>
                </a:lnTo>
                <a:lnTo>
                  <a:pt x="5433" y="495"/>
                </a:lnTo>
                <a:lnTo>
                  <a:pt x="4848" y="470"/>
                </a:lnTo>
                <a:lnTo>
                  <a:pt x="4841" y="476"/>
                </a:lnTo>
                <a:lnTo>
                  <a:pt x="4867" y="476"/>
                </a:lnTo>
                <a:lnTo>
                  <a:pt x="4860" y="470"/>
                </a:lnTo>
                <a:lnTo>
                  <a:pt x="4848" y="470"/>
                </a:lnTo>
                <a:lnTo>
                  <a:pt x="5433" y="495"/>
                </a:lnTo>
                <a:lnTo>
                  <a:pt x="3581" y="592"/>
                </a:lnTo>
                <a:lnTo>
                  <a:pt x="3517" y="579"/>
                </a:lnTo>
                <a:lnTo>
                  <a:pt x="3459" y="566"/>
                </a:lnTo>
                <a:lnTo>
                  <a:pt x="3420" y="560"/>
                </a:lnTo>
                <a:lnTo>
                  <a:pt x="3375" y="553"/>
                </a:lnTo>
                <a:lnTo>
                  <a:pt x="3305" y="547"/>
                </a:lnTo>
                <a:lnTo>
                  <a:pt x="3260" y="540"/>
                </a:lnTo>
                <a:lnTo>
                  <a:pt x="3234" y="534"/>
                </a:lnTo>
                <a:lnTo>
                  <a:pt x="3221" y="534"/>
                </a:lnTo>
                <a:lnTo>
                  <a:pt x="3202" y="534"/>
                </a:lnTo>
                <a:lnTo>
                  <a:pt x="3170" y="528"/>
                </a:lnTo>
                <a:lnTo>
                  <a:pt x="3086" y="521"/>
                </a:lnTo>
                <a:lnTo>
                  <a:pt x="3073" y="521"/>
                </a:lnTo>
                <a:lnTo>
                  <a:pt x="3067" y="521"/>
                </a:lnTo>
                <a:lnTo>
                  <a:pt x="3041" y="515"/>
                </a:lnTo>
                <a:lnTo>
                  <a:pt x="2970" y="515"/>
                </a:lnTo>
                <a:lnTo>
                  <a:pt x="2945" y="515"/>
                </a:lnTo>
                <a:lnTo>
                  <a:pt x="2919" y="508"/>
                </a:lnTo>
                <a:lnTo>
                  <a:pt x="2919" y="515"/>
                </a:lnTo>
                <a:lnTo>
                  <a:pt x="2919" y="521"/>
                </a:lnTo>
                <a:lnTo>
                  <a:pt x="2938" y="521"/>
                </a:lnTo>
                <a:lnTo>
                  <a:pt x="2964" y="521"/>
                </a:lnTo>
                <a:lnTo>
                  <a:pt x="2983" y="521"/>
                </a:lnTo>
                <a:lnTo>
                  <a:pt x="2990" y="528"/>
                </a:lnTo>
                <a:lnTo>
                  <a:pt x="2983" y="547"/>
                </a:lnTo>
                <a:lnTo>
                  <a:pt x="2977" y="553"/>
                </a:lnTo>
                <a:lnTo>
                  <a:pt x="3003" y="553"/>
                </a:lnTo>
                <a:lnTo>
                  <a:pt x="3022" y="547"/>
                </a:lnTo>
                <a:lnTo>
                  <a:pt x="3041" y="553"/>
                </a:lnTo>
                <a:lnTo>
                  <a:pt x="3060" y="553"/>
                </a:lnTo>
                <a:lnTo>
                  <a:pt x="3067" y="553"/>
                </a:lnTo>
                <a:lnTo>
                  <a:pt x="3067" y="560"/>
                </a:lnTo>
                <a:lnTo>
                  <a:pt x="3067" y="566"/>
                </a:lnTo>
                <a:lnTo>
                  <a:pt x="3073" y="566"/>
                </a:lnTo>
                <a:lnTo>
                  <a:pt x="3093" y="560"/>
                </a:lnTo>
                <a:lnTo>
                  <a:pt x="3112" y="566"/>
                </a:lnTo>
                <a:lnTo>
                  <a:pt x="3144" y="566"/>
                </a:lnTo>
                <a:lnTo>
                  <a:pt x="3163" y="585"/>
                </a:lnTo>
                <a:lnTo>
                  <a:pt x="3189" y="592"/>
                </a:lnTo>
                <a:lnTo>
                  <a:pt x="3183" y="585"/>
                </a:lnTo>
                <a:lnTo>
                  <a:pt x="3170" y="566"/>
                </a:lnTo>
                <a:lnTo>
                  <a:pt x="3163" y="566"/>
                </a:lnTo>
                <a:lnTo>
                  <a:pt x="3150" y="553"/>
                </a:lnTo>
                <a:lnTo>
                  <a:pt x="3157" y="553"/>
                </a:lnTo>
                <a:lnTo>
                  <a:pt x="3176" y="553"/>
                </a:lnTo>
                <a:lnTo>
                  <a:pt x="3183" y="553"/>
                </a:lnTo>
                <a:lnTo>
                  <a:pt x="3195" y="560"/>
                </a:lnTo>
                <a:lnTo>
                  <a:pt x="3221" y="579"/>
                </a:lnTo>
                <a:lnTo>
                  <a:pt x="3234" y="585"/>
                </a:lnTo>
                <a:lnTo>
                  <a:pt x="3221" y="566"/>
                </a:lnTo>
                <a:lnTo>
                  <a:pt x="3228" y="560"/>
                </a:lnTo>
                <a:lnTo>
                  <a:pt x="3247" y="560"/>
                </a:lnTo>
                <a:lnTo>
                  <a:pt x="3266" y="585"/>
                </a:lnTo>
                <a:lnTo>
                  <a:pt x="3279" y="598"/>
                </a:lnTo>
                <a:lnTo>
                  <a:pt x="3285" y="598"/>
                </a:lnTo>
                <a:lnTo>
                  <a:pt x="3279" y="579"/>
                </a:lnTo>
                <a:lnTo>
                  <a:pt x="3279" y="566"/>
                </a:lnTo>
                <a:lnTo>
                  <a:pt x="3279" y="560"/>
                </a:lnTo>
                <a:lnTo>
                  <a:pt x="3292" y="579"/>
                </a:lnTo>
                <a:lnTo>
                  <a:pt x="3292" y="585"/>
                </a:lnTo>
                <a:lnTo>
                  <a:pt x="3298" y="592"/>
                </a:lnTo>
                <a:lnTo>
                  <a:pt x="3305" y="598"/>
                </a:lnTo>
                <a:lnTo>
                  <a:pt x="3305" y="605"/>
                </a:lnTo>
                <a:lnTo>
                  <a:pt x="3324" y="598"/>
                </a:lnTo>
                <a:lnTo>
                  <a:pt x="3350" y="611"/>
                </a:lnTo>
                <a:lnTo>
                  <a:pt x="3356" y="611"/>
                </a:lnTo>
                <a:lnTo>
                  <a:pt x="3363" y="618"/>
                </a:lnTo>
                <a:lnTo>
                  <a:pt x="3375" y="618"/>
                </a:lnTo>
                <a:lnTo>
                  <a:pt x="3375" y="611"/>
                </a:lnTo>
                <a:lnTo>
                  <a:pt x="3382" y="605"/>
                </a:lnTo>
                <a:lnTo>
                  <a:pt x="3388" y="611"/>
                </a:lnTo>
                <a:lnTo>
                  <a:pt x="3401" y="618"/>
                </a:lnTo>
                <a:lnTo>
                  <a:pt x="3414" y="618"/>
                </a:lnTo>
                <a:lnTo>
                  <a:pt x="3401" y="611"/>
                </a:lnTo>
                <a:lnTo>
                  <a:pt x="3388" y="598"/>
                </a:lnTo>
                <a:lnTo>
                  <a:pt x="3382" y="585"/>
                </a:lnTo>
                <a:lnTo>
                  <a:pt x="3401" y="598"/>
                </a:lnTo>
                <a:lnTo>
                  <a:pt x="3420" y="605"/>
                </a:lnTo>
                <a:lnTo>
                  <a:pt x="3453" y="618"/>
                </a:lnTo>
                <a:lnTo>
                  <a:pt x="3408" y="592"/>
                </a:lnTo>
                <a:lnTo>
                  <a:pt x="3401" y="585"/>
                </a:lnTo>
                <a:lnTo>
                  <a:pt x="3401" y="579"/>
                </a:lnTo>
                <a:lnTo>
                  <a:pt x="3414" y="579"/>
                </a:lnTo>
                <a:lnTo>
                  <a:pt x="3433" y="579"/>
                </a:lnTo>
                <a:lnTo>
                  <a:pt x="3498" y="585"/>
                </a:lnTo>
                <a:lnTo>
                  <a:pt x="3562" y="598"/>
                </a:lnTo>
                <a:lnTo>
                  <a:pt x="3588" y="598"/>
                </a:lnTo>
                <a:lnTo>
                  <a:pt x="3613" y="611"/>
                </a:lnTo>
                <a:lnTo>
                  <a:pt x="3626" y="618"/>
                </a:lnTo>
                <a:lnTo>
                  <a:pt x="3684" y="618"/>
                </a:lnTo>
                <a:lnTo>
                  <a:pt x="3639" y="605"/>
                </a:lnTo>
                <a:lnTo>
                  <a:pt x="3607" y="592"/>
                </a:lnTo>
                <a:lnTo>
                  <a:pt x="3581" y="592"/>
                </a:lnTo>
                <a:lnTo>
                  <a:pt x="5433" y="495"/>
                </a:lnTo>
                <a:lnTo>
                  <a:pt x="3003" y="534"/>
                </a:lnTo>
                <a:lnTo>
                  <a:pt x="3003" y="528"/>
                </a:lnTo>
                <a:lnTo>
                  <a:pt x="3022" y="528"/>
                </a:lnTo>
                <a:lnTo>
                  <a:pt x="3009" y="534"/>
                </a:lnTo>
                <a:lnTo>
                  <a:pt x="3003" y="534"/>
                </a:lnTo>
                <a:lnTo>
                  <a:pt x="5433" y="495"/>
                </a:lnTo>
                <a:lnTo>
                  <a:pt x="3022" y="521"/>
                </a:lnTo>
                <a:lnTo>
                  <a:pt x="3022" y="515"/>
                </a:lnTo>
                <a:lnTo>
                  <a:pt x="3028" y="515"/>
                </a:lnTo>
                <a:lnTo>
                  <a:pt x="3048" y="521"/>
                </a:lnTo>
                <a:lnTo>
                  <a:pt x="3041" y="528"/>
                </a:lnTo>
                <a:lnTo>
                  <a:pt x="3028" y="528"/>
                </a:lnTo>
                <a:lnTo>
                  <a:pt x="3022" y="528"/>
                </a:lnTo>
                <a:lnTo>
                  <a:pt x="3022" y="521"/>
                </a:lnTo>
                <a:lnTo>
                  <a:pt x="5433" y="495"/>
                </a:lnTo>
                <a:lnTo>
                  <a:pt x="3054" y="521"/>
                </a:lnTo>
                <a:lnTo>
                  <a:pt x="3060" y="521"/>
                </a:lnTo>
                <a:lnTo>
                  <a:pt x="3073" y="534"/>
                </a:lnTo>
                <a:lnTo>
                  <a:pt x="3067" y="534"/>
                </a:lnTo>
                <a:lnTo>
                  <a:pt x="3054" y="521"/>
                </a:lnTo>
                <a:lnTo>
                  <a:pt x="5433" y="495"/>
                </a:lnTo>
                <a:lnTo>
                  <a:pt x="3356" y="585"/>
                </a:lnTo>
                <a:lnTo>
                  <a:pt x="3337" y="579"/>
                </a:lnTo>
                <a:lnTo>
                  <a:pt x="3330" y="566"/>
                </a:lnTo>
                <a:lnTo>
                  <a:pt x="3330" y="560"/>
                </a:lnTo>
                <a:lnTo>
                  <a:pt x="3337" y="560"/>
                </a:lnTo>
                <a:lnTo>
                  <a:pt x="3350" y="560"/>
                </a:lnTo>
                <a:lnTo>
                  <a:pt x="3363" y="566"/>
                </a:lnTo>
                <a:lnTo>
                  <a:pt x="3369" y="579"/>
                </a:lnTo>
                <a:lnTo>
                  <a:pt x="3363" y="585"/>
                </a:lnTo>
                <a:lnTo>
                  <a:pt x="3356" y="585"/>
                </a:lnTo>
                <a:lnTo>
                  <a:pt x="5433" y="495"/>
                </a:lnTo>
                <a:lnTo>
                  <a:pt x="4520" y="431"/>
                </a:lnTo>
                <a:lnTo>
                  <a:pt x="4526" y="438"/>
                </a:lnTo>
                <a:lnTo>
                  <a:pt x="4526" y="431"/>
                </a:lnTo>
                <a:lnTo>
                  <a:pt x="4520" y="431"/>
                </a:lnTo>
                <a:lnTo>
                  <a:pt x="5433" y="495"/>
                </a:lnTo>
                <a:lnTo>
                  <a:pt x="4860" y="553"/>
                </a:lnTo>
                <a:lnTo>
                  <a:pt x="4835" y="553"/>
                </a:lnTo>
                <a:lnTo>
                  <a:pt x="4822" y="560"/>
                </a:lnTo>
                <a:lnTo>
                  <a:pt x="4796" y="560"/>
                </a:lnTo>
                <a:lnTo>
                  <a:pt x="4777" y="566"/>
                </a:lnTo>
                <a:lnTo>
                  <a:pt x="4770" y="579"/>
                </a:lnTo>
                <a:lnTo>
                  <a:pt x="4764" y="579"/>
                </a:lnTo>
                <a:lnTo>
                  <a:pt x="4770" y="585"/>
                </a:lnTo>
                <a:lnTo>
                  <a:pt x="4790" y="579"/>
                </a:lnTo>
                <a:lnTo>
                  <a:pt x="4803" y="585"/>
                </a:lnTo>
                <a:lnTo>
                  <a:pt x="4809" y="585"/>
                </a:lnTo>
                <a:lnTo>
                  <a:pt x="4815" y="579"/>
                </a:lnTo>
                <a:lnTo>
                  <a:pt x="4815" y="566"/>
                </a:lnTo>
                <a:lnTo>
                  <a:pt x="4822" y="566"/>
                </a:lnTo>
                <a:lnTo>
                  <a:pt x="4835" y="579"/>
                </a:lnTo>
                <a:lnTo>
                  <a:pt x="4848" y="566"/>
                </a:lnTo>
                <a:lnTo>
                  <a:pt x="4873" y="553"/>
                </a:lnTo>
                <a:lnTo>
                  <a:pt x="4880" y="547"/>
                </a:lnTo>
                <a:lnTo>
                  <a:pt x="4873" y="547"/>
                </a:lnTo>
                <a:lnTo>
                  <a:pt x="4860" y="553"/>
                </a:lnTo>
                <a:lnTo>
                  <a:pt x="5433" y="495"/>
                </a:lnTo>
                <a:lnTo>
                  <a:pt x="5259" y="457"/>
                </a:lnTo>
                <a:lnTo>
                  <a:pt x="5240" y="450"/>
                </a:lnTo>
                <a:lnTo>
                  <a:pt x="5233" y="450"/>
                </a:lnTo>
                <a:lnTo>
                  <a:pt x="5233" y="457"/>
                </a:lnTo>
                <a:lnTo>
                  <a:pt x="5253" y="470"/>
                </a:lnTo>
                <a:lnTo>
                  <a:pt x="5272" y="457"/>
                </a:lnTo>
                <a:lnTo>
                  <a:pt x="5285" y="450"/>
                </a:lnTo>
                <a:lnTo>
                  <a:pt x="5278" y="444"/>
                </a:lnTo>
                <a:lnTo>
                  <a:pt x="5265" y="450"/>
                </a:lnTo>
                <a:lnTo>
                  <a:pt x="5259" y="457"/>
                </a:lnTo>
                <a:lnTo>
                  <a:pt x="5433" y="495"/>
                </a:lnTo>
                <a:lnTo>
                  <a:pt x="4938" y="270"/>
                </a:lnTo>
                <a:lnTo>
                  <a:pt x="4944" y="270"/>
                </a:lnTo>
                <a:lnTo>
                  <a:pt x="4944" y="264"/>
                </a:lnTo>
                <a:lnTo>
                  <a:pt x="4938" y="251"/>
                </a:lnTo>
                <a:lnTo>
                  <a:pt x="4925" y="251"/>
                </a:lnTo>
                <a:lnTo>
                  <a:pt x="4912" y="264"/>
                </a:lnTo>
                <a:lnTo>
                  <a:pt x="4912" y="270"/>
                </a:lnTo>
                <a:lnTo>
                  <a:pt x="4918" y="270"/>
                </a:lnTo>
                <a:lnTo>
                  <a:pt x="4938" y="270"/>
                </a:lnTo>
                <a:lnTo>
                  <a:pt x="5433" y="495"/>
                </a:lnTo>
                <a:lnTo>
                  <a:pt x="3228" y="418"/>
                </a:lnTo>
                <a:lnTo>
                  <a:pt x="3253" y="418"/>
                </a:lnTo>
                <a:lnTo>
                  <a:pt x="3260" y="418"/>
                </a:lnTo>
                <a:lnTo>
                  <a:pt x="3266" y="405"/>
                </a:lnTo>
                <a:lnTo>
                  <a:pt x="3273" y="405"/>
                </a:lnTo>
                <a:lnTo>
                  <a:pt x="3285" y="393"/>
                </a:lnTo>
                <a:lnTo>
                  <a:pt x="3279" y="393"/>
                </a:lnTo>
                <a:lnTo>
                  <a:pt x="3260" y="399"/>
                </a:lnTo>
                <a:lnTo>
                  <a:pt x="3247" y="405"/>
                </a:lnTo>
                <a:lnTo>
                  <a:pt x="3221" y="405"/>
                </a:lnTo>
                <a:lnTo>
                  <a:pt x="3202" y="405"/>
                </a:lnTo>
                <a:lnTo>
                  <a:pt x="3189" y="412"/>
                </a:lnTo>
                <a:lnTo>
                  <a:pt x="3176" y="425"/>
                </a:lnTo>
                <a:lnTo>
                  <a:pt x="3118" y="444"/>
                </a:lnTo>
                <a:lnTo>
                  <a:pt x="3086" y="457"/>
                </a:lnTo>
                <a:lnTo>
                  <a:pt x="3067" y="476"/>
                </a:lnTo>
                <a:lnTo>
                  <a:pt x="3073" y="476"/>
                </a:lnTo>
                <a:lnTo>
                  <a:pt x="3080" y="470"/>
                </a:lnTo>
                <a:lnTo>
                  <a:pt x="3105" y="450"/>
                </a:lnTo>
                <a:lnTo>
                  <a:pt x="3170" y="431"/>
                </a:lnTo>
                <a:lnTo>
                  <a:pt x="3195" y="425"/>
                </a:lnTo>
                <a:lnTo>
                  <a:pt x="3189" y="431"/>
                </a:lnTo>
                <a:lnTo>
                  <a:pt x="3208" y="438"/>
                </a:lnTo>
                <a:lnTo>
                  <a:pt x="3221" y="444"/>
                </a:lnTo>
                <a:lnTo>
                  <a:pt x="3228" y="444"/>
                </a:lnTo>
                <a:lnTo>
                  <a:pt x="3228" y="438"/>
                </a:lnTo>
                <a:lnTo>
                  <a:pt x="3215" y="431"/>
                </a:lnTo>
                <a:lnTo>
                  <a:pt x="3208" y="431"/>
                </a:lnTo>
                <a:lnTo>
                  <a:pt x="3208" y="418"/>
                </a:lnTo>
                <a:lnTo>
                  <a:pt x="3215" y="418"/>
                </a:lnTo>
                <a:lnTo>
                  <a:pt x="3228" y="418"/>
                </a:lnTo>
                <a:lnTo>
                  <a:pt x="5433" y="495"/>
                </a:lnTo>
                <a:lnTo>
                  <a:pt x="2983" y="502"/>
                </a:lnTo>
                <a:lnTo>
                  <a:pt x="2990" y="508"/>
                </a:lnTo>
                <a:lnTo>
                  <a:pt x="2996" y="502"/>
                </a:lnTo>
                <a:lnTo>
                  <a:pt x="2990" y="502"/>
                </a:lnTo>
                <a:lnTo>
                  <a:pt x="2983" y="502"/>
                </a:lnTo>
                <a:lnTo>
                  <a:pt x="5433" y="495"/>
                </a:lnTo>
                <a:lnTo>
                  <a:pt x="3009" y="502"/>
                </a:lnTo>
                <a:lnTo>
                  <a:pt x="3015" y="508"/>
                </a:lnTo>
                <a:lnTo>
                  <a:pt x="3022" y="502"/>
                </a:lnTo>
                <a:lnTo>
                  <a:pt x="3009" y="502"/>
                </a:lnTo>
                <a:lnTo>
                  <a:pt x="3003" y="502"/>
                </a:lnTo>
                <a:lnTo>
                  <a:pt x="3009" y="502"/>
                </a:lnTo>
                <a:lnTo>
                  <a:pt x="5433" y="495"/>
                </a:lnTo>
                <a:lnTo>
                  <a:pt x="3073" y="418"/>
                </a:lnTo>
                <a:lnTo>
                  <a:pt x="3086" y="412"/>
                </a:lnTo>
                <a:lnTo>
                  <a:pt x="3105" y="412"/>
                </a:lnTo>
                <a:lnTo>
                  <a:pt x="3118" y="412"/>
                </a:lnTo>
                <a:lnTo>
                  <a:pt x="3157" y="412"/>
                </a:lnTo>
                <a:lnTo>
                  <a:pt x="3170" y="412"/>
                </a:lnTo>
                <a:lnTo>
                  <a:pt x="3170" y="405"/>
                </a:lnTo>
                <a:lnTo>
                  <a:pt x="3163" y="405"/>
                </a:lnTo>
                <a:lnTo>
                  <a:pt x="3131" y="405"/>
                </a:lnTo>
                <a:lnTo>
                  <a:pt x="3125" y="405"/>
                </a:lnTo>
                <a:lnTo>
                  <a:pt x="3118" y="399"/>
                </a:lnTo>
                <a:lnTo>
                  <a:pt x="3125" y="399"/>
                </a:lnTo>
                <a:lnTo>
                  <a:pt x="3125" y="393"/>
                </a:lnTo>
                <a:lnTo>
                  <a:pt x="3105" y="399"/>
                </a:lnTo>
                <a:lnTo>
                  <a:pt x="3093" y="399"/>
                </a:lnTo>
                <a:lnTo>
                  <a:pt x="3073" y="405"/>
                </a:lnTo>
                <a:lnTo>
                  <a:pt x="3048" y="405"/>
                </a:lnTo>
                <a:lnTo>
                  <a:pt x="3022" y="412"/>
                </a:lnTo>
                <a:lnTo>
                  <a:pt x="3028" y="418"/>
                </a:lnTo>
                <a:lnTo>
                  <a:pt x="3048" y="412"/>
                </a:lnTo>
                <a:lnTo>
                  <a:pt x="3060" y="412"/>
                </a:lnTo>
                <a:lnTo>
                  <a:pt x="3067" y="412"/>
                </a:lnTo>
                <a:lnTo>
                  <a:pt x="3028" y="425"/>
                </a:lnTo>
                <a:lnTo>
                  <a:pt x="2996" y="444"/>
                </a:lnTo>
                <a:lnTo>
                  <a:pt x="2958" y="457"/>
                </a:lnTo>
                <a:lnTo>
                  <a:pt x="2945" y="476"/>
                </a:lnTo>
                <a:lnTo>
                  <a:pt x="2938" y="476"/>
                </a:lnTo>
                <a:lnTo>
                  <a:pt x="2945" y="476"/>
                </a:lnTo>
                <a:lnTo>
                  <a:pt x="2958" y="476"/>
                </a:lnTo>
                <a:lnTo>
                  <a:pt x="2958" y="470"/>
                </a:lnTo>
                <a:lnTo>
                  <a:pt x="2977" y="457"/>
                </a:lnTo>
                <a:lnTo>
                  <a:pt x="3022" y="444"/>
                </a:lnTo>
                <a:lnTo>
                  <a:pt x="3060" y="425"/>
                </a:lnTo>
                <a:lnTo>
                  <a:pt x="3073" y="418"/>
                </a:lnTo>
                <a:lnTo>
                  <a:pt x="5433" y="495"/>
                </a:lnTo>
                <a:lnTo>
                  <a:pt x="3003" y="405"/>
                </a:lnTo>
                <a:lnTo>
                  <a:pt x="2996" y="405"/>
                </a:lnTo>
                <a:lnTo>
                  <a:pt x="2990" y="405"/>
                </a:lnTo>
                <a:lnTo>
                  <a:pt x="2983" y="405"/>
                </a:lnTo>
                <a:lnTo>
                  <a:pt x="2990" y="412"/>
                </a:lnTo>
                <a:lnTo>
                  <a:pt x="2996" y="412"/>
                </a:lnTo>
                <a:lnTo>
                  <a:pt x="3003" y="405"/>
                </a:lnTo>
                <a:lnTo>
                  <a:pt x="5433" y="495"/>
                </a:lnTo>
                <a:lnTo>
                  <a:pt x="4648" y="450"/>
                </a:lnTo>
                <a:lnTo>
                  <a:pt x="4635" y="444"/>
                </a:lnTo>
                <a:lnTo>
                  <a:pt x="4623" y="444"/>
                </a:lnTo>
                <a:lnTo>
                  <a:pt x="4629" y="450"/>
                </a:lnTo>
                <a:lnTo>
                  <a:pt x="4635" y="457"/>
                </a:lnTo>
                <a:lnTo>
                  <a:pt x="4642" y="457"/>
                </a:lnTo>
                <a:lnTo>
                  <a:pt x="4648" y="470"/>
                </a:lnTo>
                <a:lnTo>
                  <a:pt x="4655" y="470"/>
                </a:lnTo>
                <a:lnTo>
                  <a:pt x="4661" y="457"/>
                </a:lnTo>
                <a:lnTo>
                  <a:pt x="4655" y="450"/>
                </a:lnTo>
                <a:lnTo>
                  <a:pt x="4648" y="450"/>
                </a:lnTo>
                <a:lnTo>
                  <a:pt x="5433" y="495"/>
                </a:lnTo>
                <a:lnTo>
                  <a:pt x="4603" y="444"/>
                </a:lnTo>
                <a:lnTo>
                  <a:pt x="4603" y="450"/>
                </a:lnTo>
                <a:lnTo>
                  <a:pt x="4610" y="450"/>
                </a:lnTo>
                <a:lnTo>
                  <a:pt x="4610" y="444"/>
                </a:lnTo>
                <a:lnTo>
                  <a:pt x="4603" y="444"/>
                </a:lnTo>
                <a:lnTo>
                  <a:pt x="5433" y="495"/>
                </a:lnTo>
                <a:lnTo>
                  <a:pt x="4719" y="290"/>
                </a:lnTo>
                <a:lnTo>
                  <a:pt x="4642" y="296"/>
                </a:lnTo>
                <a:lnTo>
                  <a:pt x="4603" y="309"/>
                </a:lnTo>
                <a:lnTo>
                  <a:pt x="4597" y="309"/>
                </a:lnTo>
                <a:lnTo>
                  <a:pt x="4584" y="315"/>
                </a:lnTo>
                <a:lnTo>
                  <a:pt x="4558" y="315"/>
                </a:lnTo>
                <a:lnTo>
                  <a:pt x="4533" y="328"/>
                </a:lnTo>
                <a:lnTo>
                  <a:pt x="4513" y="341"/>
                </a:lnTo>
                <a:lnTo>
                  <a:pt x="4507" y="341"/>
                </a:lnTo>
                <a:lnTo>
                  <a:pt x="4488" y="328"/>
                </a:lnTo>
                <a:lnTo>
                  <a:pt x="4481" y="328"/>
                </a:lnTo>
                <a:lnTo>
                  <a:pt x="4468" y="328"/>
                </a:lnTo>
                <a:lnTo>
                  <a:pt x="4462" y="335"/>
                </a:lnTo>
                <a:lnTo>
                  <a:pt x="4494" y="348"/>
                </a:lnTo>
                <a:lnTo>
                  <a:pt x="4571" y="373"/>
                </a:lnTo>
                <a:lnTo>
                  <a:pt x="4610" y="373"/>
                </a:lnTo>
                <a:lnTo>
                  <a:pt x="4635" y="380"/>
                </a:lnTo>
                <a:lnTo>
                  <a:pt x="4661" y="373"/>
                </a:lnTo>
                <a:lnTo>
                  <a:pt x="4597" y="367"/>
                </a:lnTo>
                <a:lnTo>
                  <a:pt x="4533" y="341"/>
                </a:lnTo>
                <a:lnTo>
                  <a:pt x="4623" y="309"/>
                </a:lnTo>
                <a:lnTo>
                  <a:pt x="4706" y="296"/>
                </a:lnTo>
                <a:lnTo>
                  <a:pt x="4777" y="290"/>
                </a:lnTo>
                <a:lnTo>
                  <a:pt x="4719" y="290"/>
                </a:lnTo>
                <a:lnTo>
                  <a:pt x="5433" y="495"/>
                </a:lnTo>
                <a:lnTo>
                  <a:pt x="4584" y="444"/>
                </a:lnTo>
                <a:lnTo>
                  <a:pt x="4590" y="450"/>
                </a:lnTo>
                <a:lnTo>
                  <a:pt x="4590" y="444"/>
                </a:lnTo>
                <a:lnTo>
                  <a:pt x="4584" y="444"/>
                </a:lnTo>
                <a:lnTo>
                  <a:pt x="5433" y="495"/>
                </a:lnTo>
                <a:lnTo>
                  <a:pt x="2733" y="534"/>
                </a:lnTo>
                <a:lnTo>
                  <a:pt x="2713" y="534"/>
                </a:lnTo>
                <a:lnTo>
                  <a:pt x="2707" y="534"/>
                </a:lnTo>
                <a:lnTo>
                  <a:pt x="2694" y="547"/>
                </a:lnTo>
                <a:lnTo>
                  <a:pt x="2694" y="553"/>
                </a:lnTo>
                <a:lnTo>
                  <a:pt x="2700" y="547"/>
                </a:lnTo>
                <a:lnTo>
                  <a:pt x="2707" y="540"/>
                </a:lnTo>
                <a:lnTo>
                  <a:pt x="2713" y="540"/>
                </a:lnTo>
                <a:lnTo>
                  <a:pt x="2726" y="534"/>
                </a:lnTo>
                <a:lnTo>
                  <a:pt x="2733" y="534"/>
                </a:lnTo>
                <a:lnTo>
                  <a:pt x="5433" y="495"/>
                </a:lnTo>
                <a:lnTo>
                  <a:pt x="3877" y="238"/>
                </a:lnTo>
                <a:lnTo>
                  <a:pt x="3877" y="232"/>
                </a:lnTo>
                <a:lnTo>
                  <a:pt x="3870" y="232"/>
                </a:lnTo>
                <a:lnTo>
                  <a:pt x="3877" y="238"/>
                </a:lnTo>
                <a:lnTo>
                  <a:pt x="5433" y="495"/>
                </a:lnTo>
                <a:lnTo>
                  <a:pt x="1055" y="103"/>
                </a:lnTo>
                <a:lnTo>
                  <a:pt x="1048" y="116"/>
                </a:lnTo>
                <a:lnTo>
                  <a:pt x="1048" y="123"/>
                </a:lnTo>
                <a:lnTo>
                  <a:pt x="1048" y="129"/>
                </a:lnTo>
                <a:lnTo>
                  <a:pt x="1055" y="116"/>
                </a:lnTo>
                <a:lnTo>
                  <a:pt x="1055" y="103"/>
                </a:lnTo>
                <a:lnTo>
                  <a:pt x="5433" y="495"/>
                </a:lnTo>
                <a:lnTo>
                  <a:pt x="1415" y="502"/>
                </a:lnTo>
                <a:lnTo>
                  <a:pt x="1434" y="508"/>
                </a:lnTo>
                <a:lnTo>
                  <a:pt x="1440" y="502"/>
                </a:lnTo>
                <a:lnTo>
                  <a:pt x="1428" y="495"/>
                </a:lnTo>
                <a:lnTo>
                  <a:pt x="1408" y="489"/>
                </a:lnTo>
                <a:lnTo>
                  <a:pt x="1395" y="489"/>
                </a:lnTo>
                <a:lnTo>
                  <a:pt x="1402" y="495"/>
                </a:lnTo>
                <a:lnTo>
                  <a:pt x="1415" y="502"/>
                </a:lnTo>
                <a:lnTo>
                  <a:pt x="5433" y="495"/>
                </a:lnTo>
                <a:lnTo>
                  <a:pt x="1023" y="116"/>
                </a:lnTo>
                <a:lnTo>
                  <a:pt x="1035" y="123"/>
                </a:lnTo>
                <a:lnTo>
                  <a:pt x="1042" y="123"/>
                </a:lnTo>
                <a:lnTo>
                  <a:pt x="1042" y="116"/>
                </a:lnTo>
                <a:lnTo>
                  <a:pt x="1035" y="110"/>
                </a:lnTo>
                <a:lnTo>
                  <a:pt x="1023" y="110"/>
                </a:lnTo>
                <a:lnTo>
                  <a:pt x="1023" y="116"/>
                </a:lnTo>
                <a:lnTo>
                  <a:pt x="5433" y="495"/>
                </a:lnTo>
                <a:lnTo>
                  <a:pt x="1440" y="33"/>
                </a:lnTo>
                <a:lnTo>
                  <a:pt x="1428" y="26"/>
                </a:lnTo>
                <a:lnTo>
                  <a:pt x="1415" y="20"/>
                </a:lnTo>
                <a:lnTo>
                  <a:pt x="1415" y="26"/>
                </a:lnTo>
                <a:lnTo>
                  <a:pt x="1428" y="39"/>
                </a:lnTo>
                <a:lnTo>
                  <a:pt x="1440" y="33"/>
                </a:lnTo>
                <a:lnTo>
                  <a:pt x="5433" y="495"/>
                </a:lnTo>
                <a:lnTo>
                  <a:pt x="785" y="65"/>
                </a:lnTo>
                <a:lnTo>
                  <a:pt x="785" y="71"/>
                </a:lnTo>
                <a:lnTo>
                  <a:pt x="798" y="65"/>
                </a:lnTo>
                <a:lnTo>
                  <a:pt x="791" y="65"/>
                </a:lnTo>
                <a:lnTo>
                  <a:pt x="785" y="65"/>
                </a:lnTo>
                <a:lnTo>
                  <a:pt x="5433" y="495"/>
                </a:lnTo>
                <a:lnTo>
                  <a:pt x="823" y="71"/>
                </a:lnTo>
                <a:lnTo>
                  <a:pt x="817" y="71"/>
                </a:lnTo>
                <a:lnTo>
                  <a:pt x="830" y="78"/>
                </a:lnTo>
                <a:lnTo>
                  <a:pt x="830" y="71"/>
                </a:lnTo>
                <a:lnTo>
                  <a:pt x="823" y="71"/>
                </a:lnTo>
                <a:lnTo>
                  <a:pt x="5433" y="495"/>
                </a:lnTo>
                <a:lnTo>
                  <a:pt x="1537" y="412"/>
                </a:lnTo>
                <a:lnTo>
                  <a:pt x="1537" y="405"/>
                </a:lnTo>
                <a:lnTo>
                  <a:pt x="1530" y="399"/>
                </a:lnTo>
                <a:lnTo>
                  <a:pt x="1524" y="399"/>
                </a:lnTo>
                <a:lnTo>
                  <a:pt x="1524" y="405"/>
                </a:lnTo>
                <a:lnTo>
                  <a:pt x="1530" y="412"/>
                </a:lnTo>
                <a:lnTo>
                  <a:pt x="1537" y="412"/>
                </a:lnTo>
                <a:lnTo>
                  <a:pt x="5433" y="495"/>
                </a:lnTo>
                <a:lnTo>
                  <a:pt x="1511" y="65"/>
                </a:lnTo>
                <a:lnTo>
                  <a:pt x="1505" y="65"/>
                </a:lnTo>
                <a:lnTo>
                  <a:pt x="1498" y="65"/>
                </a:lnTo>
                <a:lnTo>
                  <a:pt x="1505" y="65"/>
                </a:lnTo>
                <a:lnTo>
                  <a:pt x="1511" y="65"/>
                </a:lnTo>
                <a:lnTo>
                  <a:pt x="5433" y="495"/>
                </a:lnTo>
                <a:lnTo>
                  <a:pt x="1087" y="123"/>
                </a:lnTo>
                <a:lnTo>
                  <a:pt x="1093" y="123"/>
                </a:lnTo>
                <a:lnTo>
                  <a:pt x="1100" y="116"/>
                </a:lnTo>
                <a:lnTo>
                  <a:pt x="1087" y="116"/>
                </a:lnTo>
                <a:lnTo>
                  <a:pt x="1087" y="123"/>
                </a:lnTo>
                <a:lnTo>
                  <a:pt x="5433" y="495"/>
                </a:lnTo>
                <a:lnTo>
                  <a:pt x="1350" y="303"/>
                </a:lnTo>
                <a:lnTo>
                  <a:pt x="1286" y="290"/>
                </a:lnTo>
                <a:lnTo>
                  <a:pt x="1260" y="290"/>
                </a:lnTo>
                <a:lnTo>
                  <a:pt x="1241" y="290"/>
                </a:lnTo>
                <a:lnTo>
                  <a:pt x="1228" y="283"/>
                </a:lnTo>
                <a:lnTo>
                  <a:pt x="1222" y="283"/>
                </a:lnTo>
                <a:lnTo>
                  <a:pt x="1209" y="290"/>
                </a:lnTo>
                <a:lnTo>
                  <a:pt x="1183" y="290"/>
                </a:lnTo>
                <a:lnTo>
                  <a:pt x="1183" y="296"/>
                </a:lnTo>
                <a:lnTo>
                  <a:pt x="1203" y="296"/>
                </a:lnTo>
                <a:lnTo>
                  <a:pt x="1312" y="309"/>
                </a:lnTo>
                <a:lnTo>
                  <a:pt x="1363" y="309"/>
                </a:lnTo>
                <a:lnTo>
                  <a:pt x="1395" y="309"/>
                </a:lnTo>
                <a:lnTo>
                  <a:pt x="1395" y="309"/>
                </a:lnTo>
                <a:lnTo>
                  <a:pt x="1370" y="309"/>
                </a:lnTo>
                <a:lnTo>
                  <a:pt x="1350" y="303"/>
                </a:lnTo>
                <a:lnTo>
                  <a:pt x="5433" y="495"/>
                </a:lnTo>
                <a:lnTo>
                  <a:pt x="939" y="97"/>
                </a:lnTo>
                <a:lnTo>
                  <a:pt x="945" y="97"/>
                </a:lnTo>
                <a:lnTo>
                  <a:pt x="933" y="90"/>
                </a:lnTo>
                <a:lnTo>
                  <a:pt x="926" y="90"/>
                </a:lnTo>
                <a:lnTo>
                  <a:pt x="939" y="97"/>
                </a:lnTo>
                <a:lnTo>
                  <a:pt x="5433" y="495"/>
                </a:lnTo>
                <a:lnTo>
                  <a:pt x="3774" y="187"/>
                </a:lnTo>
                <a:lnTo>
                  <a:pt x="3780" y="187"/>
                </a:lnTo>
                <a:lnTo>
                  <a:pt x="3774" y="180"/>
                </a:lnTo>
                <a:lnTo>
                  <a:pt x="3774" y="187"/>
                </a:lnTo>
                <a:lnTo>
                  <a:pt x="5433" y="495"/>
                </a:lnTo>
                <a:lnTo>
                  <a:pt x="393" y="502"/>
                </a:lnTo>
                <a:lnTo>
                  <a:pt x="386" y="483"/>
                </a:lnTo>
                <a:lnTo>
                  <a:pt x="380" y="483"/>
                </a:lnTo>
                <a:lnTo>
                  <a:pt x="386" y="495"/>
                </a:lnTo>
                <a:lnTo>
                  <a:pt x="393" y="502"/>
                </a:lnTo>
                <a:lnTo>
                  <a:pt x="5433" y="495"/>
                </a:lnTo>
                <a:lnTo>
                  <a:pt x="605" y="547"/>
                </a:lnTo>
                <a:lnTo>
                  <a:pt x="598" y="547"/>
                </a:lnTo>
                <a:lnTo>
                  <a:pt x="598" y="553"/>
                </a:lnTo>
                <a:lnTo>
                  <a:pt x="605" y="547"/>
                </a:lnTo>
                <a:lnTo>
                  <a:pt x="5433" y="495"/>
                </a:lnTo>
                <a:lnTo>
                  <a:pt x="515" y="521"/>
                </a:lnTo>
                <a:lnTo>
                  <a:pt x="515" y="528"/>
                </a:lnTo>
                <a:lnTo>
                  <a:pt x="515" y="534"/>
                </a:lnTo>
                <a:lnTo>
                  <a:pt x="528" y="528"/>
                </a:lnTo>
                <a:lnTo>
                  <a:pt x="521" y="528"/>
                </a:lnTo>
                <a:lnTo>
                  <a:pt x="521" y="521"/>
                </a:lnTo>
                <a:lnTo>
                  <a:pt x="515" y="521"/>
                </a:lnTo>
                <a:lnTo>
                  <a:pt x="5433" y="495"/>
                </a:lnTo>
                <a:lnTo>
                  <a:pt x="450" y="303"/>
                </a:lnTo>
                <a:lnTo>
                  <a:pt x="418" y="296"/>
                </a:lnTo>
                <a:lnTo>
                  <a:pt x="393" y="296"/>
                </a:lnTo>
                <a:lnTo>
                  <a:pt x="373" y="296"/>
                </a:lnTo>
                <a:lnTo>
                  <a:pt x="335" y="290"/>
                </a:lnTo>
                <a:lnTo>
                  <a:pt x="322" y="290"/>
                </a:lnTo>
                <a:lnTo>
                  <a:pt x="309" y="290"/>
                </a:lnTo>
                <a:lnTo>
                  <a:pt x="290" y="283"/>
                </a:lnTo>
                <a:lnTo>
                  <a:pt x="270" y="290"/>
                </a:lnTo>
                <a:lnTo>
                  <a:pt x="283" y="296"/>
                </a:lnTo>
                <a:lnTo>
                  <a:pt x="309" y="296"/>
                </a:lnTo>
                <a:lnTo>
                  <a:pt x="309" y="303"/>
                </a:lnTo>
                <a:lnTo>
                  <a:pt x="309" y="309"/>
                </a:lnTo>
                <a:lnTo>
                  <a:pt x="328" y="315"/>
                </a:lnTo>
                <a:lnTo>
                  <a:pt x="360" y="315"/>
                </a:lnTo>
                <a:lnTo>
                  <a:pt x="386" y="315"/>
                </a:lnTo>
                <a:lnTo>
                  <a:pt x="405" y="315"/>
                </a:lnTo>
                <a:lnTo>
                  <a:pt x="405" y="309"/>
                </a:lnTo>
                <a:lnTo>
                  <a:pt x="386" y="309"/>
                </a:lnTo>
                <a:lnTo>
                  <a:pt x="373" y="309"/>
                </a:lnTo>
                <a:lnTo>
                  <a:pt x="367" y="309"/>
                </a:lnTo>
                <a:lnTo>
                  <a:pt x="348" y="309"/>
                </a:lnTo>
                <a:lnTo>
                  <a:pt x="335" y="309"/>
                </a:lnTo>
                <a:lnTo>
                  <a:pt x="328" y="309"/>
                </a:lnTo>
                <a:lnTo>
                  <a:pt x="322" y="303"/>
                </a:lnTo>
                <a:lnTo>
                  <a:pt x="341" y="303"/>
                </a:lnTo>
                <a:lnTo>
                  <a:pt x="373" y="303"/>
                </a:lnTo>
                <a:lnTo>
                  <a:pt x="412" y="309"/>
                </a:lnTo>
                <a:lnTo>
                  <a:pt x="431" y="309"/>
                </a:lnTo>
                <a:lnTo>
                  <a:pt x="450" y="309"/>
                </a:lnTo>
                <a:lnTo>
                  <a:pt x="463" y="309"/>
                </a:lnTo>
                <a:lnTo>
                  <a:pt x="450" y="303"/>
                </a:lnTo>
                <a:lnTo>
                  <a:pt x="5433" y="495"/>
                </a:lnTo>
                <a:lnTo>
                  <a:pt x="528" y="290"/>
                </a:lnTo>
                <a:lnTo>
                  <a:pt x="553" y="290"/>
                </a:lnTo>
                <a:lnTo>
                  <a:pt x="598" y="290"/>
                </a:lnTo>
                <a:lnTo>
                  <a:pt x="598" y="283"/>
                </a:lnTo>
                <a:lnTo>
                  <a:pt x="605" y="283"/>
                </a:lnTo>
                <a:lnTo>
                  <a:pt x="624" y="283"/>
                </a:lnTo>
                <a:lnTo>
                  <a:pt x="637" y="283"/>
                </a:lnTo>
                <a:lnTo>
                  <a:pt x="630" y="277"/>
                </a:lnTo>
                <a:lnTo>
                  <a:pt x="618" y="277"/>
                </a:lnTo>
                <a:lnTo>
                  <a:pt x="605" y="277"/>
                </a:lnTo>
                <a:lnTo>
                  <a:pt x="592" y="283"/>
                </a:lnTo>
                <a:lnTo>
                  <a:pt x="579" y="283"/>
                </a:lnTo>
                <a:lnTo>
                  <a:pt x="540" y="283"/>
                </a:lnTo>
                <a:lnTo>
                  <a:pt x="515" y="290"/>
                </a:lnTo>
                <a:lnTo>
                  <a:pt x="508" y="290"/>
                </a:lnTo>
                <a:lnTo>
                  <a:pt x="476" y="296"/>
                </a:lnTo>
                <a:lnTo>
                  <a:pt x="515" y="296"/>
                </a:lnTo>
                <a:lnTo>
                  <a:pt x="521" y="296"/>
                </a:lnTo>
                <a:lnTo>
                  <a:pt x="528" y="290"/>
                </a:lnTo>
                <a:lnTo>
                  <a:pt x="5433" y="495"/>
                </a:lnTo>
                <a:lnTo>
                  <a:pt x="926" y="354"/>
                </a:lnTo>
                <a:lnTo>
                  <a:pt x="900" y="341"/>
                </a:lnTo>
                <a:lnTo>
                  <a:pt x="875" y="328"/>
                </a:lnTo>
                <a:lnTo>
                  <a:pt x="843" y="328"/>
                </a:lnTo>
                <a:lnTo>
                  <a:pt x="836" y="328"/>
                </a:lnTo>
                <a:lnTo>
                  <a:pt x="843" y="335"/>
                </a:lnTo>
                <a:lnTo>
                  <a:pt x="862" y="341"/>
                </a:lnTo>
                <a:lnTo>
                  <a:pt x="894" y="367"/>
                </a:lnTo>
                <a:lnTo>
                  <a:pt x="926" y="380"/>
                </a:lnTo>
                <a:lnTo>
                  <a:pt x="965" y="393"/>
                </a:lnTo>
                <a:lnTo>
                  <a:pt x="1138" y="457"/>
                </a:lnTo>
                <a:lnTo>
                  <a:pt x="1203" y="489"/>
                </a:lnTo>
                <a:lnTo>
                  <a:pt x="1235" y="502"/>
                </a:lnTo>
                <a:lnTo>
                  <a:pt x="1241" y="502"/>
                </a:lnTo>
                <a:lnTo>
                  <a:pt x="1068" y="425"/>
                </a:lnTo>
                <a:lnTo>
                  <a:pt x="926" y="354"/>
                </a:lnTo>
                <a:lnTo>
                  <a:pt x="5433" y="495"/>
                </a:lnTo>
                <a:lnTo>
                  <a:pt x="418" y="322"/>
                </a:lnTo>
                <a:lnTo>
                  <a:pt x="412" y="328"/>
                </a:lnTo>
                <a:lnTo>
                  <a:pt x="431" y="322"/>
                </a:lnTo>
                <a:lnTo>
                  <a:pt x="438" y="315"/>
                </a:lnTo>
                <a:lnTo>
                  <a:pt x="425" y="315"/>
                </a:lnTo>
                <a:lnTo>
                  <a:pt x="418" y="322"/>
                </a:lnTo>
                <a:lnTo>
                  <a:pt x="5433" y="495"/>
                </a:lnTo>
                <a:lnTo>
                  <a:pt x="1318" y="508"/>
                </a:lnTo>
                <a:lnTo>
                  <a:pt x="1331" y="495"/>
                </a:lnTo>
                <a:lnTo>
                  <a:pt x="1344" y="489"/>
                </a:lnTo>
                <a:lnTo>
                  <a:pt x="1363" y="489"/>
                </a:lnTo>
                <a:lnTo>
                  <a:pt x="1389" y="495"/>
                </a:lnTo>
                <a:lnTo>
                  <a:pt x="1389" y="489"/>
                </a:lnTo>
                <a:lnTo>
                  <a:pt x="1357" y="476"/>
                </a:lnTo>
                <a:lnTo>
                  <a:pt x="1331" y="470"/>
                </a:lnTo>
                <a:lnTo>
                  <a:pt x="1260" y="444"/>
                </a:lnTo>
                <a:lnTo>
                  <a:pt x="1235" y="444"/>
                </a:lnTo>
                <a:lnTo>
                  <a:pt x="1215" y="438"/>
                </a:lnTo>
                <a:lnTo>
                  <a:pt x="1209" y="431"/>
                </a:lnTo>
                <a:lnTo>
                  <a:pt x="1203" y="438"/>
                </a:lnTo>
                <a:lnTo>
                  <a:pt x="1196" y="444"/>
                </a:lnTo>
                <a:lnTo>
                  <a:pt x="1203" y="444"/>
                </a:lnTo>
                <a:lnTo>
                  <a:pt x="1222" y="450"/>
                </a:lnTo>
                <a:lnTo>
                  <a:pt x="1235" y="450"/>
                </a:lnTo>
                <a:lnTo>
                  <a:pt x="1248" y="450"/>
                </a:lnTo>
                <a:lnTo>
                  <a:pt x="1286" y="470"/>
                </a:lnTo>
                <a:lnTo>
                  <a:pt x="1312" y="476"/>
                </a:lnTo>
                <a:lnTo>
                  <a:pt x="1338" y="476"/>
                </a:lnTo>
                <a:lnTo>
                  <a:pt x="1331" y="489"/>
                </a:lnTo>
                <a:lnTo>
                  <a:pt x="1318" y="502"/>
                </a:lnTo>
                <a:lnTo>
                  <a:pt x="1318" y="508"/>
                </a:lnTo>
                <a:lnTo>
                  <a:pt x="5433" y="495"/>
                </a:lnTo>
                <a:lnTo>
                  <a:pt x="450" y="328"/>
                </a:lnTo>
                <a:lnTo>
                  <a:pt x="470" y="328"/>
                </a:lnTo>
                <a:lnTo>
                  <a:pt x="476" y="328"/>
                </a:lnTo>
                <a:lnTo>
                  <a:pt x="476" y="322"/>
                </a:lnTo>
                <a:lnTo>
                  <a:pt x="470" y="322"/>
                </a:lnTo>
                <a:lnTo>
                  <a:pt x="450" y="322"/>
                </a:lnTo>
                <a:lnTo>
                  <a:pt x="450" y="328"/>
                </a:lnTo>
                <a:lnTo>
                  <a:pt x="444" y="328"/>
                </a:lnTo>
                <a:lnTo>
                  <a:pt x="450" y="328"/>
                </a:lnTo>
                <a:lnTo>
                  <a:pt x="5433" y="495"/>
                </a:lnTo>
                <a:lnTo>
                  <a:pt x="566" y="193"/>
                </a:lnTo>
                <a:lnTo>
                  <a:pt x="547" y="193"/>
                </a:lnTo>
                <a:lnTo>
                  <a:pt x="547" y="200"/>
                </a:lnTo>
                <a:lnTo>
                  <a:pt x="547" y="206"/>
                </a:lnTo>
                <a:lnTo>
                  <a:pt x="553" y="206"/>
                </a:lnTo>
                <a:lnTo>
                  <a:pt x="566" y="193"/>
                </a:lnTo>
                <a:lnTo>
                  <a:pt x="5433" y="495"/>
                </a:lnTo>
                <a:lnTo>
                  <a:pt x="277" y="58"/>
                </a:lnTo>
                <a:lnTo>
                  <a:pt x="270" y="52"/>
                </a:lnTo>
                <a:lnTo>
                  <a:pt x="264" y="52"/>
                </a:lnTo>
                <a:lnTo>
                  <a:pt x="264" y="58"/>
                </a:lnTo>
                <a:lnTo>
                  <a:pt x="277" y="58"/>
                </a:lnTo>
                <a:lnTo>
                  <a:pt x="5433" y="495"/>
                </a:lnTo>
                <a:lnTo>
                  <a:pt x="290" y="450"/>
                </a:lnTo>
                <a:lnTo>
                  <a:pt x="258" y="450"/>
                </a:lnTo>
                <a:lnTo>
                  <a:pt x="245" y="450"/>
                </a:lnTo>
                <a:lnTo>
                  <a:pt x="245" y="457"/>
                </a:lnTo>
                <a:lnTo>
                  <a:pt x="277" y="457"/>
                </a:lnTo>
                <a:lnTo>
                  <a:pt x="290" y="457"/>
                </a:lnTo>
                <a:lnTo>
                  <a:pt x="309" y="450"/>
                </a:lnTo>
                <a:lnTo>
                  <a:pt x="303" y="450"/>
                </a:lnTo>
                <a:lnTo>
                  <a:pt x="290" y="450"/>
                </a:lnTo>
                <a:lnTo>
                  <a:pt x="5433" y="495"/>
                </a:lnTo>
                <a:lnTo>
                  <a:pt x="193" y="213"/>
                </a:lnTo>
                <a:lnTo>
                  <a:pt x="193" y="219"/>
                </a:lnTo>
                <a:lnTo>
                  <a:pt x="206" y="219"/>
                </a:lnTo>
                <a:lnTo>
                  <a:pt x="200" y="213"/>
                </a:lnTo>
                <a:lnTo>
                  <a:pt x="193" y="213"/>
                </a:lnTo>
                <a:lnTo>
                  <a:pt x="5433" y="495"/>
                </a:lnTo>
                <a:lnTo>
                  <a:pt x="225" y="450"/>
                </a:lnTo>
                <a:lnTo>
                  <a:pt x="219" y="457"/>
                </a:lnTo>
                <a:lnTo>
                  <a:pt x="225" y="470"/>
                </a:lnTo>
                <a:lnTo>
                  <a:pt x="238" y="470"/>
                </a:lnTo>
                <a:lnTo>
                  <a:pt x="238" y="457"/>
                </a:lnTo>
                <a:lnTo>
                  <a:pt x="238" y="450"/>
                </a:lnTo>
                <a:lnTo>
                  <a:pt x="225" y="450"/>
                </a:lnTo>
                <a:lnTo>
                  <a:pt x="5433" y="495"/>
                </a:lnTo>
                <a:lnTo>
                  <a:pt x="161" y="225"/>
                </a:lnTo>
                <a:lnTo>
                  <a:pt x="174" y="225"/>
                </a:lnTo>
                <a:lnTo>
                  <a:pt x="168" y="219"/>
                </a:lnTo>
                <a:lnTo>
                  <a:pt x="155" y="225"/>
                </a:lnTo>
                <a:lnTo>
                  <a:pt x="161" y="225"/>
                </a:lnTo>
                <a:lnTo>
                  <a:pt x="5433" y="495"/>
                </a:lnTo>
                <a:lnTo>
                  <a:pt x="78" y="290"/>
                </a:lnTo>
                <a:lnTo>
                  <a:pt x="84" y="296"/>
                </a:lnTo>
                <a:lnTo>
                  <a:pt x="103" y="303"/>
                </a:lnTo>
                <a:lnTo>
                  <a:pt x="129" y="315"/>
                </a:lnTo>
                <a:lnTo>
                  <a:pt x="103" y="309"/>
                </a:lnTo>
                <a:lnTo>
                  <a:pt x="84" y="309"/>
                </a:lnTo>
                <a:lnTo>
                  <a:pt x="71" y="315"/>
                </a:lnTo>
                <a:lnTo>
                  <a:pt x="97" y="322"/>
                </a:lnTo>
                <a:lnTo>
                  <a:pt x="129" y="322"/>
                </a:lnTo>
                <a:lnTo>
                  <a:pt x="161" y="335"/>
                </a:lnTo>
                <a:lnTo>
                  <a:pt x="187" y="348"/>
                </a:lnTo>
                <a:lnTo>
                  <a:pt x="200" y="354"/>
                </a:lnTo>
                <a:lnTo>
                  <a:pt x="219" y="354"/>
                </a:lnTo>
                <a:lnTo>
                  <a:pt x="232" y="367"/>
                </a:lnTo>
                <a:lnTo>
                  <a:pt x="225" y="380"/>
                </a:lnTo>
                <a:lnTo>
                  <a:pt x="238" y="386"/>
                </a:lnTo>
                <a:lnTo>
                  <a:pt x="258" y="380"/>
                </a:lnTo>
                <a:lnTo>
                  <a:pt x="277" y="386"/>
                </a:lnTo>
                <a:lnTo>
                  <a:pt x="290" y="399"/>
                </a:lnTo>
                <a:lnTo>
                  <a:pt x="290" y="393"/>
                </a:lnTo>
                <a:lnTo>
                  <a:pt x="277" y="373"/>
                </a:lnTo>
                <a:lnTo>
                  <a:pt x="270" y="367"/>
                </a:lnTo>
                <a:lnTo>
                  <a:pt x="258" y="354"/>
                </a:lnTo>
                <a:lnTo>
                  <a:pt x="277" y="354"/>
                </a:lnTo>
                <a:lnTo>
                  <a:pt x="322" y="373"/>
                </a:lnTo>
                <a:lnTo>
                  <a:pt x="348" y="367"/>
                </a:lnTo>
                <a:lnTo>
                  <a:pt x="373" y="367"/>
                </a:lnTo>
                <a:lnTo>
                  <a:pt x="405" y="367"/>
                </a:lnTo>
                <a:lnTo>
                  <a:pt x="412" y="367"/>
                </a:lnTo>
                <a:lnTo>
                  <a:pt x="393" y="354"/>
                </a:lnTo>
                <a:lnTo>
                  <a:pt x="367" y="348"/>
                </a:lnTo>
                <a:lnTo>
                  <a:pt x="335" y="348"/>
                </a:lnTo>
                <a:lnTo>
                  <a:pt x="322" y="348"/>
                </a:lnTo>
                <a:lnTo>
                  <a:pt x="315" y="341"/>
                </a:lnTo>
                <a:lnTo>
                  <a:pt x="296" y="341"/>
                </a:lnTo>
                <a:lnTo>
                  <a:pt x="264" y="328"/>
                </a:lnTo>
                <a:lnTo>
                  <a:pt x="219" y="322"/>
                </a:lnTo>
                <a:lnTo>
                  <a:pt x="187" y="315"/>
                </a:lnTo>
                <a:lnTo>
                  <a:pt x="174" y="315"/>
                </a:lnTo>
                <a:lnTo>
                  <a:pt x="168" y="309"/>
                </a:lnTo>
                <a:lnTo>
                  <a:pt x="123" y="303"/>
                </a:lnTo>
                <a:lnTo>
                  <a:pt x="97" y="290"/>
                </a:lnTo>
                <a:lnTo>
                  <a:pt x="84" y="283"/>
                </a:lnTo>
                <a:lnTo>
                  <a:pt x="78" y="283"/>
                </a:lnTo>
                <a:lnTo>
                  <a:pt x="78" y="290"/>
                </a:lnTo>
                <a:lnTo>
                  <a:pt x="5433" y="495"/>
                </a:lnTo>
                <a:lnTo>
                  <a:pt x="309" y="508"/>
                </a:lnTo>
                <a:lnTo>
                  <a:pt x="303" y="508"/>
                </a:lnTo>
                <a:lnTo>
                  <a:pt x="296" y="515"/>
                </a:lnTo>
                <a:lnTo>
                  <a:pt x="303" y="515"/>
                </a:lnTo>
                <a:lnTo>
                  <a:pt x="309" y="508"/>
                </a:lnTo>
                <a:lnTo>
                  <a:pt x="5433" y="495"/>
                </a:lnTo>
                <a:lnTo>
                  <a:pt x="1338" y="20"/>
                </a:lnTo>
                <a:lnTo>
                  <a:pt x="1350" y="20"/>
                </a:lnTo>
                <a:lnTo>
                  <a:pt x="1338" y="7"/>
                </a:lnTo>
                <a:lnTo>
                  <a:pt x="1331" y="7"/>
                </a:lnTo>
                <a:lnTo>
                  <a:pt x="1325" y="13"/>
                </a:lnTo>
                <a:lnTo>
                  <a:pt x="1325" y="20"/>
                </a:lnTo>
                <a:lnTo>
                  <a:pt x="1338" y="20"/>
                </a:lnTo>
                <a:lnTo>
                  <a:pt x="5433" y="495"/>
                </a:lnTo>
                <a:lnTo>
                  <a:pt x="187" y="521"/>
                </a:lnTo>
                <a:lnTo>
                  <a:pt x="180" y="521"/>
                </a:lnTo>
                <a:lnTo>
                  <a:pt x="174" y="521"/>
                </a:lnTo>
                <a:lnTo>
                  <a:pt x="180" y="521"/>
                </a:lnTo>
                <a:lnTo>
                  <a:pt x="187" y="521"/>
                </a:lnTo>
                <a:lnTo>
                  <a:pt x="5433" y="495"/>
                </a:lnTo>
                <a:lnTo>
                  <a:pt x="39" y="206"/>
                </a:lnTo>
                <a:lnTo>
                  <a:pt x="13" y="187"/>
                </a:lnTo>
                <a:lnTo>
                  <a:pt x="0" y="180"/>
                </a:lnTo>
                <a:lnTo>
                  <a:pt x="0" y="193"/>
                </a:lnTo>
                <a:lnTo>
                  <a:pt x="26" y="213"/>
                </a:lnTo>
                <a:lnTo>
                  <a:pt x="65" y="219"/>
                </a:lnTo>
                <a:lnTo>
                  <a:pt x="97" y="225"/>
                </a:lnTo>
                <a:lnTo>
                  <a:pt x="39" y="206"/>
                </a:lnTo>
                <a:lnTo>
                  <a:pt x="5433" y="495"/>
                </a:lnTo>
                <a:lnTo>
                  <a:pt x="778" y="592"/>
                </a:lnTo>
                <a:lnTo>
                  <a:pt x="753" y="585"/>
                </a:lnTo>
                <a:lnTo>
                  <a:pt x="733" y="566"/>
                </a:lnTo>
                <a:lnTo>
                  <a:pt x="708" y="560"/>
                </a:lnTo>
                <a:lnTo>
                  <a:pt x="682" y="560"/>
                </a:lnTo>
                <a:lnTo>
                  <a:pt x="669" y="560"/>
                </a:lnTo>
                <a:lnTo>
                  <a:pt x="650" y="560"/>
                </a:lnTo>
                <a:lnTo>
                  <a:pt x="643" y="553"/>
                </a:lnTo>
                <a:lnTo>
                  <a:pt x="643" y="560"/>
                </a:lnTo>
                <a:lnTo>
                  <a:pt x="650" y="579"/>
                </a:lnTo>
                <a:lnTo>
                  <a:pt x="650" y="585"/>
                </a:lnTo>
                <a:lnTo>
                  <a:pt x="643" y="585"/>
                </a:lnTo>
                <a:lnTo>
                  <a:pt x="630" y="579"/>
                </a:lnTo>
                <a:lnTo>
                  <a:pt x="624" y="579"/>
                </a:lnTo>
                <a:lnTo>
                  <a:pt x="624" y="566"/>
                </a:lnTo>
                <a:lnTo>
                  <a:pt x="624" y="560"/>
                </a:lnTo>
                <a:lnTo>
                  <a:pt x="618" y="553"/>
                </a:lnTo>
                <a:lnTo>
                  <a:pt x="611" y="547"/>
                </a:lnTo>
                <a:lnTo>
                  <a:pt x="605" y="553"/>
                </a:lnTo>
                <a:lnTo>
                  <a:pt x="611" y="560"/>
                </a:lnTo>
                <a:lnTo>
                  <a:pt x="605" y="560"/>
                </a:lnTo>
                <a:lnTo>
                  <a:pt x="598" y="560"/>
                </a:lnTo>
                <a:lnTo>
                  <a:pt x="592" y="553"/>
                </a:lnTo>
                <a:lnTo>
                  <a:pt x="573" y="553"/>
                </a:lnTo>
                <a:lnTo>
                  <a:pt x="547" y="547"/>
                </a:lnTo>
                <a:lnTo>
                  <a:pt x="553" y="540"/>
                </a:lnTo>
                <a:lnTo>
                  <a:pt x="540" y="540"/>
                </a:lnTo>
                <a:lnTo>
                  <a:pt x="534" y="547"/>
                </a:lnTo>
                <a:lnTo>
                  <a:pt x="521" y="553"/>
                </a:lnTo>
                <a:lnTo>
                  <a:pt x="521" y="540"/>
                </a:lnTo>
                <a:lnTo>
                  <a:pt x="515" y="540"/>
                </a:lnTo>
                <a:lnTo>
                  <a:pt x="495" y="540"/>
                </a:lnTo>
                <a:lnTo>
                  <a:pt x="476" y="540"/>
                </a:lnTo>
                <a:lnTo>
                  <a:pt x="438" y="540"/>
                </a:lnTo>
                <a:lnTo>
                  <a:pt x="438" y="534"/>
                </a:lnTo>
                <a:lnTo>
                  <a:pt x="425" y="528"/>
                </a:lnTo>
                <a:lnTo>
                  <a:pt x="418" y="521"/>
                </a:lnTo>
                <a:lnTo>
                  <a:pt x="418" y="521"/>
                </a:lnTo>
                <a:lnTo>
                  <a:pt x="405" y="515"/>
                </a:lnTo>
                <a:lnTo>
                  <a:pt x="405" y="521"/>
                </a:lnTo>
                <a:lnTo>
                  <a:pt x="418" y="528"/>
                </a:lnTo>
                <a:lnTo>
                  <a:pt x="431" y="540"/>
                </a:lnTo>
                <a:lnTo>
                  <a:pt x="425" y="547"/>
                </a:lnTo>
                <a:lnTo>
                  <a:pt x="418" y="547"/>
                </a:lnTo>
                <a:lnTo>
                  <a:pt x="405" y="547"/>
                </a:lnTo>
                <a:lnTo>
                  <a:pt x="386" y="547"/>
                </a:lnTo>
                <a:lnTo>
                  <a:pt x="360" y="553"/>
                </a:lnTo>
                <a:lnTo>
                  <a:pt x="341" y="553"/>
                </a:lnTo>
                <a:lnTo>
                  <a:pt x="328" y="553"/>
                </a:lnTo>
                <a:lnTo>
                  <a:pt x="315" y="553"/>
                </a:lnTo>
                <a:lnTo>
                  <a:pt x="303" y="540"/>
                </a:lnTo>
                <a:lnTo>
                  <a:pt x="303" y="528"/>
                </a:lnTo>
                <a:lnTo>
                  <a:pt x="303" y="521"/>
                </a:lnTo>
                <a:lnTo>
                  <a:pt x="296" y="521"/>
                </a:lnTo>
                <a:lnTo>
                  <a:pt x="283" y="521"/>
                </a:lnTo>
                <a:lnTo>
                  <a:pt x="283" y="521"/>
                </a:lnTo>
                <a:lnTo>
                  <a:pt x="277" y="515"/>
                </a:lnTo>
                <a:lnTo>
                  <a:pt x="264" y="515"/>
                </a:lnTo>
                <a:lnTo>
                  <a:pt x="264" y="502"/>
                </a:lnTo>
                <a:lnTo>
                  <a:pt x="238" y="502"/>
                </a:lnTo>
                <a:lnTo>
                  <a:pt x="225" y="495"/>
                </a:lnTo>
                <a:lnTo>
                  <a:pt x="200" y="476"/>
                </a:lnTo>
                <a:lnTo>
                  <a:pt x="180" y="457"/>
                </a:lnTo>
                <a:lnTo>
                  <a:pt x="168" y="450"/>
                </a:lnTo>
                <a:lnTo>
                  <a:pt x="161" y="438"/>
                </a:lnTo>
                <a:lnTo>
                  <a:pt x="116" y="418"/>
                </a:lnTo>
                <a:lnTo>
                  <a:pt x="71" y="393"/>
                </a:lnTo>
                <a:lnTo>
                  <a:pt x="33" y="373"/>
                </a:lnTo>
                <a:lnTo>
                  <a:pt x="13" y="367"/>
                </a:lnTo>
                <a:lnTo>
                  <a:pt x="0" y="367"/>
                </a:lnTo>
                <a:lnTo>
                  <a:pt x="0" y="373"/>
                </a:lnTo>
                <a:lnTo>
                  <a:pt x="13" y="380"/>
                </a:lnTo>
                <a:lnTo>
                  <a:pt x="33" y="386"/>
                </a:lnTo>
                <a:lnTo>
                  <a:pt x="65" y="399"/>
                </a:lnTo>
                <a:lnTo>
                  <a:pt x="110" y="425"/>
                </a:lnTo>
                <a:lnTo>
                  <a:pt x="142" y="444"/>
                </a:lnTo>
                <a:lnTo>
                  <a:pt x="161" y="457"/>
                </a:lnTo>
                <a:lnTo>
                  <a:pt x="174" y="470"/>
                </a:lnTo>
                <a:lnTo>
                  <a:pt x="180" y="483"/>
                </a:lnTo>
                <a:lnTo>
                  <a:pt x="180" y="489"/>
                </a:lnTo>
                <a:lnTo>
                  <a:pt x="174" y="483"/>
                </a:lnTo>
                <a:lnTo>
                  <a:pt x="142" y="457"/>
                </a:lnTo>
                <a:lnTo>
                  <a:pt x="135" y="450"/>
                </a:lnTo>
                <a:lnTo>
                  <a:pt x="123" y="444"/>
                </a:lnTo>
                <a:lnTo>
                  <a:pt x="110" y="438"/>
                </a:lnTo>
                <a:lnTo>
                  <a:pt x="97" y="431"/>
                </a:lnTo>
                <a:lnTo>
                  <a:pt x="97" y="425"/>
                </a:lnTo>
                <a:lnTo>
                  <a:pt x="97" y="431"/>
                </a:lnTo>
                <a:lnTo>
                  <a:pt x="97" y="444"/>
                </a:lnTo>
                <a:lnTo>
                  <a:pt x="110" y="457"/>
                </a:lnTo>
                <a:lnTo>
                  <a:pt x="123" y="476"/>
                </a:lnTo>
                <a:lnTo>
                  <a:pt x="129" y="476"/>
                </a:lnTo>
                <a:lnTo>
                  <a:pt x="155" y="489"/>
                </a:lnTo>
                <a:lnTo>
                  <a:pt x="168" y="489"/>
                </a:lnTo>
                <a:lnTo>
                  <a:pt x="174" y="495"/>
                </a:lnTo>
                <a:lnTo>
                  <a:pt x="180" y="502"/>
                </a:lnTo>
                <a:lnTo>
                  <a:pt x="187" y="502"/>
                </a:lnTo>
                <a:lnTo>
                  <a:pt x="193" y="508"/>
                </a:lnTo>
                <a:lnTo>
                  <a:pt x="193" y="515"/>
                </a:lnTo>
                <a:lnTo>
                  <a:pt x="187" y="521"/>
                </a:lnTo>
                <a:lnTo>
                  <a:pt x="213" y="521"/>
                </a:lnTo>
                <a:lnTo>
                  <a:pt x="219" y="521"/>
                </a:lnTo>
                <a:lnTo>
                  <a:pt x="219" y="521"/>
                </a:lnTo>
                <a:lnTo>
                  <a:pt x="213" y="528"/>
                </a:lnTo>
                <a:lnTo>
                  <a:pt x="193" y="528"/>
                </a:lnTo>
                <a:lnTo>
                  <a:pt x="174" y="528"/>
                </a:lnTo>
                <a:lnTo>
                  <a:pt x="168" y="521"/>
                </a:lnTo>
                <a:lnTo>
                  <a:pt x="161" y="515"/>
                </a:lnTo>
                <a:lnTo>
                  <a:pt x="142" y="515"/>
                </a:lnTo>
                <a:lnTo>
                  <a:pt x="123" y="521"/>
                </a:lnTo>
                <a:lnTo>
                  <a:pt x="110" y="515"/>
                </a:lnTo>
                <a:lnTo>
                  <a:pt x="103" y="508"/>
                </a:lnTo>
                <a:lnTo>
                  <a:pt x="97" y="508"/>
                </a:lnTo>
                <a:lnTo>
                  <a:pt x="84" y="515"/>
                </a:lnTo>
                <a:lnTo>
                  <a:pt x="71" y="508"/>
                </a:lnTo>
                <a:lnTo>
                  <a:pt x="58" y="508"/>
                </a:lnTo>
                <a:lnTo>
                  <a:pt x="26" y="489"/>
                </a:lnTo>
                <a:lnTo>
                  <a:pt x="0" y="476"/>
                </a:lnTo>
                <a:lnTo>
                  <a:pt x="0" y="489"/>
                </a:lnTo>
                <a:lnTo>
                  <a:pt x="7" y="489"/>
                </a:lnTo>
                <a:lnTo>
                  <a:pt x="20" y="495"/>
                </a:lnTo>
                <a:lnTo>
                  <a:pt x="26" y="502"/>
                </a:lnTo>
                <a:lnTo>
                  <a:pt x="7" y="502"/>
                </a:lnTo>
                <a:lnTo>
                  <a:pt x="0" y="502"/>
                </a:lnTo>
                <a:lnTo>
                  <a:pt x="0" y="515"/>
                </a:lnTo>
                <a:lnTo>
                  <a:pt x="20" y="515"/>
                </a:lnTo>
                <a:lnTo>
                  <a:pt x="26" y="515"/>
                </a:lnTo>
                <a:lnTo>
                  <a:pt x="65" y="521"/>
                </a:lnTo>
                <a:lnTo>
                  <a:pt x="90" y="521"/>
                </a:lnTo>
                <a:lnTo>
                  <a:pt x="84" y="521"/>
                </a:lnTo>
                <a:lnTo>
                  <a:pt x="78" y="528"/>
                </a:lnTo>
                <a:lnTo>
                  <a:pt x="52" y="528"/>
                </a:lnTo>
                <a:lnTo>
                  <a:pt x="26" y="534"/>
                </a:lnTo>
                <a:lnTo>
                  <a:pt x="13" y="540"/>
                </a:lnTo>
                <a:lnTo>
                  <a:pt x="0" y="547"/>
                </a:lnTo>
                <a:lnTo>
                  <a:pt x="0" y="553"/>
                </a:lnTo>
                <a:lnTo>
                  <a:pt x="20" y="547"/>
                </a:lnTo>
                <a:lnTo>
                  <a:pt x="52" y="540"/>
                </a:lnTo>
                <a:lnTo>
                  <a:pt x="84" y="540"/>
                </a:lnTo>
                <a:lnTo>
                  <a:pt x="110" y="540"/>
                </a:lnTo>
                <a:lnTo>
                  <a:pt x="135" y="540"/>
                </a:lnTo>
                <a:lnTo>
                  <a:pt x="161" y="534"/>
                </a:lnTo>
                <a:lnTo>
                  <a:pt x="225" y="534"/>
                </a:lnTo>
                <a:lnTo>
                  <a:pt x="245" y="534"/>
                </a:lnTo>
                <a:lnTo>
                  <a:pt x="258" y="534"/>
                </a:lnTo>
                <a:lnTo>
                  <a:pt x="258" y="540"/>
                </a:lnTo>
                <a:lnTo>
                  <a:pt x="258" y="560"/>
                </a:lnTo>
                <a:lnTo>
                  <a:pt x="258" y="566"/>
                </a:lnTo>
                <a:lnTo>
                  <a:pt x="245" y="566"/>
                </a:lnTo>
                <a:lnTo>
                  <a:pt x="225" y="566"/>
                </a:lnTo>
                <a:lnTo>
                  <a:pt x="225" y="579"/>
                </a:lnTo>
                <a:lnTo>
                  <a:pt x="232" y="585"/>
                </a:lnTo>
                <a:lnTo>
                  <a:pt x="245" y="585"/>
                </a:lnTo>
                <a:lnTo>
                  <a:pt x="277" y="579"/>
                </a:lnTo>
                <a:lnTo>
                  <a:pt x="303" y="579"/>
                </a:lnTo>
                <a:lnTo>
                  <a:pt x="328" y="585"/>
                </a:lnTo>
                <a:lnTo>
                  <a:pt x="322" y="592"/>
                </a:lnTo>
                <a:lnTo>
                  <a:pt x="328" y="598"/>
                </a:lnTo>
                <a:lnTo>
                  <a:pt x="341" y="618"/>
                </a:lnTo>
                <a:lnTo>
                  <a:pt x="412" y="618"/>
                </a:lnTo>
                <a:lnTo>
                  <a:pt x="360" y="585"/>
                </a:lnTo>
                <a:lnTo>
                  <a:pt x="418" y="579"/>
                </a:lnTo>
                <a:lnTo>
                  <a:pt x="438" y="579"/>
                </a:lnTo>
                <a:lnTo>
                  <a:pt x="463" y="579"/>
                </a:lnTo>
                <a:lnTo>
                  <a:pt x="476" y="592"/>
                </a:lnTo>
                <a:lnTo>
                  <a:pt x="489" y="592"/>
                </a:lnTo>
                <a:lnTo>
                  <a:pt x="495" y="592"/>
                </a:lnTo>
                <a:lnTo>
                  <a:pt x="515" y="598"/>
                </a:lnTo>
                <a:lnTo>
                  <a:pt x="553" y="618"/>
                </a:lnTo>
                <a:lnTo>
                  <a:pt x="585" y="618"/>
                </a:lnTo>
                <a:lnTo>
                  <a:pt x="534" y="598"/>
                </a:lnTo>
                <a:lnTo>
                  <a:pt x="528" y="592"/>
                </a:lnTo>
                <a:lnTo>
                  <a:pt x="515" y="585"/>
                </a:lnTo>
                <a:lnTo>
                  <a:pt x="528" y="585"/>
                </a:lnTo>
                <a:lnTo>
                  <a:pt x="540" y="585"/>
                </a:lnTo>
                <a:lnTo>
                  <a:pt x="566" y="585"/>
                </a:lnTo>
                <a:lnTo>
                  <a:pt x="573" y="585"/>
                </a:lnTo>
                <a:lnTo>
                  <a:pt x="585" y="585"/>
                </a:lnTo>
                <a:lnTo>
                  <a:pt x="611" y="592"/>
                </a:lnTo>
                <a:lnTo>
                  <a:pt x="618" y="598"/>
                </a:lnTo>
                <a:lnTo>
                  <a:pt x="630" y="598"/>
                </a:lnTo>
                <a:lnTo>
                  <a:pt x="650" y="605"/>
                </a:lnTo>
                <a:lnTo>
                  <a:pt x="675" y="605"/>
                </a:lnTo>
                <a:lnTo>
                  <a:pt x="688" y="611"/>
                </a:lnTo>
                <a:lnTo>
                  <a:pt x="695" y="618"/>
                </a:lnTo>
                <a:lnTo>
                  <a:pt x="708" y="611"/>
                </a:lnTo>
                <a:lnTo>
                  <a:pt x="714" y="611"/>
                </a:lnTo>
                <a:lnTo>
                  <a:pt x="714" y="618"/>
                </a:lnTo>
                <a:lnTo>
                  <a:pt x="772" y="618"/>
                </a:lnTo>
                <a:lnTo>
                  <a:pt x="708" y="598"/>
                </a:lnTo>
                <a:lnTo>
                  <a:pt x="682" y="585"/>
                </a:lnTo>
                <a:lnTo>
                  <a:pt x="675" y="585"/>
                </a:lnTo>
                <a:lnTo>
                  <a:pt x="675" y="579"/>
                </a:lnTo>
                <a:lnTo>
                  <a:pt x="682" y="579"/>
                </a:lnTo>
                <a:lnTo>
                  <a:pt x="714" y="585"/>
                </a:lnTo>
                <a:lnTo>
                  <a:pt x="740" y="592"/>
                </a:lnTo>
                <a:lnTo>
                  <a:pt x="772" y="605"/>
                </a:lnTo>
                <a:lnTo>
                  <a:pt x="798" y="611"/>
                </a:lnTo>
                <a:lnTo>
                  <a:pt x="804" y="618"/>
                </a:lnTo>
                <a:lnTo>
                  <a:pt x="810" y="618"/>
                </a:lnTo>
                <a:lnTo>
                  <a:pt x="849" y="618"/>
                </a:lnTo>
                <a:lnTo>
                  <a:pt x="810" y="605"/>
                </a:lnTo>
                <a:lnTo>
                  <a:pt x="791" y="592"/>
                </a:lnTo>
                <a:lnTo>
                  <a:pt x="778" y="592"/>
                </a:lnTo>
                <a:lnTo>
                  <a:pt x="5433" y="495"/>
                </a:lnTo>
                <a:lnTo>
                  <a:pt x="110" y="521"/>
                </a:lnTo>
                <a:lnTo>
                  <a:pt x="116" y="521"/>
                </a:lnTo>
                <a:lnTo>
                  <a:pt x="155" y="521"/>
                </a:lnTo>
                <a:lnTo>
                  <a:pt x="161" y="528"/>
                </a:lnTo>
                <a:lnTo>
                  <a:pt x="142" y="528"/>
                </a:lnTo>
                <a:lnTo>
                  <a:pt x="123" y="528"/>
                </a:lnTo>
                <a:lnTo>
                  <a:pt x="110" y="521"/>
                </a:lnTo>
                <a:lnTo>
                  <a:pt x="5433" y="495"/>
                </a:lnTo>
                <a:lnTo>
                  <a:pt x="283" y="560"/>
                </a:lnTo>
                <a:lnTo>
                  <a:pt x="277" y="560"/>
                </a:lnTo>
                <a:lnTo>
                  <a:pt x="270" y="553"/>
                </a:lnTo>
                <a:lnTo>
                  <a:pt x="270" y="540"/>
                </a:lnTo>
                <a:lnTo>
                  <a:pt x="277" y="540"/>
                </a:lnTo>
                <a:lnTo>
                  <a:pt x="283" y="547"/>
                </a:lnTo>
                <a:lnTo>
                  <a:pt x="290" y="553"/>
                </a:lnTo>
                <a:lnTo>
                  <a:pt x="283" y="560"/>
                </a:lnTo>
                <a:lnTo>
                  <a:pt x="5433" y="495"/>
                </a:lnTo>
                <a:lnTo>
                  <a:pt x="206" y="373"/>
                </a:lnTo>
                <a:lnTo>
                  <a:pt x="193" y="373"/>
                </a:lnTo>
                <a:lnTo>
                  <a:pt x="187" y="380"/>
                </a:lnTo>
                <a:lnTo>
                  <a:pt x="193" y="386"/>
                </a:lnTo>
                <a:lnTo>
                  <a:pt x="200" y="386"/>
                </a:lnTo>
                <a:lnTo>
                  <a:pt x="206" y="380"/>
                </a:lnTo>
                <a:lnTo>
                  <a:pt x="219" y="373"/>
                </a:lnTo>
                <a:lnTo>
                  <a:pt x="206" y="373"/>
                </a:lnTo>
                <a:lnTo>
                  <a:pt x="5433" y="495"/>
                </a:lnTo>
                <a:lnTo>
                  <a:pt x="33" y="412"/>
                </a:lnTo>
                <a:lnTo>
                  <a:pt x="52" y="418"/>
                </a:lnTo>
                <a:lnTo>
                  <a:pt x="65" y="425"/>
                </a:lnTo>
                <a:lnTo>
                  <a:pt x="84" y="431"/>
                </a:lnTo>
                <a:lnTo>
                  <a:pt x="78" y="425"/>
                </a:lnTo>
                <a:lnTo>
                  <a:pt x="65" y="418"/>
                </a:lnTo>
                <a:lnTo>
                  <a:pt x="39" y="405"/>
                </a:lnTo>
                <a:lnTo>
                  <a:pt x="13" y="393"/>
                </a:lnTo>
                <a:lnTo>
                  <a:pt x="26" y="399"/>
                </a:lnTo>
                <a:lnTo>
                  <a:pt x="33" y="412"/>
                </a:lnTo>
                <a:lnTo>
                  <a:pt x="5433" y="495"/>
                </a:lnTo>
                <a:lnTo>
                  <a:pt x="515" y="71"/>
                </a:lnTo>
                <a:lnTo>
                  <a:pt x="508" y="78"/>
                </a:lnTo>
                <a:lnTo>
                  <a:pt x="515" y="84"/>
                </a:lnTo>
                <a:lnTo>
                  <a:pt x="521" y="78"/>
                </a:lnTo>
                <a:lnTo>
                  <a:pt x="528" y="78"/>
                </a:lnTo>
                <a:lnTo>
                  <a:pt x="521" y="71"/>
                </a:lnTo>
                <a:lnTo>
                  <a:pt x="515" y="71"/>
                </a:lnTo>
                <a:lnTo>
                  <a:pt x="5433" y="495"/>
                </a:lnTo>
                <a:lnTo>
                  <a:pt x="219" y="225"/>
                </a:lnTo>
                <a:lnTo>
                  <a:pt x="219" y="232"/>
                </a:lnTo>
                <a:lnTo>
                  <a:pt x="225" y="232"/>
                </a:lnTo>
                <a:lnTo>
                  <a:pt x="225" y="225"/>
                </a:lnTo>
                <a:lnTo>
                  <a:pt x="219" y="225"/>
                </a:lnTo>
                <a:lnTo>
                  <a:pt x="5433" y="495"/>
                </a:lnTo>
                <a:lnTo>
                  <a:pt x="1273" y="129"/>
                </a:lnTo>
                <a:lnTo>
                  <a:pt x="1286" y="129"/>
                </a:lnTo>
                <a:lnTo>
                  <a:pt x="1293" y="123"/>
                </a:lnTo>
                <a:lnTo>
                  <a:pt x="1286" y="116"/>
                </a:lnTo>
                <a:lnTo>
                  <a:pt x="1273" y="116"/>
                </a:lnTo>
                <a:lnTo>
                  <a:pt x="1254" y="116"/>
                </a:lnTo>
                <a:lnTo>
                  <a:pt x="1273" y="129"/>
                </a:lnTo>
                <a:lnTo>
                  <a:pt x="5433" y="495"/>
                </a:lnTo>
                <a:lnTo>
                  <a:pt x="470" y="84"/>
                </a:lnTo>
                <a:lnTo>
                  <a:pt x="476" y="84"/>
                </a:lnTo>
                <a:lnTo>
                  <a:pt x="483" y="84"/>
                </a:lnTo>
                <a:lnTo>
                  <a:pt x="476" y="78"/>
                </a:lnTo>
                <a:lnTo>
                  <a:pt x="470" y="78"/>
                </a:lnTo>
                <a:lnTo>
                  <a:pt x="450" y="78"/>
                </a:lnTo>
                <a:lnTo>
                  <a:pt x="470" y="84"/>
                </a:lnTo>
                <a:lnTo>
                  <a:pt x="5433" y="495"/>
                </a:lnTo>
                <a:lnTo>
                  <a:pt x="1357" y="161"/>
                </a:lnTo>
                <a:lnTo>
                  <a:pt x="1408" y="174"/>
                </a:lnTo>
                <a:lnTo>
                  <a:pt x="1492" y="193"/>
                </a:lnTo>
                <a:lnTo>
                  <a:pt x="1537" y="213"/>
                </a:lnTo>
                <a:lnTo>
                  <a:pt x="1582" y="219"/>
                </a:lnTo>
                <a:lnTo>
                  <a:pt x="1582" y="213"/>
                </a:lnTo>
                <a:lnTo>
                  <a:pt x="1575" y="213"/>
                </a:lnTo>
                <a:lnTo>
                  <a:pt x="1543" y="206"/>
                </a:lnTo>
                <a:lnTo>
                  <a:pt x="1473" y="187"/>
                </a:lnTo>
                <a:lnTo>
                  <a:pt x="1428" y="168"/>
                </a:lnTo>
                <a:lnTo>
                  <a:pt x="1376" y="142"/>
                </a:lnTo>
                <a:lnTo>
                  <a:pt x="1344" y="135"/>
                </a:lnTo>
                <a:lnTo>
                  <a:pt x="1325" y="129"/>
                </a:lnTo>
                <a:lnTo>
                  <a:pt x="1338" y="142"/>
                </a:lnTo>
                <a:lnTo>
                  <a:pt x="1357" y="161"/>
                </a:lnTo>
                <a:lnTo>
                  <a:pt x="5433" y="495"/>
                </a:lnTo>
                <a:lnTo>
                  <a:pt x="881" y="20"/>
                </a:lnTo>
                <a:lnTo>
                  <a:pt x="978" y="52"/>
                </a:lnTo>
                <a:lnTo>
                  <a:pt x="1068" y="78"/>
                </a:lnTo>
                <a:lnTo>
                  <a:pt x="1158" y="110"/>
                </a:lnTo>
                <a:lnTo>
                  <a:pt x="1138" y="110"/>
                </a:lnTo>
                <a:lnTo>
                  <a:pt x="1113" y="116"/>
                </a:lnTo>
                <a:lnTo>
                  <a:pt x="1119" y="123"/>
                </a:lnTo>
                <a:lnTo>
                  <a:pt x="1145" y="123"/>
                </a:lnTo>
                <a:lnTo>
                  <a:pt x="1196" y="116"/>
                </a:lnTo>
                <a:lnTo>
                  <a:pt x="1228" y="135"/>
                </a:lnTo>
                <a:lnTo>
                  <a:pt x="1299" y="168"/>
                </a:lnTo>
                <a:lnTo>
                  <a:pt x="1421" y="225"/>
                </a:lnTo>
                <a:lnTo>
                  <a:pt x="1511" y="264"/>
                </a:lnTo>
                <a:lnTo>
                  <a:pt x="1524" y="277"/>
                </a:lnTo>
                <a:lnTo>
                  <a:pt x="1447" y="225"/>
                </a:lnTo>
                <a:lnTo>
                  <a:pt x="1254" y="135"/>
                </a:lnTo>
                <a:lnTo>
                  <a:pt x="1215" y="123"/>
                </a:lnTo>
                <a:lnTo>
                  <a:pt x="1228" y="116"/>
                </a:lnTo>
                <a:lnTo>
                  <a:pt x="1235" y="116"/>
                </a:lnTo>
                <a:lnTo>
                  <a:pt x="1183" y="110"/>
                </a:lnTo>
                <a:lnTo>
                  <a:pt x="1132" y="90"/>
                </a:lnTo>
                <a:lnTo>
                  <a:pt x="1016" y="39"/>
                </a:lnTo>
                <a:lnTo>
                  <a:pt x="907" y="13"/>
                </a:lnTo>
                <a:lnTo>
                  <a:pt x="810" y="0"/>
                </a:lnTo>
                <a:lnTo>
                  <a:pt x="669" y="7"/>
                </a:lnTo>
                <a:lnTo>
                  <a:pt x="547" y="13"/>
                </a:lnTo>
                <a:lnTo>
                  <a:pt x="489" y="33"/>
                </a:lnTo>
                <a:lnTo>
                  <a:pt x="682" y="13"/>
                </a:lnTo>
                <a:lnTo>
                  <a:pt x="778" y="7"/>
                </a:lnTo>
                <a:lnTo>
                  <a:pt x="881" y="20"/>
                </a:lnTo>
                <a:lnTo>
                  <a:pt x="5433" y="495"/>
                </a:lnTo>
                <a:lnTo>
                  <a:pt x="225" y="71"/>
                </a:lnTo>
                <a:lnTo>
                  <a:pt x="219" y="65"/>
                </a:lnTo>
                <a:lnTo>
                  <a:pt x="213" y="65"/>
                </a:lnTo>
                <a:lnTo>
                  <a:pt x="206" y="71"/>
                </a:lnTo>
                <a:lnTo>
                  <a:pt x="213" y="71"/>
                </a:lnTo>
                <a:lnTo>
                  <a:pt x="225" y="71"/>
                </a:lnTo>
                <a:lnTo>
                  <a:pt x="5433" y="495"/>
                </a:lnTo>
                <a:lnTo>
                  <a:pt x="534" y="97"/>
                </a:lnTo>
                <a:lnTo>
                  <a:pt x="618" y="84"/>
                </a:lnTo>
                <a:lnTo>
                  <a:pt x="656" y="71"/>
                </a:lnTo>
                <a:lnTo>
                  <a:pt x="592" y="84"/>
                </a:lnTo>
                <a:lnTo>
                  <a:pt x="412" y="97"/>
                </a:lnTo>
                <a:lnTo>
                  <a:pt x="283" y="110"/>
                </a:lnTo>
                <a:lnTo>
                  <a:pt x="206" y="129"/>
                </a:lnTo>
                <a:lnTo>
                  <a:pt x="155" y="155"/>
                </a:lnTo>
                <a:lnTo>
                  <a:pt x="193" y="135"/>
                </a:lnTo>
                <a:lnTo>
                  <a:pt x="238" y="129"/>
                </a:lnTo>
                <a:lnTo>
                  <a:pt x="303" y="116"/>
                </a:lnTo>
                <a:lnTo>
                  <a:pt x="534" y="97"/>
                </a:lnTo>
                <a:lnTo>
                  <a:pt x="5433" y="495"/>
                </a:lnTo>
                <a:lnTo>
                  <a:pt x="1929" y="592"/>
                </a:lnTo>
                <a:lnTo>
                  <a:pt x="1955" y="585"/>
                </a:lnTo>
                <a:lnTo>
                  <a:pt x="2013" y="560"/>
                </a:lnTo>
                <a:lnTo>
                  <a:pt x="2019" y="560"/>
                </a:lnTo>
                <a:lnTo>
                  <a:pt x="2025" y="553"/>
                </a:lnTo>
                <a:lnTo>
                  <a:pt x="1987" y="553"/>
                </a:lnTo>
                <a:lnTo>
                  <a:pt x="1923" y="579"/>
                </a:lnTo>
                <a:lnTo>
                  <a:pt x="1890" y="592"/>
                </a:lnTo>
                <a:lnTo>
                  <a:pt x="1871" y="598"/>
                </a:lnTo>
                <a:lnTo>
                  <a:pt x="1833" y="585"/>
                </a:lnTo>
                <a:lnTo>
                  <a:pt x="1807" y="585"/>
                </a:lnTo>
                <a:lnTo>
                  <a:pt x="1788" y="579"/>
                </a:lnTo>
                <a:lnTo>
                  <a:pt x="1781" y="566"/>
                </a:lnTo>
                <a:lnTo>
                  <a:pt x="1800" y="560"/>
                </a:lnTo>
                <a:lnTo>
                  <a:pt x="1820" y="553"/>
                </a:lnTo>
                <a:lnTo>
                  <a:pt x="1878" y="528"/>
                </a:lnTo>
                <a:lnTo>
                  <a:pt x="1916" y="528"/>
                </a:lnTo>
                <a:lnTo>
                  <a:pt x="1884" y="521"/>
                </a:lnTo>
                <a:lnTo>
                  <a:pt x="1871" y="515"/>
                </a:lnTo>
                <a:lnTo>
                  <a:pt x="1858" y="521"/>
                </a:lnTo>
                <a:lnTo>
                  <a:pt x="1813" y="534"/>
                </a:lnTo>
                <a:lnTo>
                  <a:pt x="1781" y="547"/>
                </a:lnTo>
                <a:lnTo>
                  <a:pt x="1762" y="560"/>
                </a:lnTo>
                <a:lnTo>
                  <a:pt x="1736" y="547"/>
                </a:lnTo>
                <a:lnTo>
                  <a:pt x="1678" y="521"/>
                </a:lnTo>
                <a:lnTo>
                  <a:pt x="1640" y="515"/>
                </a:lnTo>
                <a:lnTo>
                  <a:pt x="1633" y="521"/>
                </a:lnTo>
                <a:lnTo>
                  <a:pt x="1614" y="515"/>
                </a:lnTo>
                <a:lnTo>
                  <a:pt x="1575" y="502"/>
                </a:lnTo>
                <a:lnTo>
                  <a:pt x="1550" y="489"/>
                </a:lnTo>
                <a:lnTo>
                  <a:pt x="1537" y="489"/>
                </a:lnTo>
                <a:lnTo>
                  <a:pt x="1530" y="483"/>
                </a:lnTo>
                <a:lnTo>
                  <a:pt x="1550" y="457"/>
                </a:lnTo>
                <a:lnTo>
                  <a:pt x="1563" y="438"/>
                </a:lnTo>
                <a:lnTo>
                  <a:pt x="1569" y="431"/>
                </a:lnTo>
                <a:lnTo>
                  <a:pt x="1582" y="431"/>
                </a:lnTo>
                <a:lnTo>
                  <a:pt x="1595" y="438"/>
                </a:lnTo>
                <a:lnTo>
                  <a:pt x="1601" y="438"/>
                </a:lnTo>
                <a:lnTo>
                  <a:pt x="1627" y="450"/>
                </a:lnTo>
                <a:lnTo>
                  <a:pt x="1646" y="457"/>
                </a:lnTo>
                <a:lnTo>
                  <a:pt x="1672" y="476"/>
                </a:lnTo>
                <a:lnTo>
                  <a:pt x="1730" y="502"/>
                </a:lnTo>
                <a:lnTo>
                  <a:pt x="1710" y="483"/>
                </a:lnTo>
                <a:lnTo>
                  <a:pt x="1678" y="470"/>
                </a:lnTo>
                <a:lnTo>
                  <a:pt x="1646" y="444"/>
                </a:lnTo>
                <a:lnTo>
                  <a:pt x="1608" y="431"/>
                </a:lnTo>
                <a:lnTo>
                  <a:pt x="1595" y="418"/>
                </a:lnTo>
                <a:lnTo>
                  <a:pt x="1614" y="412"/>
                </a:lnTo>
                <a:lnTo>
                  <a:pt x="1627" y="393"/>
                </a:lnTo>
                <a:lnTo>
                  <a:pt x="1653" y="405"/>
                </a:lnTo>
                <a:lnTo>
                  <a:pt x="1698" y="418"/>
                </a:lnTo>
                <a:lnTo>
                  <a:pt x="1717" y="431"/>
                </a:lnTo>
                <a:lnTo>
                  <a:pt x="1723" y="431"/>
                </a:lnTo>
                <a:lnTo>
                  <a:pt x="1736" y="425"/>
                </a:lnTo>
                <a:lnTo>
                  <a:pt x="1775" y="450"/>
                </a:lnTo>
                <a:lnTo>
                  <a:pt x="1813" y="476"/>
                </a:lnTo>
                <a:lnTo>
                  <a:pt x="1852" y="489"/>
                </a:lnTo>
                <a:lnTo>
                  <a:pt x="1871" y="502"/>
                </a:lnTo>
                <a:lnTo>
                  <a:pt x="1903" y="508"/>
                </a:lnTo>
                <a:lnTo>
                  <a:pt x="1923" y="515"/>
                </a:lnTo>
                <a:lnTo>
                  <a:pt x="1948" y="521"/>
                </a:lnTo>
                <a:lnTo>
                  <a:pt x="1974" y="521"/>
                </a:lnTo>
                <a:lnTo>
                  <a:pt x="1935" y="515"/>
                </a:lnTo>
                <a:lnTo>
                  <a:pt x="1910" y="502"/>
                </a:lnTo>
                <a:lnTo>
                  <a:pt x="1871" y="489"/>
                </a:lnTo>
                <a:lnTo>
                  <a:pt x="1858" y="483"/>
                </a:lnTo>
                <a:lnTo>
                  <a:pt x="1852" y="483"/>
                </a:lnTo>
                <a:lnTo>
                  <a:pt x="1845" y="483"/>
                </a:lnTo>
                <a:lnTo>
                  <a:pt x="1826" y="476"/>
                </a:lnTo>
                <a:lnTo>
                  <a:pt x="1800" y="450"/>
                </a:lnTo>
                <a:lnTo>
                  <a:pt x="1768" y="431"/>
                </a:lnTo>
                <a:lnTo>
                  <a:pt x="1749" y="425"/>
                </a:lnTo>
                <a:lnTo>
                  <a:pt x="1723" y="418"/>
                </a:lnTo>
                <a:lnTo>
                  <a:pt x="1665" y="399"/>
                </a:lnTo>
                <a:lnTo>
                  <a:pt x="1659" y="393"/>
                </a:lnTo>
                <a:lnTo>
                  <a:pt x="1653" y="393"/>
                </a:lnTo>
                <a:lnTo>
                  <a:pt x="1653" y="386"/>
                </a:lnTo>
                <a:lnTo>
                  <a:pt x="1665" y="380"/>
                </a:lnTo>
                <a:lnTo>
                  <a:pt x="1678" y="354"/>
                </a:lnTo>
                <a:lnTo>
                  <a:pt x="1672" y="354"/>
                </a:lnTo>
                <a:lnTo>
                  <a:pt x="1665" y="354"/>
                </a:lnTo>
                <a:lnTo>
                  <a:pt x="1653" y="367"/>
                </a:lnTo>
                <a:lnTo>
                  <a:pt x="1633" y="348"/>
                </a:lnTo>
                <a:lnTo>
                  <a:pt x="1608" y="335"/>
                </a:lnTo>
                <a:lnTo>
                  <a:pt x="1582" y="328"/>
                </a:lnTo>
                <a:lnTo>
                  <a:pt x="1563" y="328"/>
                </a:lnTo>
                <a:lnTo>
                  <a:pt x="1537" y="341"/>
                </a:lnTo>
                <a:lnTo>
                  <a:pt x="1524" y="335"/>
                </a:lnTo>
                <a:lnTo>
                  <a:pt x="1473" y="328"/>
                </a:lnTo>
                <a:lnTo>
                  <a:pt x="1460" y="322"/>
                </a:lnTo>
                <a:lnTo>
                  <a:pt x="1447" y="315"/>
                </a:lnTo>
                <a:lnTo>
                  <a:pt x="1421" y="309"/>
                </a:lnTo>
                <a:lnTo>
                  <a:pt x="1408" y="309"/>
                </a:lnTo>
                <a:lnTo>
                  <a:pt x="1408" y="315"/>
                </a:lnTo>
                <a:lnTo>
                  <a:pt x="1421" y="322"/>
                </a:lnTo>
                <a:lnTo>
                  <a:pt x="1428" y="328"/>
                </a:lnTo>
                <a:lnTo>
                  <a:pt x="1492" y="341"/>
                </a:lnTo>
                <a:lnTo>
                  <a:pt x="1524" y="354"/>
                </a:lnTo>
                <a:lnTo>
                  <a:pt x="1505" y="380"/>
                </a:lnTo>
                <a:lnTo>
                  <a:pt x="1492" y="405"/>
                </a:lnTo>
                <a:lnTo>
                  <a:pt x="1511" y="393"/>
                </a:lnTo>
                <a:lnTo>
                  <a:pt x="1530" y="373"/>
                </a:lnTo>
                <a:lnTo>
                  <a:pt x="1537" y="367"/>
                </a:lnTo>
                <a:lnTo>
                  <a:pt x="1550" y="367"/>
                </a:lnTo>
                <a:lnTo>
                  <a:pt x="1563" y="380"/>
                </a:lnTo>
                <a:lnTo>
                  <a:pt x="1595" y="386"/>
                </a:lnTo>
                <a:lnTo>
                  <a:pt x="1608" y="393"/>
                </a:lnTo>
                <a:lnTo>
                  <a:pt x="1614" y="399"/>
                </a:lnTo>
                <a:lnTo>
                  <a:pt x="1601" y="399"/>
                </a:lnTo>
                <a:lnTo>
                  <a:pt x="1575" y="405"/>
                </a:lnTo>
                <a:lnTo>
                  <a:pt x="1569" y="418"/>
                </a:lnTo>
                <a:lnTo>
                  <a:pt x="1563" y="418"/>
                </a:lnTo>
                <a:lnTo>
                  <a:pt x="1550" y="412"/>
                </a:lnTo>
                <a:lnTo>
                  <a:pt x="1543" y="412"/>
                </a:lnTo>
                <a:lnTo>
                  <a:pt x="1543" y="418"/>
                </a:lnTo>
                <a:lnTo>
                  <a:pt x="1550" y="425"/>
                </a:lnTo>
                <a:lnTo>
                  <a:pt x="1556" y="425"/>
                </a:lnTo>
                <a:lnTo>
                  <a:pt x="1530" y="444"/>
                </a:lnTo>
                <a:lnTo>
                  <a:pt x="1492" y="476"/>
                </a:lnTo>
                <a:lnTo>
                  <a:pt x="1440" y="450"/>
                </a:lnTo>
                <a:lnTo>
                  <a:pt x="1440" y="444"/>
                </a:lnTo>
                <a:lnTo>
                  <a:pt x="1447" y="431"/>
                </a:lnTo>
                <a:lnTo>
                  <a:pt x="1460" y="425"/>
                </a:lnTo>
                <a:lnTo>
                  <a:pt x="1466" y="412"/>
                </a:lnTo>
                <a:lnTo>
                  <a:pt x="1466" y="405"/>
                </a:lnTo>
                <a:lnTo>
                  <a:pt x="1453" y="412"/>
                </a:lnTo>
                <a:lnTo>
                  <a:pt x="1453" y="393"/>
                </a:lnTo>
                <a:lnTo>
                  <a:pt x="1434" y="405"/>
                </a:lnTo>
                <a:lnTo>
                  <a:pt x="1421" y="418"/>
                </a:lnTo>
                <a:lnTo>
                  <a:pt x="1415" y="425"/>
                </a:lnTo>
                <a:lnTo>
                  <a:pt x="1363" y="425"/>
                </a:lnTo>
                <a:lnTo>
                  <a:pt x="1344" y="412"/>
                </a:lnTo>
                <a:lnTo>
                  <a:pt x="1305" y="393"/>
                </a:lnTo>
                <a:lnTo>
                  <a:pt x="1267" y="380"/>
                </a:lnTo>
                <a:lnTo>
                  <a:pt x="1248" y="367"/>
                </a:lnTo>
                <a:lnTo>
                  <a:pt x="1235" y="367"/>
                </a:lnTo>
                <a:lnTo>
                  <a:pt x="1222" y="354"/>
                </a:lnTo>
                <a:lnTo>
                  <a:pt x="1164" y="335"/>
                </a:lnTo>
                <a:lnTo>
                  <a:pt x="1145" y="328"/>
                </a:lnTo>
                <a:lnTo>
                  <a:pt x="1119" y="315"/>
                </a:lnTo>
                <a:lnTo>
                  <a:pt x="1068" y="303"/>
                </a:lnTo>
                <a:lnTo>
                  <a:pt x="952" y="264"/>
                </a:lnTo>
                <a:lnTo>
                  <a:pt x="900" y="238"/>
                </a:lnTo>
                <a:lnTo>
                  <a:pt x="823" y="213"/>
                </a:lnTo>
                <a:lnTo>
                  <a:pt x="753" y="200"/>
                </a:lnTo>
                <a:lnTo>
                  <a:pt x="695" y="193"/>
                </a:lnTo>
                <a:lnTo>
                  <a:pt x="611" y="187"/>
                </a:lnTo>
                <a:lnTo>
                  <a:pt x="585" y="180"/>
                </a:lnTo>
                <a:lnTo>
                  <a:pt x="579" y="180"/>
                </a:lnTo>
                <a:lnTo>
                  <a:pt x="573" y="187"/>
                </a:lnTo>
                <a:lnTo>
                  <a:pt x="579" y="206"/>
                </a:lnTo>
                <a:lnTo>
                  <a:pt x="579" y="213"/>
                </a:lnTo>
                <a:lnTo>
                  <a:pt x="585" y="213"/>
                </a:lnTo>
                <a:lnTo>
                  <a:pt x="598" y="200"/>
                </a:lnTo>
                <a:lnTo>
                  <a:pt x="605" y="200"/>
                </a:lnTo>
                <a:lnTo>
                  <a:pt x="611" y="200"/>
                </a:lnTo>
                <a:lnTo>
                  <a:pt x="624" y="206"/>
                </a:lnTo>
                <a:lnTo>
                  <a:pt x="688" y="213"/>
                </a:lnTo>
                <a:lnTo>
                  <a:pt x="720" y="225"/>
                </a:lnTo>
                <a:lnTo>
                  <a:pt x="746" y="232"/>
                </a:lnTo>
                <a:lnTo>
                  <a:pt x="804" y="238"/>
                </a:lnTo>
                <a:lnTo>
                  <a:pt x="836" y="251"/>
                </a:lnTo>
                <a:lnTo>
                  <a:pt x="888" y="264"/>
                </a:lnTo>
                <a:lnTo>
                  <a:pt x="952" y="283"/>
                </a:lnTo>
                <a:lnTo>
                  <a:pt x="990" y="296"/>
                </a:lnTo>
                <a:lnTo>
                  <a:pt x="1087" y="322"/>
                </a:lnTo>
                <a:lnTo>
                  <a:pt x="1029" y="322"/>
                </a:lnTo>
                <a:lnTo>
                  <a:pt x="990" y="322"/>
                </a:lnTo>
                <a:lnTo>
                  <a:pt x="952" y="322"/>
                </a:lnTo>
                <a:lnTo>
                  <a:pt x="926" y="328"/>
                </a:lnTo>
                <a:lnTo>
                  <a:pt x="933" y="335"/>
                </a:lnTo>
                <a:lnTo>
                  <a:pt x="939" y="335"/>
                </a:lnTo>
                <a:lnTo>
                  <a:pt x="965" y="328"/>
                </a:lnTo>
                <a:lnTo>
                  <a:pt x="1023" y="328"/>
                </a:lnTo>
                <a:lnTo>
                  <a:pt x="1061" y="328"/>
                </a:lnTo>
                <a:lnTo>
                  <a:pt x="1100" y="328"/>
                </a:lnTo>
                <a:lnTo>
                  <a:pt x="1119" y="335"/>
                </a:lnTo>
                <a:lnTo>
                  <a:pt x="1132" y="335"/>
                </a:lnTo>
                <a:lnTo>
                  <a:pt x="1138" y="341"/>
                </a:lnTo>
                <a:lnTo>
                  <a:pt x="1164" y="367"/>
                </a:lnTo>
                <a:lnTo>
                  <a:pt x="1190" y="373"/>
                </a:lnTo>
                <a:lnTo>
                  <a:pt x="1215" y="373"/>
                </a:lnTo>
                <a:lnTo>
                  <a:pt x="1248" y="386"/>
                </a:lnTo>
                <a:lnTo>
                  <a:pt x="1260" y="393"/>
                </a:lnTo>
                <a:lnTo>
                  <a:pt x="1235" y="393"/>
                </a:lnTo>
                <a:lnTo>
                  <a:pt x="1196" y="380"/>
                </a:lnTo>
                <a:lnTo>
                  <a:pt x="1183" y="386"/>
                </a:lnTo>
                <a:lnTo>
                  <a:pt x="1183" y="393"/>
                </a:lnTo>
                <a:lnTo>
                  <a:pt x="1190" y="393"/>
                </a:lnTo>
                <a:lnTo>
                  <a:pt x="1209" y="399"/>
                </a:lnTo>
                <a:lnTo>
                  <a:pt x="1254" y="405"/>
                </a:lnTo>
                <a:lnTo>
                  <a:pt x="1267" y="412"/>
                </a:lnTo>
                <a:lnTo>
                  <a:pt x="1286" y="412"/>
                </a:lnTo>
                <a:lnTo>
                  <a:pt x="1293" y="412"/>
                </a:lnTo>
                <a:lnTo>
                  <a:pt x="1299" y="418"/>
                </a:lnTo>
                <a:lnTo>
                  <a:pt x="1318" y="425"/>
                </a:lnTo>
                <a:lnTo>
                  <a:pt x="1325" y="425"/>
                </a:lnTo>
                <a:lnTo>
                  <a:pt x="1344" y="431"/>
                </a:lnTo>
                <a:lnTo>
                  <a:pt x="1376" y="438"/>
                </a:lnTo>
                <a:lnTo>
                  <a:pt x="1389" y="444"/>
                </a:lnTo>
                <a:lnTo>
                  <a:pt x="1402" y="457"/>
                </a:lnTo>
                <a:lnTo>
                  <a:pt x="1428" y="470"/>
                </a:lnTo>
                <a:lnTo>
                  <a:pt x="1473" y="495"/>
                </a:lnTo>
                <a:lnTo>
                  <a:pt x="1466" y="502"/>
                </a:lnTo>
                <a:lnTo>
                  <a:pt x="1453" y="515"/>
                </a:lnTo>
                <a:lnTo>
                  <a:pt x="1447" y="521"/>
                </a:lnTo>
                <a:lnTo>
                  <a:pt x="1395" y="553"/>
                </a:lnTo>
                <a:lnTo>
                  <a:pt x="1370" y="547"/>
                </a:lnTo>
                <a:lnTo>
                  <a:pt x="1344" y="547"/>
                </a:lnTo>
                <a:lnTo>
                  <a:pt x="1318" y="547"/>
                </a:lnTo>
                <a:lnTo>
                  <a:pt x="1305" y="540"/>
                </a:lnTo>
                <a:lnTo>
                  <a:pt x="1305" y="534"/>
                </a:lnTo>
                <a:lnTo>
                  <a:pt x="1293" y="534"/>
                </a:lnTo>
                <a:lnTo>
                  <a:pt x="1267" y="528"/>
                </a:lnTo>
                <a:lnTo>
                  <a:pt x="1248" y="521"/>
                </a:lnTo>
                <a:lnTo>
                  <a:pt x="1003" y="425"/>
                </a:lnTo>
                <a:lnTo>
                  <a:pt x="881" y="380"/>
                </a:lnTo>
                <a:lnTo>
                  <a:pt x="843" y="367"/>
                </a:lnTo>
                <a:lnTo>
                  <a:pt x="804" y="348"/>
                </a:lnTo>
                <a:lnTo>
                  <a:pt x="759" y="335"/>
                </a:lnTo>
                <a:lnTo>
                  <a:pt x="733" y="328"/>
                </a:lnTo>
                <a:lnTo>
                  <a:pt x="708" y="322"/>
                </a:lnTo>
                <a:lnTo>
                  <a:pt x="675" y="322"/>
                </a:lnTo>
                <a:lnTo>
                  <a:pt x="605" y="322"/>
                </a:lnTo>
                <a:lnTo>
                  <a:pt x="592" y="322"/>
                </a:lnTo>
                <a:lnTo>
                  <a:pt x="592" y="309"/>
                </a:lnTo>
                <a:lnTo>
                  <a:pt x="566" y="309"/>
                </a:lnTo>
                <a:lnTo>
                  <a:pt x="547" y="309"/>
                </a:lnTo>
                <a:lnTo>
                  <a:pt x="540" y="315"/>
                </a:lnTo>
                <a:lnTo>
                  <a:pt x="540" y="322"/>
                </a:lnTo>
                <a:lnTo>
                  <a:pt x="534" y="322"/>
                </a:lnTo>
                <a:lnTo>
                  <a:pt x="521" y="322"/>
                </a:lnTo>
                <a:lnTo>
                  <a:pt x="515" y="315"/>
                </a:lnTo>
                <a:lnTo>
                  <a:pt x="502" y="315"/>
                </a:lnTo>
                <a:lnTo>
                  <a:pt x="495" y="322"/>
                </a:lnTo>
                <a:lnTo>
                  <a:pt x="483" y="328"/>
                </a:lnTo>
                <a:lnTo>
                  <a:pt x="483" y="335"/>
                </a:lnTo>
                <a:lnTo>
                  <a:pt x="489" y="328"/>
                </a:lnTo>
                <a:lnTo>
                  <a:pt x="495" y="341"/>
                </a:lnTo>
                <a:lnTo>
                  <a:pt x="508" y="348"/>
                </a:lnTo>
                <a:lnTo>
                  <a:pt x="547" y="348"/>
                </a:lnTo>
                <a:lnTo>
                  <a:pt x="566" y="354"/>
                </a:lnTo>
                <a:lnTo>
                  <a:pt x="592" y="367"/>
                </a:lnTo>
                <a:lnTo>
                  <a:pt x="605" y="367"/>
                </a:lnTo>
                <a:lnTo>
                  <a:pt x="618" y="354"/>
                </a:lnTo>
                <a:lnTo>
                  <a:pt x="624" y="367"/>
                </a:lnTo>
                <a:lnTo>
                  <a:pt x="630" y="373"/>
                </a:lnTo>
                <a:lnTo>
                  <a:pt x="637" y="386"/>
                </a:lnTo>
                <a:lnTo>
                  <a:pt x="656" y="386"/>
                </a:lnTo>
                <a:lnTo>
                  <a:pt x="714" y="405"/>
                </a:lnTo>
                <a:lnTo>
                  <a:pt x="733" y="418"/>
                </a:lnTo>
                <a:lnTo>
                  <a:pt x="701" y="418"/>
                </a:lnTo>
                <a:lnTo>
                  <a:pt x="637" y="418"/>
                </a:lnTo>
                <a:lnTo>
                  <a:pt x="598" y="412"/>
                </a:lnTo>
                <a:lnTo>
                  <a:pt x="585" y="412"/>
                </a:lnTo>
                <a:lnTo>
                  <a:pt x="566" y="418"/>
                </a:lnTo>
                <a:lnTo>
                  <a:pt x="540" y="425"/>
                </a:lnTo>
                <a:lnTo>
                  <a:pt x="534" y="425"/>
                </a:lnTo>
                <a:lnTo>
                  <a:pt x="521" y="418"/>
                </a:lnTo>
                <a:lnTo>
                  <a:pt x="515" y="412"/>
                </a:lnTo>
                <a:lnTo>
                  <a:pt x="508" y="412"/>
                </a:lnTo>
                <a:lnTo>
                  <a:pt x="495" y="418"/>
                </a:lnTo>
                <a:lnTo>
                  <a:pt x="489" y="418"/>
                </a:lnTo>
                <a:lnTo>
                  <a:pt x="463" y="418"/>
                </a:lnTo>
                <a:lnTo>
                  <a:pt x="438" y="418"/>
                </a:lnTo>
                <a:lnTo>
                  <a:pt x="418" y="425"/>
                </a:lnTo>
                <a:lnTo>
                  <a:pt x="380" y="438"/>
                </a:lnTo>
                <a:lnTo>
                  <a:pt x="367" y="444"/>
                </a:lnTo>
                <a:lnTo>
                  <a:pt x="348" y="450"/>
                </a:lnTo>
                <a:lnTo>
                  <a:pt x="335" y="450"/>
                </a:lnTo>
                <a:lnTo>
                  <a:pt x="322" y="457"/>
                </a:lnTo>
                <a:lnTo>
                  <a:pt x="322" y="470"/>
                </a:lnTo>
                <a:lnTo>
                  <a:pt x="328" y="470"/>
                </a:lnTo>
                <a:lnTo>
                  <a:pt x="348" y="457"/>
                </a:lnTo>
                <a:lnTo>
                  <a:pt x="360" y="457"/>
                </a:lnTo>
                <a:lnTo>
                  <a:pt x="367" y="470"/>
                </a:lnTo>
                <a:lnTo>
                  <a:pt x="373" y="470"/>
                </a:lnTo>
                <a:lnTo>
                  <a:pt x="380" y="457"/>
                </a:lnTo>
                <a:lnTo>
                  <a:pt x="405" y="457"/>
                </a:lnTo>
                <a:lnTo>
                  <a:pt x="405" y="450"/>
                </a:lnTo>
                <a:lnTo>
                  <a:pt x="386" y="457"/>
                </a:lnTo>
                <a:lnTo>
                  <a:pt x="386" y="450"/>
                </a:lnTo>
                <a:lnTo>
                  <a:pt x="399" y="444"/>
                </a:lnTo>
                <a:lnTo>
                  <a:pt x="431" y="438"/>
                </a:lnTo>
                <a:lnTo>
                  <a:pt x="495" y="438"/>
                </a:lnTo>
                <a:lnTo>
                  <a:pt x="540" y="438"/>
                </a:lnTo>
                <a:lnTo>
                  <a:pt x="585" y="450"/>
                </a:lnTo>
                <a:lnTo>
                  <a:pt x="611" y="470"/>
                </a:lnTo>
                <a:lnTo>
                  <a:pt x="592" y="470"/>
                </a:lnTo>
                <a:lnTo>
                  <a:pt x="573" y="457"/>
                </a:lnTo>
                <a:lnTo>
                  <a:pt x="547" y="457"/>
                </a:lnTo>
                <a:lnTo>
                  <a:pt x="528" y="457"/>
                </a:lnTo>
                <a:lnTo>
                  <a:pt x="515" y="450"/>
                </a:lnTo>
                <a:lnTo>
                  <a:pt x="476" y="457"/>
                </a:lnTo>
                <a:lnTo>
                  <a:pt x="438" y="457"/>
                </a:lnTo>
                <a:lnTo>
                  <a:pt x="483" y="457"/>
                </a:lnTo>
                <a:lnTo>
                  <a:pt x="502" y="470"/>
                </a:lnTo>
                <a:lnTo>
                  <a:pt x="534" y="470"/>
                </a:lnTo>
                <a:lnTo>
                  <a:pt x="553" y="470"/>
                </a:lnTo>
                <a:lnTo>
                  <a:pt x="573" y="476"/>
                </a:lnTo>
                <a:lnTo>
                  <a:pt x="598" y="483"/>
                </a:lnTo>
                <a:lnTo>
                  <a:pt x="643" y="489"/>
                </a:lnTo>
                <a:lnTo>
                  <a:pt x="669" y="495"/>
                </a:lnTo>
                <a:lnTo>
                  <a:pt x="701" y="508"/>
                </a:lnTo>
                <a:lnTo>
                  <a:pt x="746" y="528"/>
                </a:lnTo>
                <a:lnTo>
                  <a:pt x="791" y="540"/>
                </a:lnTo>
                <a:lnTo>
                  <a:pt x="843" y="560"/>
                </a:lnTo>
                <a:lnTo>
                  <a:pt x="888" y="566"/>
                </a:lnTo>
                <a:lnTo>
                  <a:pt x="907" y="579"/>
                </a:lnTo>
                <a:lnTo>
                  <a:pt x="939" y="592"/>
                </a:lnTo>
                <a:lnTo>
                  <a:pt x="965" y="605"/>
                </a:lnTo>
                <a:lnTo>
                  <a:pt x="1003" y="605"/>
                </a:lnTo>
                <a:lnTo>
                  <a:pt x="1042" y="611"/>
                </a:lnTo>
                <a:lnTo>
                  <a:pt x="1080" y="618"/>
                </a:lnTo>
                <a:lnTo>
                  <a:pt x="1119" y="618"/>
                </a:lnTo>
                <a:lnTo>
                  <a:pt x="1113" y="605"/>
                </a:lnTo>
                <a:lnTo>
                  <a:pt x="1068" y="598"/>
                </a:lnTo>
                <a:lnTo>
                  <a:pt x="1023" y="598"/>
                </a:lnTo>
                <a:lnTo>
                  <a:pt x="978" y="592"/>
                </a:lnTo>
                <a:lnTo>
                  <a:pt x="952" y="585"/>
                </a:lnTo>
                <a:lnTo>
                  <a:pt x="926" y="566"/>
                </a:lnTo>
                <a:lnTo>
                  <a:pt x="900" y="560"/>
                </a:lnTo>
                <a:lnTo>
                  <a:pt x="875" y="560"/>
                </a:lnTo>
                <a:lnTo>
                  <a:pt x="798" y="534"/>
                </a:lnTo>
                <a:lnTo>
                  <a:pt x="753" y="521"/>
                </a:lnTo>
                <a:lnTo>
                  <a:pt x="830" y="540"/>
                </a:lnTo>
                <a:lnTo>
                  <a:pt x="759" y="515"/>
                </a:lnTo>
                <a:lnTo>
                  <a:pt x="759" y="508"/>
                </a:lnTo>
                <a:lnTo>
                  <a:pt x="772" y="515"/>
                </a:lnTo>
                <a:lnTo>
                  <a:pt x="791" y="521"/>
                </a:lnTo>
                <a:lnTo>
                  <a:pt x="823" y="521"/>
                </a:lnTo>
                <a:lnTo>
                  <a:pt x="823" y="521"/>
                </a:lnTo>
                <a:lnTo>
                  <a:pt x="823" y="515"/>
                </a:lnTo>
                <a:lnTo>
                  <a:pt x="875" y="521"/>
                </a:lnTo>
                <a:lnTo>
                  <a:pt x="913" y="528"/>
                </a:lnTo>
                <a:lnTo>
                  <a:pt x="945" y="534"/>
                </a:lnTo>
                <a:lnTo>
                  <a:pt x="997" y="534"/>
                </a:lnTo>
                <a:lnTo>
                  <a:pt x="1035" y="540"/>
                </a:lnTo>
                <a:lnTo>
                  <a:pt x="1100" y="560"/>
                </a:lnTo>
                <a:lnTo>
                  <a:pt x="1132" y="560"/>
                </a:lnTo>
                <a:lnTo>
                  <a:pt x="1132" y="566"/>
                </a:lnTo>
                <a:lnTo>
                  <a:pt x="1119" y="579"/>
                </a:lnTo>
                <a:lnTo>
                  <a:pt x="1113" y="585"/>
                </a:lnTo>
                <a:lnTo>
                  <a:pt x="1119" y="592"/>
                </a:lnTo>
                <a:lnTo>
                  <a:pt x="1138" y="585"/>
                </a:lnTo>
                <a:lnTo>
                  <a:pt x="1151" y="579"/>
                </a:lnTo>
                <a:lnTo>
                  <a:pt x="1170" y="566"/>
                </a:lnTo>
                <a:lnTo>
                  <a:pt x="1196" y="560"/>
                </a:lnTo>
                <a:lnTo>
                  <a:pt x="1209" y="553"/>
                </a:lnTo>
                <a:lnTo>
                  <a:pt x="1215" y="553"/>
                </a:lnTo>
                <a:lnTo>
                  <a:pt x="1222" y="560"/>
                </a:lnTo>
                <a:lnTo>
                  <a:pt x="1228" y="566"/>
                </a:lnTo>
                <a:lnTo>
                  <a:pt x="1235" y="560"/>
                </a:lnTo>
                <a:lnTo>
                  <a:pt x="1254" y="553"/>
                </a:lnTo>
                <a:lnTo>
                  <a:pt x="1260" y="553"/>
                </a:lnTo>
                <a:lnTo>
                  <a:pt x="1260" y="560"/>
                </a:lnTo>
                <a:lnTo>
                  <a:pt x="1248" y="566"/>
                </a:lnTo>
                <a:lnTo>
                  <a:pt x="1248" y="579"/>
                </a:lnTo>
                <a:lnTo>
                  <a:pt x="1260" y="579"/>
                </a:lnTo>
                <a:lnTo>
                  <a:pt x="1273" y="579"/>
                </a:lnTo>
                <a:lnTo>
                  <a:pt x="1293" y="592"/>
                </a:lnTo>
                <a:lnTo>
                  <a:pt x="1344" y="605"/>
                </a:lnTo>
                <a:lnTo>
                  <a:pt x="1331" y="618"/>
                </a:lnTo>
                <a:lnTo>
                  <a:pt x="1363" y="618"/>
                </a:lnTo>
                <a:lnTo>
                  <a:pt x="1363" y="611"/>
                </a:lnTo>
                <a:lnTo>
                  <a:pt x="1395" y="618"/>
                </a:lnTo>
                <a:lnTo>
                  <a:pt x="1421" y="618"/>
                </a:lnTo>
                <a:lnTo>
                  <a:pt x="1376" y="605"/>
                </a:lnTo>
                <a:lnTo>
                  <a:pt x="1395" y="598"/>
                </a:lnTo>
                <a:lnTo>
                  <a:pt x="1415" y="605"/>
                </a:lnTo>
                <a:lnTo>
                  <a:pt x="1440" y="605"/>
                </a:lnTo>
                <a:lnTo>
                  <a:pt x="1428" y="598"/>
                </a:lnTo>
                <a:lnTo>
                  <a:pt x="1408" y="592"/>
                </a:lnTo>
                <a:lnTo>
                  <a:pt x="1408" y="585"/>
                </a:lnTo>
                <a:lnTo>
                  <a:pt x="1408" y="579"/>
                </a:lnTo>
                <a:lnTo>
                  <a:pt x="1421" y="560"/>
                </a:lnTo>
                <a:lnTo>
                  <a:pt x="1434" y="560"/>
                </a:lnTo>
                <a:lnTo>
                  <a:pt x="1460" y="566"/>
                </a:lnTo>
                <a:lnTo>
                  <a:pt x="1473" y="566"/>
                </a:lnTo>
                <a:lnTo>
                  <a:pt x="1492" y="560"/>
                </a:lnTo>
                <a:lnTo>
                  <a:pt x="1518" y="560"/>
                </a:lnTo>
                <a:lnTo>
                  <a:pt x="1550" y="566"/>
                </a:lnTo>
                <a:lnTo>
                  <a:pt x="1608" y="566"/>
                </a:lnTo>
                <a:lnTo>
                  <a:pt x="1633" y="579"/>
                </a:lnTo>
                <a:lnTo>
                  <a:pt x="1665" y="579"/>
                </a:lnTo>
                <a:lnTo>
                  <a:pt x="1704" y="579"/>
                </a:lnTo>
                <a:lnTo>
                  <a:pt x="1710" y="585"/>
                </a:lnTo>
                <a:lnTo>
                  <a:pt x="1704" y="592"/>
                </a:lnTo>
                <a:lnTo>
                  <a:pt x="1698" y="598"/>
                </a:lnTo>
                <a:lnTo>
                  <a:pt x="1665" y="618"/>
                </a:lnTo>
                <a:lnTo>
                  <a:pt x="1685" y="618"/>
                </a:lnTo>
                <a:lnTo>
                  <a:pt x="1698" y="611"/>
                </a:lnTo>
                <a:lnTo>
                  <a:pt x="1717" y="598"/>
                </a:lnTo>
                <a:lnTo>
                  <a:pt x="1730" y="585"/>
                </a:lnTo>
                <a:lnTo>
                  <a:pt x="1743" y="592"/>
                </a:lnTo>
                <a:lnTo>
                  <a:pt x="1768" y="598"/>
                </a:lnTo>
                <a:lnTo>
                  <a:pt x="1775" y="598"/>
                </a:lnTo>
                <a:lnTo>
                  <a:pt x="1775" y="592"/>
                </a:lnTo>
                <a:lnTo>
                  <a:pt x="1781" y="592"/>
                </a:lnTo>
                <a:lnTo>
                  <a:pt x="1800" y="598"/>
                </a:lnTo>
                <a:lnTo>
                  <a:pt x="1813" y="598"/>
                </a:lnTo>
                <a:lnTo>
                  <a:pt x="1820" y="598"/>
                </a:lnTo>
                <a:lnTo>
                  <a:pt x="1865" y="611"/>
                </a:lnTo>
                <a:lnTo>
                  <a:pt x="1878" y="611"/>
                </a:lnTo>
                <a:lnTo>
                  <a:pt x="1884" y="618"/>
                </a:lnTo>
                <a:lnTo>
                  <a:pt x="1948" y="618"/>
                </a:lnTo>
                <a:lnTo>
                  <a:pt x="1942" y="611"/>
                </a:lnTo>
                <a:lnTo>
                  <a:pt x="1942" y="598"/>
                </a:lnTo>
                <a:lnTo>
                  <a:pt x="1910" y="598"/>
                </a:lnTo>
                <a:lnTo>
                  <a:pt x="1929" y="592"/>
                </a:lnTo>
                <a:lnTo>
                  <a:pt x="5433" y="495"/>
                </a:lnTo>
                <a:lnTo>
                  <a:pt x="1556" y="348"/>
                </a:lnTo>
                <a:lnTo>
                  <a:pt x="1556" y="341"/>
                </a:lnTo>
                <a:lnTo>
                  <a:pt x="1575" y="341"/>
                </a:lnTo>
                <a:lnTo>
                  <a:pt x="1620" y="354"/>
                </a:lnTo>
                <a:lnTo>
                  <a:pt x="1646" y="380"/>
                </a:lnTo>
                <a:lnTo>
                  <a:pt x="1633" y="380"/>
                </a:lnTo>
                <a:lnTo>
                  <a:pt x="1556" y="348"/>
                </a:lnTo>
                <a:lnTo>
                  <a:pt x="5433" y="495"/>
                </a:lnTo>
                <a:lnTo>
                  <a:pt x="714" y="450"/>
                </a:lnTo>
                <a:lnTo>
                  <a:pt x="733" y="457"/>
                </a:lnTo>
                <a:lnTo>
                  <a:pt x="727" y="470"/>
                </a:lnTo>
                <a:lnTo>
                  <a:pt x="714" y="470"/>
                </a:lnTo>
                <a:lnTo>
                  <a:pt x="708" y="450"/>
                </a:lnTo>
                <a:lnTo>
                  <a:pt x="708" y="444"/>
                </a:lnTo>
                <a:lnTo>
                  <a:pt x="714" y="450"/>
                </a:lnTo>
                <a:lnTo>
                  <a:pt x="5433" y="495"/>
                </a:lnTo>
                <a:lnTo>
                  <a:pt x="746" y="489"/>
                </a:lnTo>
                <a:lnTo>
                  <a:pt x="708" y="483"/>
                </a:lnTo>
                <a:lnTo>
                  <a:pt x="682" y="476"/>
                </a:lnTo>
                <a:lnTo>
                  <a:pt x="656" y="476"/>
                </a:lnTo>
                <a:lnTo>
                  <a:pt x="650" y="470"/>
                </a:lnTo>
                <a:lnTo>
                  <a:pt x="650" y="457"/>
                </a:lnTo>
                <a:lnTo>
                  <a:pt x="643" y="450"/>
                </a:lnTo>
                <a:lnTo>
                  <a:pt x="630" y="444"/>
                </a:lnTo>
                <a:lnTo>
                  <a:pt x="624" y="438"/>
                </a:lnTo>
                <a:lnTo>
                  <a:pt x="637" y="438"/>
                </a:lnTo>
                <a:lnTo>
                  <a:pt x="643" y="438"/>
                </a:lnTo>
                <a:lnTo>
                  <a:pt x="656" y="444"/>
                </a:lnTo>
                <a:lnTo>
                  <a:pt x="688" y="450"/>
                </a:lnTo>
                <a:lnTo>
                  <a:pt x="720" y="476"/>
                </a:lnTo>
                <a:lnTo>
                  <a:pt x="746" y="489"/>
                </a:lnTo>
                <a:lnTo>
                  <a:pt x="5433" y="495"/>
                </a:lnTo>
                <a:lnTo>
                  <a:pt x="907" y="521"/>
                </a:lnTo>
                <a:lnTo>
                  <a:pt x="855" y="508"/>
                </a:lnTo>
                <a:lnTo>
                  <a:pt x="843" y="508"/>
                </a:lnTo>
                <a:lnTo>
                  <a:pt x="823" y="502"/>
                </a:lnTo>
                <a:lnTo>
                  <a:pt x="804" y="502"/>
                </a:lnTo>
                <a:lnTo>
                  <a:pt x="791" y="489"/>
                </a:lnTo>
                <a:lnTo>
                  <a:pt x="759" y="483"/>
                </a:lnTo>
                <a:lnTo>
                  <a:pt x="746" y="476"/>
                </a:lnTo>
                <a:lnTo>
                  <a:pt x="740" y="470"/>
                </a:lnTo>
                <a:lnTo>
                  <a:pt x="746" y="470"/>
                </a:lnTo>
                <a:lnTo>
                  <a:pt x="772" y="457"/>
                </a:lnTo>
                <a:lnTo>
                  <a:pt x="785" y="457"/>
                </a:lnTo>
                <a:lnTo>
                  <a:pt x="798" y="470"/>
                </a:lnTo>
                <a:lnTo>
                  <a:pt x="810" y="476"/>
                </a:lnTo>
                <a:lnTo>
                  <a:pt x="836" y="476"/>
                </a:lnTo>
                <a:lnTo>
                  <a:pt x="855" y="476"/>
                </a:lnTo>
                <a:lnTo>
                  <a:pt x="862" y="483"/>
                </a:lnTo>
                <a:lnTo>
                  <a:pt x="888" y="495"/>
                </a:lnTo>
                <a:lnTo>
                  <a:pt x="907" y="502"/>
                </a:lnTo>
                <a:lnTo>
                  <a:pt x="920" y="508"/>
                </a:lnTo>
                <a:lnTo>
                  <a:pt x="913" y="515"/>
                </a:lnTo>
                <a:lnTo>
                  <a:pt x="907" y="521"/>
                </a:lnTo>
                <a:lnTo>
                  <a:pt x="5433" y="495"/>
                </a:lnTo>
                <a:lnTo>
                  <a:pt x="1241" y="547"/>
                </a:lnTo>
                <a:lnTo>
                  <a:pt x="1222" y="540"/>
                </a:lnTo>
                <a:lnTo>
                  <a:pt x="1209" y="540"/>
                </a:lnTo>
                <a:lnTo>
                  <a:pt x="1203" y="534"/>
                </a:lnTo>
                <a:lnTo>
                  <a:pt x="1196" y="534"/>
                </a:lnTo>
                <a:lnTo>
                  <a:pt x="1196" y="540"/>
                </a:lnTo>
                <a:lnTo>
                  <a:pt x="1170" y="540"/>
                </a:lnTo>
                <a:lnTo>
                  <a:pt x="1170" y="534"/>
                </a:lnTo>
                <a:lnTo>
                  <a:pt x="1170" y="521"/>
                </a:lnTo>
                <a:lnTo>
                  <a:pt x="1170" y="521"/>
                </a:lnTo>
                <a:lnTo>
                  <a:pt x="1164" y="521"/>
                </a:lnTo>
                <a:lnTo>
                  <a:pt x="1145" y="515"/>
                </a:lnTo>
                <a:lnTo>
                  <a:pt x="1100" y="508"/>
                </a:lnTo>
                <a:lnTo>
                  <a:pt x="1068" y="508"/>
                </a:lnTo>
                <a:lnTo>
                  <a:pt x="1042" y="508"/>
                </a:lnTo>
                <a:lnTo>
                  <a:pt x="1003" y="502"/>
                </a:lnTo>
                <a:lnTo>
                  <a:pt x="965" y="489"/>
                </a:lnTo>
                <a:lnTo>
                  <a:pt x="952" y="483"/>
                </a:lnTo>
                <a:lnTo>
                  <a:pt x="939" y="476"/>
                </a:lnTo>
                <a:lnTo>
                  <a:pt x="907" y="457"/>
                </a:lnTo>
                <a:lnTo>
                  <a:pt x="881" y="450"/>
                </a:lnTo>
                <a:lnTo>
                  <a:pt x="843" y="438"/>
                </a:lnTo>
                <a:lnTo>
                  <a:pt x="798" y="425"/>
                </a:lnTo>
                <a:lnTo>
                  <a:pt x="778" y="418"/>
                </a:lnTo>
                <a:lnTo>
                  <a:pt x="720" y="393"/>
                </a:lnTo>
                <a:lnTo>
                  <a:pt x="688" y="373"/>
                </a:lnTo>
                <a:lnTo>
                  <a:pt x="669" y="354"/>
                </a:lnTo>
                <a:lnTo>
                  <a:pt x="669" y="348"/>
                </a:lnTo>
                <a:lnTo>
                  <a:pt x="669" y="341"/>
                </a:lnTo>
                <a:lnTo>
                  <a:pt x="675" y="341"/>
                </a:lnTo>
                <a:lnTo>
                  <a:pt x="682" y="354"/>
                </a:lnTo>
                <a:lnTo>
                  <a:pt x="688" y="354"/>
                </a:lnTo>
                <a:lnTo>
                  <a:pt x="695" y="354"/>
                </a:lnTo>
                <a:lnTo>
                  <a:pt x="701" y="348"/>
                </a:lnTo>
                <a:lnTo>
                  <a:pt x="733" y="354"/>
                </a:lnTo>
                <a:lnTo>
                  <a:pt x="817" y="380"/>
                </a:lnTo>
                <a:lnTo>
                  <a:pt x="855" y="386"/>
                </a:lnTo>
                <a:lnTo>
                  <a:pt x="907" y="399"/>
                </a:lnTo>
                <a:lnTo>
                  <a:pt x="939" y="412"/>
                </a:lnTo>
                <a:lnTo>
                  <a:pt x="952" y="418"/>
                </a:lnTo>
                <a:lnTo>
                  <a:pt x="990" y="438"/>
                </a:lnTo>
                <a:lnTo>
                  <a:pt x="1132" y="495"/>
                </a:lnTo>
                <a:lnTo>
                  <a:pt x="1248" y="534"/>
                </a:lnTo>
                <a:lnTo>
                  <a:pt x="1248" y="540"/>
                </a:lnTo>
                <a:lnTo>
                  <a:pt x="1241" y="547"/>
                </a:lnTo>
                <a:lnTo>
                  <a:pt x="5433" y="495"/>
                </a:lnTo>
                <a:lnTo>
                  <a:pt x="1350" y="598"/>
                </a:lnTo>
                <a:lnTo>
                  <a:pt x="1312" y="585"/>
                </a:lnTo>
                <a:lnTo>
                  <a:pt x="1299" y="579"/>
                </a:lnTo>
                <a:lnTo>
                  <a:pt x="1273" y="560"/>
                </a:lnTo>
                <a:lnTo>
                  <a:pt x="1273" y="553"/>
                </a:lnTo>
                <a:lnTo>
                  <a:pt x="1286" y="553"/>
                </a:lnTo>
                <a:lnTo>
                  <a:pt x="1305" y="560"/>
                </a:lnTo>
                <a:lnTo>
                  <a:pt x="1318" y="560"/>
                </a:lnTo>
                <a:lnTo>
                  <a:pt x="1331" y="566"/>
                </a:lnTo>
                <a:lnTo>
                  <a:pt x="1357" y="585"/>
                </a:lnTo>
                <a:lnTo>
                  <a:pt x="1350" y="598"/>
                </a:lnTo>
                <a:lnTo>
                  <a:pt x="5433" y="495"/>
                </a:lnTo>
                <a:lnTo>
                  <a:pt x="1370" y="566"/>
                </a:lnTo>
                <a:lnTo>
                  <a:pt x="1357" y="566"/>
                </a:lnTo>
                <a:lnTo>
                  <a:pt x="1357" y="560"/>
                </a:lnTo>
                <a:lnTo>
                  <a:pt x="1363" y="560"/>
                </a:lnTo>
                <a:lnTo>
                  <a:pt x="1376" y="560"/>
                </a:lnTo>
                <a:lnTo>
                  <a:pt x="1370" y="566"/>
                </a:lnTo>
                <a:lnTo>
                  <a:pt x="5433" y="495"/>
                </a:lnTo>
                <a:lnTo>
                  <a:pt x="1659" y="560"/>
                </a:lnTo>
                <a:lnTo>
                  <a:pt x="1633" y="560"/>
                </a:lnTo>
                <a:lnTo>
                  <a:pt x="1601" y="553"/>
                </a:lnTo>
                <a:lnTo>
                  <a:pt x="1569" y="553"/>
                </a:lnTo>
                <a:lnTo>
                  <a:pt x="1543" y="553"/>
                </a:lnTo>
                <a:lnTo>
                  <a:pt x="1518" y="547"/>
                </a:lnTo>
                <a:lnTo>
                  <a:pt x="1492" y="553"/>
                </a:lnTo>
                <a:lnTo>
                  <a:pt x="1453" y="553"/>
                </a:lnTo>
                <a:lnTo>
                  <a:pt x="1434" y="547"/>
                </a:lnTo>
                <a:lnTo>
                  <a:pt x="1440" y="540"/>
                </a:lnTo>
                <a:lnTo>
                  <a:pt x="1453" y="521"/>
                </a:lnTo>
                <a:lnTo>
                  <a:pt x="1460" y="521"/>
                </a:lnTo>
                <a:lnTo>
                  <a:pt x="1466" y="521"/>
                </a:lnTo>
                <a:lnTo>
                  <a:pt x="1492" y="521"/>
                </a:lnTo>
                <a:lnTo>
                  <a:pt x="1479" y="515"/>
                </a:lnTo>
                <a:lnTo>
                  <a:pt x="1473" y="508"/>
                </a:lnTo>
                <a:lnTo>
                  <a:pt x="1479" y="502"/>
                </a:lnTo>
                <a:lnTo>
                  <a:pt x="1498" y="495"/>
                </a:lnTo>
                <a:lnTo>
                  <a:pt x="1511" y="495"/>
                </a:lnTo>
                <a:lnTo>
                  <a:pt x="1543" y="508"/>
                </a:lnTo>
                <a:lnTo>
                  <a:pt x="1582" y="521"/>
                </a:lnTo>
                <a:lnTo>
                  <a:pt x="1633" y="534"/>
                </a:lnTo>
                <a:lnTo>
                  <a:pt x="1678" y="560"/>
                </a:lnTo>
                <a:lnTo>
                  <a:pt x="1659" y="560"/>
                </a:lnTo>
                <a:lnTo>
                  <a:pt x="5433" y="495"/>
                </a:lnTo>
                <a:lnTo>
                  <a:pt x="444" y="84"/>
                </a:lnTo>
                <a:lnTo>
                  <a:pt x="444" y="78"/>
                </a:lnTo>
                <a:lnTo>
                  <a:pt x="438" y="84"/>
                </a:lnTo>
                <a:lnTo>
                  <a:pt x="431" y="90"/>
                </a:lnTo>
                <a:lnTo>
                  <a:pt x="438" y="90"/>
                </a:lnTo>
                <a:lnTo>
                  <a:pt x="444" y="84"/>
                </a:lnTo>
                <a:lnTo>
                  <a:pt x="5433" y="495"/>
                </a:lnTo>
                <a:lnTo>
                  <a:pt x="296" y="39"/>
                </a:lnTo>
                <a:lnTo>
                  <a:pt x="315" y="39"/>
                </a:lnTo>
                <a:lnTo>
                  <a:pt x="322" y="39"/>
                </a:lnTo>
                <a:lnTo>
                  <a:pt x="328" y="39"/>
                </a:lnTo>
                <a:lnTo>
                  <a:pt x="322" y="39"/>
                </a:lnTo>
                <a:lnTo>
                  <a:pt x="309" y="39"/>
                </a:lnTo>
                <a:lnTo>
                  <a:pt x="296" y="39"/>
                </a:lnTo>
                <a:lnTo>
                  <a:pt x="290" y="39"/>
                </a:lnTo>
                <a:lnTo>
                  <a:pt x="296" y="39"/>
                </a:lnTo>
                <a:lnTo>
                  <a:pt x="5433" y="495"/>
                </a:lnTo>
                <a:lnTo>
                  <a:pt x="380" y="380"/>
                </a:lnTo>
                <a:lnTo>
                  <a:pt x="386" y="386"/>
                </a:lnTo>
                <a:lnTo>
                  <a:pt x="399" y="380"/>
                </a:lnTo>
                <a:lnTo>
                  <a:pt x="386" y="380"/>
                </a:lnTo>
                <a:lnTo>
                  <a:pt x="380" y="380"/>
                </a:lnTo>
                <a:lnTo>
                  <a:pt x="5433" y="495"/>
                </a:lnTo>
                <a:lnTo>
                  <a:pt x="2527" y="328"/>
                </a:lnTo>
                <a:lnTo>
                  <a:pt x="2559" y="315"/>
                </a:lnTo>
                <a:lnTo>
                  <a:pt x="2572" y="315"/>
                </a:lnTo>
                <a:lnTo>
                  <a:pt x="2578" y="315"/>
                </a:lnTo>
                <a:lnTo>
                  <a:pt x="2585" y="309"/>
                </a:lnTo>
                <a:lnTo>
                  <a:pt x="2598" y="309"/>
                </a:lnTo>
                <a:lnTo>
                  <a:pt x="2610" y="309"/>
                </a:lnTo>
                <a:lnTo>
                  <a:pt x="2610" y="303"/>
                </a:lnTo>
                <a:lnTo>
                  <a:pt x="2604" y="303"/>
                </a:lnTo>
                <a:lnTo>
                  <a:pt x="2559" y="309"/>
                </a:lnTo>
                <a:lnTo>
                  <a:pt x="2546" y="309"/>
                </a:lnTo>
                <a:lnTo>
                  <a:pt x="2527" y="315"/>
                </a:lnTo>
                <a:lnTo>
                  <a:pt x="2482" y="328"/>
                </a:lnTo>
                <a:lnTo>
                  <a:pt x="2418" y="341"/>
                </a:lnTo>
                <a:lnTo>
                  <a:pt x="2385" y="341"/>
                </a:lnTo>
                <a:lnTo>
                  <a:pt x="2360" y="341"/>
                </a:lnTo>
                <a:lnTo>
                  <a:pt x="2347" y="354"/>
                </a:lnTo>
                <a:lnTo>
                  <a:pt x="2328" y="354"/>
                </a:lnTo>
                <a:lnTo>
                  <a:pt x="2295" y="367"/>
                </a:lnTo>
                <a:lnTo>
                  <a:pt x="2283" y="367"/>
                </a:lnTo>
                <a:lnTo>
                  <a:pt x="2276" y="367"/>
                </a:lnTo>
                <a:lnTo>
                  <a:pt x="2270" y="373"/>
                </a:lnTo>
                <a:lnTo>
                  <a:pt x="2270" y="380"/>
                </a:lnTo>
                <a:lnTo>
                  <a:pt x="2283" y="380"/>
                </a:lnTo>
                <a:lnTo>
                  <a:pt x="2295" y="380"/>
                </a:lnTo>
                <a:lnTo>
                  <a:pt x="2302" y="380"/>
                </a:lnTo>
                <a:lnTo>
                  <a:pt x="2321" y="373"/>
                </a:lnTo>
                <a:lnTo>
                  <a:pt x="2340" y="373"/>
                </a:lnTo>
                <a:lnTo>
                  <a:pt x="2366" y="354"/>
                </a:lnTo>
                <a:lnTo>
                  <a:pt x="2373" y="354"/>
                </a:lnTo>
                <a:lnTo>
                  <a:pt x="2379" y="354"/>
                </a:lnTo>
                <a:lnTo>
                  <a:pt x="2424" y="354"/>
                </a:lnTo>
                <a:lnTo>
                  <a:pt x="2437" y="348"/>
                </a:lnTo>
                <a:lnTo>
                  <a:pt x="2450" y="341"/>
                </a:lnTo>
                <a:lnTo>
                  <a:pt x="2475" y="335"/>
                </a:lnTo>
                <a:lnTo>
                  <a:pt x="2527" y="328"/>
                </a:lnTo>
                <a:lnTo>
                  <a:pt x="5433" y="495"/>
                </a:lnTo>
                <a:lnTo>
                  <a:pt x="2302" y="341"/>
                </a:lnTo>
                <a:lnTo>
                  <a:pt x="2295" y="335"/>
                </a:lnTo>
                <a:lnTo>
                  <a:pt x="2283" y="328"/>
                </a:lnTo>
                <a:lnTo>
                  <a:pt x="2289" y="335"/>
                </a:lnTo>
                <a:lnTo>
                  <a:pt x="2302" y="341"/>
                </a:lnTo>
                <a:lnTo>
                  <a:pt x="5433" y="495"/>
                </a:lnTo>
                <a:lnTo>
                  <a:pt x="2347" y="335"/>
                </a:lnTo>
                <a:lnTo>
                  <a:pt x="2328" y="335"/>
                </a:lnTo>
                <a:lnTo>
                  <a:pt x="2328" y="341"/>
                </a:lnTo>
                <a:lnTo>
                  <a:pt x="2340" y="341"/>
                </a:lnTo>
                <a:lnTo>
                  <a:pt x="2347" y="335"/>
                </a:lnTo>
                <a:lnTo>
                  <a:pt x="5433" y="495"/>
                </a:lnTo>
                <a:lnTo>
                  <a:pt x="3099" y="303"/>
                </a:lnTo>
                <a:lnTo>
                  <a:pt x="3118" y="309"/>
                </a:lnTo>
                <a:lnTo>
                  <a:pt x="3144" y="315"/>
                </a:lnTo>
                <a:lnTo>
                  <a:pt x="3183" y="335"/>
                </a:lnTo>
                <a:lnTo>
                  <a:pt x="3189" y="335"/>
                </a:lnTo>
                <a:lnTo>
                  <a:pt x="3195" y="341"/>
                </a:lnTo>
                <a:lnTo>
                  <a:pt x="3202" y="348"/>
                </a:lnTo>
                <a:lnTo>
                  <a:pt x="3163" y="380"/>
                </a:lnTo>
                <a:lnTo>
                  <a:pt x="3150" y="380"/>
                </a:lnTo>
                <a:lnTo>
                  <a:pt x="3144" y="386"/>
                </a:lnTo>
                <a:lnTo>
                  <a:pt x="3150" y="393"/>
                </a:lnTo>
                <a:lnTo>
                  <a:pt x="3144" y="393"/>
                </a:lnTo>
                <a:lnTo>
                  <a:pt x="3150" y="393"/>
                </a:lnTo>
                <a:lnTo>
                  <a:pt x="3189" y="380"/>
                </a:lnTo>
                <a:lnTo>
                  <a:pt x="3195" y="373"/>
                </a:lnTo>
                <a:lnTo>
                  <a:pt x="3208" y="367"/>
                </a:lnTo>
                <a:lnTo>
                  <a:pt x="3215" y="367"/>
                </a:lnTo>
                <a:lnTo>
                  <a:pt x="3234" y="373"/>
                </a:lnTo>
                <a:lnTo>
                  <a:pt x="3247" y="380"/>
                </a:lnTo>
                <a:lnTo>
                  <a:pt x="3253" y="380"/>
                </a:lnTo>
                <a:lnTo>
                  <a:pt x="3253" y="373"/>
                </a:lnTo>
                <a:lnTo>
                  <a:pt x="3247" y="367"/>
                </a:lnTo>
                <a:lnTo>
                  <a:pt x="3247" y="341"/>
                </a:lnTo>
                <a:lnTo>
                  <a:pt x="3234" y="341"/>
                </a:lnTo>
                <a:lnTo>
                  <a:pt x="3228" y="348"/>
                </a:lnTo>
                <a:lnTo>
                  <a:pt x="3228" y="341"/>
                </a:lnTo>
                <a:lnTo>
                  <a:pt x="3215" y="341"/>
                </a:lnTo>
                <a:lnTo>
                  <a:pt x="3202" y="328"/>
                </a:lnTo>
                <a:lnTo>
                  <a:pt x="3189" y="322"/>
                </a:lnTo>
                <a:lnTo>
                  <a:pt x="3183" y="322"/>
                </a:lnTo>
                <a:lnTo>
                  <a:pt x="3183" y="315"/>
                </a:lnTo>
                <a:lnTo>
                  <a:pt x="3163" y="309"/>
                </a:lnTo>
                <a:lnTo>
                  <a:pt x="3131" y="309"/>
                </a:lnTo>
                <a:lnTo>
                  <a:pt x="3118" y="303"/>
                </a:lnTo>
                <a:lnTo>
                  <a:pt x="3105" y="296"/>
                </a:lnTo>
                <a:lnTo>
                  <a:pt x="3099" y="303"/>
                </a:lnTo>
                <a:lnTo>
                  <a:pt x="5433" y="495"/>
                </a:lnTo>
                <a:lnTo>
                  <a:pt x="2520" y="399"/>
                </a:lnTo>
                <a:lnTo>
                  <a:pt x="2565" y="393"/>
                </a:lnTo>
                <a:lnTo>
                  <a:pt x="2604" y="386"/>
                </a:lnTo>
                <a:lnTo>
                  <a:pt x="2643" y="380"/>
                </a:lnTo>
                <a:lnTo>
                  <a:pt x="2662" y="373"/>
                </a:lnTo>
                <a:lnTo>
                  <a:pt x="2681" y="367"/>
                </a:lnTo>
                <a:lnTo>
                  <a:pt x="2694" y="354"/>
                </a:lnTo>
                <a:lnTo>
                  <a:pt x="2726" y="354"/>
                </a:lnTo>
                <a:lnTo>
                  <a:pt x="2758" y="348"/>
                </a:lnTo>
                <a:lnTo>
                  <a:pt x="2784" y="341"/>
                </a:lnTo>
                <a:lnTo>
                  <a:pt x="2790" y="341"/>
                </a:lnTo>
                <a:lnTo>
                  <a:pt x="2784" y="335"/>
                </a:lnTo>
                <a:lnTo>
                  <a:pt x="2707" y="348"/>
                </a:lnTo>
                <a:lnTo>
                  <a:pt x="2662" y="367"/>
                </a:lnTo>
                <a:lnTo>
                  <a:pt x="2630" y="373"/>
                </a:lnTo>
                <a:lnTo>
                  <a:pt x="2578" y="380"/>
                </a:lnTo>
                <a:lnTo>
                  <a:pt x="2546" y="386"/>
                </a:lnTo>
                <a:lnTo>
                  <a:pt x="2495" y="399"/>
                </a:lnTo>
                <a:lnTo>
                  <a:pt x="2520" y="399"/>
                </a:lnTo>
                <a:lnTo>
                  <a:pt x="5433" y="495"/>
                </a:lnTo>
                <a:lnTo>
                  <a:pt x="3015" y="386"/>
                </a:lnTo>
                <a:lnTo>
                  <a:pt x="3067" y="399"/>
                </a:lnTo>
                <a:lnTo>
                  <a:pt x="3067" y="393"/>
                </a:lnTo>
                <a:lnTo>
                  <a:pt x="3041" y="386"/>
                </a:lnTo>
                <a:lnTo>
                  <a:pt x="2990" y="367"/>
                </a:lnTo>
                <a:lnTo>
                  <a:pt x="2964" y="354"/>
                </a:lnTo>
                <a:lnTo>
                  <a:pt x="2951" y="354"/>
                </a:lnTo>
                <a:lnTo>
                  <a:pt x="2951" y="348"/>
                </a:lnTo>
                <a:lnTo>
                  <a:pt x="2970" y="328"/>
                </a:lnTo>
                <a:lnTo>
                  <a:pt x="3003" y="315"/>
                </a:lnTo>
                <a:lnTo>
                  <a:pt x="3060" y="303"/>
                </a:lnTo>
                <a:lnTo>
                  <a:pt x="3080" y="303"/>
                </a:lnTo>
                <a:lnTo>
                  <a:pt x="3080" y="296"/>
                </a:lnTo>
                <a:lnTo>
                  <a:pt x="3080" y="290"/>
                </a:lnTo>
                <a:lnTo>
                  <a:pt x="3086" y="290"/>
                </a:lnTo>
                <a:lnTo>
                  <a:pt x="3099" y="283"/>
                </a:lnTo>
                <a:lnTo>
                  <a:pt x="3086" y="283"/>
                </a:lnTo>
                <a:lnTo>
                  <a:pt x="3067" y="290"/>
                </a:lnTo>
                <a:lnTo>
                  <a:pt x="3028" y="303"/>
                </a:lnTo>
                <a:lnTo>
                  <a:pt x="2951" y="322"/>
                </a:lnTo>
                <a:lnTo>
                  <a:pt x="2906" y="341"/>
                </a:lnTo>
                <a:lnTo>
                  <a:pt x="2835" y="380"/>
                </a:lnTo>
                <a:lnTo>
                  <a:pt x="2758" y="412"/>
                </a:lnTo>
                <a:lnTo>
                  <a:pt x="2655" y="438"/>
                </a:lnTo>
                <a:lnTo>
                  <a:pt x="2565" y="450"/>
                </a:lnTo>
                <a:lnTo>
                  <a:pt x="2553" y="450"/>
                </a:lnTo>
                <a:lnTo>
                  <a:pt x="2527" y="457"/>
                </a:lnTo>
                <a:lnTo>
                  <a:pt x="2508" y="470"/>
                </a:lnTo>
                <a:lnTo>
                  <a:pt x="2495" y="470"/>
                </a:lnTo>
                <a:lnTo>
                  <a:pt x="2469" y="450"/>
                </a:lnTo>
                <a:lnTo>
                  <a:pt x="2463" y="450"/>
                </a:lnTo>
                <a:lnTo>
                  <a:pt x="2469" y="457"/>
                </a:lnTo>
                <a:lnTo>
                  <a:pt x="2469" y="470"/>
                </a:lnTo>
                <a:lnTo>
                  <a:pt x="2463" y="470"/>
                </a:lnTo>
                <a:lnTo>
                  <a:pt x="2418" y="470"/>
                </a:lnTo>
                <a:lnTo>
                  <a:pt x="2373" y="457"/>
                </a:lnTo>
                <a:lnTo>
                  <a:pt x="2321" y="457"/>
                </a:lnTo>
                <a:lnTo>
                  <a:pt x="2283" y="444"/>
                </a:lnTo>
                <a:lnTo>
                  <a:pt x="2218" y="431"/>
                </a:lnTo>
                <a:lnTo>
                  <a:pt x="2135" y="412"/>
                </a:lnTo>
                <a:lnTo>
                  <a:pt x="2141" y="418"/>
                </a:lnTo>
                <a:lnTo>
                  <a:pt x="2167" y="431"/>
                </a:lnTo>
                <a:lnTo>
                  <a:pt x="2199" y="438"/>
                </a:lnTo>
                <a:lnTo>
                  <a:pt x="2212" y="431"/>
                </a:lnTo>
                <a:lnTo>
                  <a:pt x="2231" y="438"/>
                </a:lnTo>
                <a:lnTo>
                  <a:pt x="2238" y="438"/>
                </a:lnTo>
                <a:lnTo>
                  <a:pt x="2238" y="444"/>
                </a:lnTo>
                <a:lnTo>
                  <a:pt x="2238" y="450"/>
                </a:lnTo>
                <a:lnTo>
                  <a:pt x="2231" y="450"/>
                </a:lnTo>
                <a:lnTo>
                  <a:pt x="2212" y="444"/>
                </a:lnTo>
                <a:lnTo>
                  <a:pt x="2180" y="438"/>
                </a:lnTo>
                <a:lnTo>
                  <a:pt x="2141" y="431"/>
                </a:lnTo>
                <a:lnTo>
                  <a:pt x="2180" y="450"/>
                </a:lnTo>
                <a:lnTo>
                  <a:pt x="2096" y="457"/>
                </a:lnTo>
                <a:lnTo>
                  <a:pt x="2058" y="457"/>
                </a:lnTo>
                <a:lnTo>
                  <a:pt x="2019" y="450"/>
                </a:lnTo>
                <a:lnTo>
                  <a:pt x="2013" y="450"/>
                </a:lnTo>
                <a:lnTo>
                  <a:pt x="1993" y="450"/>
                </a:lnTo>
                <a:lnTo>
                  <a:pt x="1968" y="450"/>
                </a:lnTo>
                <a:lnTo>
                  <a:pt x="1942" y="438"/>
                </a:lnTo>
                <a:lnTo>
                  <a:pt x="1923" y="438"/>
                </a:lnTo>
                <a:lnTo>
                  <a:pt x="1903" y="431"/>
                </a:lnTo>
                <a:lnTo>
                  <a:pt x="1878" y="418"/>
                </a:lnTo>
                <a:lnTo>
                  <a:pt x="1865" y="418"/>
                </a:lnTo>
                <a:lnTo>
                  <a:pt x="1865" y="425"/>
                </a:lnTo>
                <a:lnTo>
                  <a:pt x="1865" y="438"/>
                </a:lnTo>
                <a:lnTo>
                  <a:pt x="1884" y="450"/>
                </a:lnTo>
                <a:lnTo>
                  <a:pt x="1916" y="457"/>
                </a:lnTo>
                <a:lnTo>
                  <a:pt x="1961" y="470"/>
                </a:lnTo>
                <a:lnTo>
                  <a:pt x="1993" y="470"/>
                </a:lnTo>
                <a:lnTo>
                  <a:pt x="2006" y="470"/>
                </a:lnTo>
                <a:lnTo>
                  <a:pt x="2032" y="476"/>
                </a:lnTo>
                <a:lnTo>
                  <a:pt x="2058" y="476"/>
                </a:lnTo>
                <a:lnTo>
                  <a:pt x="2083" y="483"/>
                </a:lnTo>
                <a:lnTo>
                  <a:pt x="2109" y="476"/>
                </a:lnTo>
                <a:lnTo>
                  <a:pt x="2135" y="476"/>
                </a:lnTo>
                <a:lnTo>
                  <a:pt x="2180" y="470"/>
                </a:lnTo>
                <a:lnTo>
                  <a:pt x="2225" y="470"/>
                </a:lnTo>
                <a:lnTo>
                  <a:pt x="2238" y="476"/>
                </a:lnTo>
                <a:lnTo>
                  <a:pt x="2257" y="483"/>
                </a:lnTo>
                <a:lnTo>
                  <a:pt x="2283" y="489"/>
                </a:lnTo>
                <a:lnTo>
                  <a:pt x="2315" y="495"/>
                </a:lnTo>
                <a:lnTo>
                  <a:pt x="2321" y="489"/>
                </a:lnTo>
                <a:lnTo>
                  <a:pt x="2334" y="495"/>
                </a:lnTo>
                <a:lnTo>
                  <a:pt x="2360" y="508"/>
                </a:lnTo>
                <a:lnTo>
                  <a:pt x="2360" y="489"/>
                </a:lnTo>
                <a:lnTo>
                  <a:pt x="2366" y="489"/>
                </a:lnTo>
                <a:lnTo>
                  <a:pt x="2385" y="489"/>
                </a:lnTo>
                <a:lnTo>
                  <a:pt x="2405" y="495"/>
                </a:lnTo>
                <a:lnTo>
                  <a:pt x="2405" y="489"/>
                </a:lnTo>
                <a:lnTo>
                  <a:pt x="2424" y="489"/>
                </a:lnTo>
                <a:lnTo>
                  <a:pt x="2437" y="489"/>
                </a:lnTo>
                <a:lnTo>
                  <a:pt x="2450" y="495"/>
                </a:lnTo>
                <a:lnTo>
                  <a:pt x="2469" y="502"/>
                </a:lnTo>
                <a:lnTo>
                  <a:pt x="2456" y="489"/>
                </a:lnTo>
                <a:lnTo>
                  <a:pt x="2482" y="483"/>
                </a:lnTo>
                <a:lnTo>
                  <a:pt x="2488" y="489"/>
                </a:lnTo>
                <a:lnTo>
                  <a:pt x="2520" y="495"/>
                </a:lnTo>
                <a:lnTo>
                  <a:pt x="2546" y="508"/>
                </a:lnTo>
                <a:lnTo>
                  <a:pt x="2565" y="515"/>
                </a:lnTo>
                <a:lnTo>
                  <a:pt x="2578" y="521"/>
                </a:lnTo>
                <a:lnTo>
                  <a:pt x="2598" y="528"/>
                </a:lnTo>
                <a:lnTo>
                  <a:pt x="2623" y="534"/>
                </a:lnTo>
                <a:lnTo>
                  <a:pt x="2630" y="540"/>
                </a:lnTo>
                <a:lnTo>
                  <a:pt x="2636" y="540"/>
                </a:lnTo>
                <a:lnTo>
                  <a:pt x="2623" y="521"/>
                </a:lnTo>
                <a:lnTo>
                  <a:pt x="2604" y="515"/>
                </a:lnTo>
                <a:lnTo>
                  <a:pt x="2578" y="502"/>
                </a:lnTo>
                <a:lnTo>
                  <a:pt x="2546" y="483"/>
                </a:lnTo>
                <a:lnTo>
                  <a:pt x="2630" y="457"/>
                </a:lnTo>
                <a:lnTo>
                  <a:pt x="2675" y="450"/>
                </a:lnTo>
                <a:lnTo>
                  <a:pt x="2700" y="450"/>
                </a:lnTo>
                <a:lnTo>
                  <a:pt x="2733" y="431"/>
                </a:lnTo>
                <a:lnTo>
                  <a:pt x="2745" y="431"/>
                </a:lnTo>
                <a:lnTo>
                  <a:pt x="2771" y="438"/>
                </a:lnTo>
                <a:lnTo>
                  <a:pt x="2816" y="444"/>
                </a:lnTo>
                <a:lnTo>
                  <a:pt x="2784" y="431"/>
                </a:lnTo>
                <a:lnTo>
                  <a:pt x="2771" y="425"/>
                </a:lnTo>
                <a:lnTo>
                  <a:pt x="2765" y="425"/>
                </a:lnTo>
                <a:lnTo>
                  <a:pt x="2771" y="418"/>
                </a:lnTo>
                <a:lnTo>
                  <a:pt x="2887" y="373"/>
                </a:lnTo>
                <a:lnTo>
                  <a:pt x="2919" y="367"/>
                </a:lnTo>
                <a:lnTo>
                  <a:pt x="2964" y="373"/>
                </a:lnTo>
                <a:lnTo>
                  <a:pt x="3015" y="386"/>
                </a:lnTo>
                <a:lnTo>
                  <a:pt x="5433" y="495"/>
                </a:lnTo>
                <a:lnTo>
                  <a:pt x="2283" y="457"/>
                </a:lnTo>
                <a:lnTo>
                  <a:pt x="2270" y="457"/>
                </a:lnTo>
                <a:lnTo>
                  <a:pt x="2270" y="450"/>
                </a:lnTo>
                <a:lnTo>
                  <a:pt x="2283" y="450"/>
                </a:lnTo>
                <a:lnTo>
                  <a:pt x="2289" y="450"/>
                </a:lnTo>
                <a:lnTo>
                  <a:pt x="2315" y="457"/>
                </a:lnTo>
                <a:lnTo>
                  <a:pt x="2315" y="470"/>
                </a:lnTo>
                <a:lnTo>
                  <a:pt x="2302" y="470"/>
                </a:lnTo>
                <a:lnTo>
                  <a:pt x="2283" y="457"/>
                </a:lnTo>
                <a:lnTo>
                  <a:pt x="5433" y="495"/>
                </a:lnTo>
                <a:lnTo>
                  <a:pt x="3067" y="187"/>
                </a:lnTo>
                <a:lnTo>
                  <a:pt x="3080" y="180"/>
                </a:lnTo>
                <a:lnTo>
                  <a:pt x="3086" y="180"/>
                </a:lnTo>
                <a:lnTo>
                  <a:pt x="3086" y="174"/>
                </a:lnTo>
                <a:lnTo>
                  <a:pt x="3067" y="174"/>
                </a:lnTo>
                <a:lnTo>
                  <a:pt x="3060" y="174"/>
                </a:lnTo>
                <a:lnTo>
                  <a:pt x="3060" y="180"/>
                </a:lnTo>
                <a:lnTo>
                  <a:pt x="3060" y="187"/>
                </a:lnTo>
                <a:lnTo>
                  <a:pt x="3067" y="187"/>
                </a:lnTo>
                <a:lnTo>
                  <a:pt x="5433" y="495"/>
                </a:lnTo>
                <a:lnTo>
                  <a:pt x="2495" y="367"/>
                </a:lnTo>
                <a:lnTo>
                  <a:pt x="2501" y="367"/>
                </a:lnTo>
                <a:lnTo>
                  <a:pt x="2508" y="348"/>
                </a:lnTo>
                <a:lnTo>
                  <a:pt x="2501" y="348"/>
                </a:lnTo>
                <a:lnTo>
                  <a:pt x="2495" y="367"/>
                </a:lnTo>
                <a:lnTo>
                  <a:pt x="5433" y="495"/>
                </a:lnTo>
                <a:lnTo>
                  <a:pt x="2469" y="367"/>
                </a:lnTo>
                <a:lnTo>
                  <a:pt x="2469" y="354"/>
                </a:lnTo>
                <a:lnTo>
                  <a:pt x="2450" y="348"/>
                </a:lnTo>
                <a:lnTo>
                  <a:pt x="2456" y="354"/>
                </a:lnTo>
                <a:lnTo>
                  <a:pt x="2469" y="367"/>
                </a:lnTo>
                <a:lnTo>
                  <a:pt x="5433" y="495"/>
                </a:lnTo>
                <a:lnTo>
                  <a:pt x="2565" y="367"/>
                </a:lnTo>
                <a:lnTo>
                  <a:pt x="2572" y="373"/>
                </a:lnTo>
                <a:lnTo>
                  <a:pt x="2578" y="373"/>
                </a:lnTo>
                <a:lnTo>
                  <a:pt x="2578" y="367"/>
                </a:lnTo>
                <a:lnTo>
                  <a:pt x="2565" y="367"/>
                </a:lnTo>
                <a:lnTo>
                  <a:pt x="5433" y="495"/>
                </a:lnTo>
                <a:lnTo>
                  <a:pt x="2598" y="367"/>
                </a:lnTo>
                <a:lnTo>
                  <a:pt x="2610" y="367"/>
                </a:lnTo>
                <a:lnTo>
                  <a:pt x="2610" y="354"/>
                </a:lnTo>
                <a:lnTo>
                  <a:pt x="2598" y="354"/>
                </a:lnTo>
                <a:lnTo>
                  <a:pt x="2598" y="367"/>
                </a:lnTo>
                <a:lnTo>
                  <a:pt x="5433" y="495"/>
                </a:lnTo>
                <a:lnTo>
                  <a:pt x="2373" y="425"/>
                </a:lnTo>
                <a:lnTo>
                  <a:pt x="2379" y="431"/>
                </a:lnTo>
                <a:lnTo>
                  <a:pt x="2392" y="431"/>
                </a:lnTo>
                <a:lnTo>
                  <a:pt x="2373" y="425"/>
                </a:lnTo>
                <a:lnTo>
                  <a:pt x="5433" y="495"/>
                </a:lnTo>
                <a:lnTo>
                  <a:pt x="3581" y="238"/>
                </a:lnTo>
                <a:lnTo>
                  <a:pt x="3607" y="245"/>
                </a:lnTo>
                <a:lnTo>
                  <a:pt x="3639" y="251"/>
                </a:lnTo>
                <a:lnTo>
                  <a:pt x="3658" y="251"/>
                </a:lnTo>
                <a:lnTo>
                  <a:pt x="3665" y="251"/>
                </a:lnTo>
                <a:lnTo>
                  <a:pt x="3658" y="245"/>
                </a:lnTo>
                <a:lnTo>
                  <a:pt x="3626" y="238"/>
                </a:lnTo>
                <a:lnTo>
                  <a:pt x="3594" y="238"/>
                </a:lnTo>
                <a:lnTo>
                  <a:pt x="3581" y="232"/>
                </a:lnTo>
                <a:lnTo>
                  <a:pt x="3568" y="232"/>
                </a:lnTo>
                <a:lnTo>
                  <a:pt x="3568" y="238"/>
                </a:lnTo>
                <a:lnTo>
                  <a:pt x="3581" y="238"/>
                </a:lnTo>
                <a:lnTo>
                  <a:pt x="5433" y="495"/>
                </a:lnTo>
                <a:lnTo>
                  <a:pt x="3523" y="232"/>
                </a:lnTo>
                <a:lnTo>
                  <a:pt x="3536" y="238"/>
                </a:lnTo>
                <a:lnTo>
                  <a:pt x="3543" y="238"/>
                </a:lnTo>
                <a:lnTo>
                  <a:pt x="3562" y="238"/>
                </a:lnTo>
                <a:lnTo>
                  <a:pt x="3562" y="232"/>
                </a:lnTo>
                <a:lnTo>
                  <a:pt x="3555" y="232"/>
                </a:lnTo>
                <a:lnTo>
                  <a:pt x="3543" y="225"/>
                </a:lnTo>
                <a:lnTo>
                  <a:pt x="3517" y="225"/>
                </a:lnTo>
                <a:lnTo>
                  <a:pt x="3517" y="232"/>
                </a:lnTo>
                <a:lnTo>
                  <a:pt x="3523" y="232"/>
                </a:lnTo>
                <a:lnTo>
                  <a:pt x="5433" y="495"/>
                </a:lnTo>
                <a:lnTo>
                  <a:pt x="3491" y="225"/>
                </a:lnTo>
                <a:lnTo>
                  <a:pt x="3491" y="219"/>
                </a:lnTo>
                <a:lnTo>
                  <a:pt x="3485" y="219"/>
                </a:lnTo>
                <a:lnTo>
                  <a:pt x="3465" y="225"/>
                </a:lnTo>
                <a:lnTo>
                  <a:pt x="3440" y="219"/>
                </a:lnTo>
                <a:lnTo>
                  <a:pt x="3427" y="219"/>
                </a:lnTo>
                <a:lnTo>
                  <a:pt x="3420" y="219"/>
                </a:lnTo>
                <a:lnTo>
                  <a:pt x="3440" y="225"/>
                </a:lnTo>
                <a:lnTo>
                  <a:pt x="3472" y="232"/>
                </a:lnTo>
                <a:lnTo>
                  <a:pt x="3491" y="232"/>
                </a:lnTo>
                <a:lnTo>
                  <a:pt x="3491" y="225"/>
                </a:lnTo>
                <a:lnTo>
                  <a:pt x="5433" y="495"/>
                </a:lnTo>
                <a:lnTo>
                  <a:pt x="3787" y="213"/>
                </a:lnTo>
                <a:lnTo>
                  <a:pt x="3761" y="206"/>
                </a:lnTo>
                <a:lnTo>
                  <a:pt x="3735" y="206"/>
                </a:lnTo>
                <a:lnTo>
                  <a:pt x="3768" y="213"/>
                </a:lnTo>
                <a:lnTo>
                  <a:pt x="3787" y="213"/>
                </a:lnTo>
                <a:lnTo>
                  <a:pt x="5433" y="495"/>
                </a:lnTo>
                <a:lnTo>
                  <a:pt x="3735" y="264"/>
                </a:lnTo>
                <a:lnTo>
                  <a:pt x="3723" y="251"/>
                </a:lnTo>
                <a:lnTo>
                  <a:pt x="3716" y="251"/>
                </a:lnTo>
                <a:lnTo>
                  <a:pt x="3716" y="264"/>
                </a:lnTo>
                <a:lnTo>
                  <a:pt x="3723" y="270"/>
                </a:lnTo>
                <a:lnTo>
                  <a:pt x="3729" y="270"/>
                </a:lnTo>
                <a:lnTo>
                  <a:pt x="3735" y="270"/>
                </a:lnTo>
                <a:lnTo>
                  <a:pt x="3735" y="264"/>
                </a:lnTo>
                <a:lnTo>
                  <a:pt x="5433" y="495"/>
                </a:lnTo>
                <a:lnTo>
                  <a:pt x="3273" y="348"/>
                </a:lnTo>
                <a:lnTo>
                  <a:pt x="3292" y="341"/>
                </a:lnTo>
                <a:lnTo>
                  <a:pt x="3298" y="335"/>
                </a:lnTo>
                <a:lnTo>
                  <a:pt x="3318" y="328"/>
                </a:lnTo>
                <a:lnTo>
                  <a:pt x="3305" y="322"/>
                </a:lnTo>
                <a:lnTo>
                  <a:pt x="3292" y="328"/>
                </a:lnTo>
                <a:lnTo>
                  <a:pt x="3285" y="335"/>
                </a:lnTo>
                <a:lnTo>
                  <a:pt x="3260" y="335"/>
                </a:lnTo>
                <a:lnTo>
                  <a:pt x="3253" y="341"/>
                </a:lnTo>
                <a:lnTo>
                  <a:pt x="3253" y="348"/>
                </a:lnTo>
                <a:lnTo>
                  <a:pt x="3273" y="348"/>
                </a:lnTo>
                <a:lnTo>
                  <a:pt x="5433" y="495"/>
                </a:lnTo>
                <a:lnTo>
                  <a:pt x="3292" y="238"/>
                </a:lnTo>
                <a:lnTo>
                  <a:pt x="3292" y="245"/>
                </a:lnTo>
                <a:lnTo>
                  <a:pt x="3305" y="245"/>
                </a:lnTo>
                <a:lnTo>
                  <a:pt x="3305" y="232"/>
                </a:lnTo>
                <a:lnTo>
                  <a:pt x="3298" y="232"/>
                </a:lnTo>
                <a:lnTo>
                  <a:pt x="3292" y="238"/>
                </a:lnTo>
                <a:lnTo>
                  <a:pt x="5433" y="495"/>
                </a:lnTo>
                <a:lnTo>
                  <a:pt x="3125" y="225"/>
                </a:lnTo>
                <a:lnTo>
                  <a:pt x="3163" y="219"/>
                </a:lnTo>
                <a:lnTo>
                  <a:pt x="3195" y="219"/>
                </a:lnTo>
                <a:lnTo>
                  <a:pt x="3215" y="219"/>
                </a:lnTo>
                <a:lnTo>
                  <a:pt x="3215" y="232"/>
                </a:lnTo>
                <a:lnTo>
                  <a:pt x="3221" y="232"/>
                </a:lnTo>
                <a:lnTo>
                  <a:pt x="3234" y="225"/>
                </a:lnTo>
                <a:lnTo>
                  <a:pt x="3247" y="213"/>
                </a:lnTo>
                <a:lnTo>
                  <a:pt x="3247" y="206"/>
                </a:lnTo>
                <a:lnTo>
                  <a:pt x="3234" y="206"/>
                </a:lnTo>
                <a:lnTo>
                  <a:pt x="3189" y="206"/>
                </a:lnTo>
                <a:lnTo>
                  <a:pt x="3163" y="206"/>
                </a:lnTo>
                <a:lnTo>
                  <a:pt x="3144" y="213"/>
                </a:lnTo>
                <a:lnTo>
                  <a:pt x="3125" y="213"/>
                </a:lnTo>
                <a:lnTo>
                  <a:pt x="3112" y="219"/>
                </a:lnTo>
                <a:lnTo>
                  <a:pt x="3105" y="219"/>
                </a:lnTo>
                <a:lnTo>
                  <a:pt x="3112" y="225"/>
                </a:lnTo>
                <a:lnTo>
                  <a:pt x="3125" y="225"/>
                </a:lnTo>
                <a:lnTo>
                  <a:pt x="5433" y="495"/>
                </a:lnTo>
                <a:lnTo>
                  <a:pt x="3388" y="309"/>
                </a:lnTo>
                <a:lnTo>
                  <a:pt x="3363" y="315"/>
                </a:lnTo>
                <a:lnTo>
                  <a:pt x="3337" y="322"/>
                </a:lnTo>
                <a:lnTo>
                  <a:pt x="3330" y="328"/>
                </a:lnTo>
                <a:lnTo>
                  <a:pt x="3337" y="335"/>
                </a:lnTo>
                <a:lnTo>
                  <a:pt x="3350" y="328"/>
                </a:lnTo>
                <a:lnTo>
                  <a:pt x="3356" y="328"/>
                </a:lnTo>
                <a:lnTo>
                  <a:pt x="3375" y="328"/>
                </a:lnTo>
                <a:lnTo>
                  <a:pt x="3382" y="322"/>
                </a:lnTo>
                <a:lnTo>
                  <a:pt x="3408" y="322"/>
                </a:lnTo>
                <a:lnTo>
                  <a:pt x="3395" y="328"/>
                </a:lnTo>
                <a:lnTo>
                  <a:pt x="3382" y="335"/>
                </a:lnTo>
                <a:lnTo>
                  <a:pt x="3375" y="341"/>
                </a:lnTo>
                <a:lnTo>
                  <a:pt x="3363" y="348"/>
                </a:lnTo>
                <a:lnTo>
                  <a:pt x="3356" y="354"/>
                </a:lnTo>
                <a:lnTo>
                  <a:pt x="3363" y="354"/>
                </a:lnTo>
                <a:lnTo>
                  <a:pt x="3375" y="348"/>
                </a:lnTo>
                <a:lnTo>
                  <a:pt x="3395" y="341"/>
                </a:lnTo>
                <a:lnTo>
                  <a:pt x="3408" y="335"/>
                </a:lnTo>
                <a:lnTo>
                  <a:pt x="3433" y="328"/>
                </a:lnTo>
                <a:lnTo>
                  <a:pt x="3459" y="328"/>
                </a:lnTo>
                <a:lnTo>
                  <a:pt x="3472" y="322"/>
                </a:lnTo>
                <a:lnTo>
                  <a:pt x="3498" y="322"/>
                </a:lnTo>
                <a:lnTo>
                  <a:pt x="3510" y="315"/>
                </a:lnTo>
                <a:lnTo>
                  <a:pt x="3536" y="315"/>
                </a:lnTo>
                <a:lnTo>
                  <a:pt x="3562" y="309"/>
                </a:lnTo>
                <a:lnTo>
                  <a:pt x="3607" y="309"/>
                </a:lnTo>
                <a:lnTo>
                  <a:pt x="3626" y="309"/>
                </a:lnTo>
                <a:lnTo>
                  <a:pt x="3639" y="315"/>
                </a:lnTo>
                <a:lnTo>
                  <a:pt x="3665" y="309"/>
                </a:lnTo>
                <a:lnTo>
                  <a:pt x="3735" y="315"/>
                </a:lnTo>
                <a:lnTo>
                  <a:pt x="3761" y="315"/>
                </a:lnTo>
                <a:lnTo>
                  <a:pt x="3774" y="322"/>
                </a:lnTo>
                <a:lnTo>
                  <a:pt x="3774" y="315"/>
                </a:lnTo>
                <a:lnTo>
                  <a:pt x="3774" y="309"/>
                </a:lnTo>
                <a:lnTo>
                  <a:pt x="3735" y="309"/>
                </a:lnTo>
                <a:lnTo>
                  <a:pt x="3716" y="309"/>
                </a:lnTo>
                <a:lnTo>
                  <a:pt x="3703" y="309"/>
                </a:lnTo>
                <a:lnTo>
                  <a:pt x="3645" y="309"/>
                </a:lnTo>
                <a:lnTo>
                  <a:pt x="3633" y="303"/>
                </a:lnTo>
                <a:lnTo>
                  <a:pt x="3613" y="303"/>
                </a:lnTo>
                <a:lnTo>
                  <a:pt x="3600" y="303"/>
                </a:lnTo>
                <a:lnTo>
                  <a:pt x="3588" y="303"/>
                </a:lnTo>
                <a:lnTo>
                  <a:pt x="3594" y="303"/>
                </a:lnTo>
                <a:lnTo>
                  <a:pt x="3568" y="309"/>
                </a:lnTo>
                <a:lnTo>
                  <a:pt x="3555" y="303"/>
                </a:lnTo>
                <a:lnTo>
                  <a:pt x="3530" y="303"/>
                </a:lnTo>
                <a:lnTo>
                  <a:pt x="3530" y="309"/>
                </a:lnTo>
                <a:lnTo>
                  <a:pt x="3510" y="309"/>
                </a:lnTo>
                <a:lnTo>
                  <a:pt x="3465" y="309"/>
                </a:lnTo>
                <a:lnTo>
                  <a:pt x="3433" y="309"/>
                </a:lnTo>
                <a:lnTo>
                  <a:pt x="3408" y="309"/>
                </a:lnTo>
                <a:lnTo>
                  <a:pt x="3388" y="309"/>
                </a:lnTo>
                <a:lnTo>
                  <a:pt x="5433" y="495"/>
                </a:lnTo>
                <a:lnTo>
                  <a:pt x="3337" y="213"/>
                </a:lnTo>
                <a:lnTo>
                  <a:pt x="3356" y="219"/>
                </a:lnTo>
                <a:lnTo>
                  <a:pt x="3382" y="219"/>
                </a:lnTo>
                <a:lnTo>
                  <a:pt x="3388" y="219"/>
                </a:lnTo>
                <a:lnTo>
                  <a:pt x="3395" y="213"/>
                </a:lnTo>
                <a:lnTo>
                  <a:pt x="3388" y="213"/>
                </a:lnTo>
                <a:lnTo>
                  <a:pt x="3375" y="206"/>
                </a:lnTo>
                <a:lnTo>
                  <a:pt x="3356" y="206"/>
                </a:lnTo>
                <a:lnTo>
                  <a:pt x="3337" y="206"/>
                </a:lnTo>
                <a:lnTo>
                  <a:pt x="3324" y="206"/>
                </a:lnTo>
                <a:lnTo>
                  <a:pt x="3324" y="213"/>
                </a:lnTo>
                <a:lnTo>
                  <a:pt x="3337" y="213"/>
                </a:lnTo>
                <a:lnTo>
                  <a:pt x="5433" y="495"/>
                </a:lnTo>
                <a:lnTo>
                  <a:pt x="3285" y="219"/>
                </a:lnTo>
                <a:lnTo>
                  <a:pt x="3318" y="213"/>
                </a:lnTo>
                <a:lnTo>
                  <a:pt x="3324" y="213"/>
                </a:lnTo>
                <a:lnTo>
                  <a:pt x="3318" y="206"/>
                </a:lnTo>
                <a:lnTo>
                  <a:pt x="3305" y="206"/>
                </a:lnTo>
                <a:lnTo>
                  <a:pt x="3285" y="206"/>
                </a:lnTo>
                <a:lnTo>
                  <a:pt x="3273" y="206"/>
                </a:lnTo>
                <a:lnTo>
                  <a:pt x="3266" y="213"/>
                </a:lnTo>
                <a:lnTo>
                  <a:pt x="3273" y="219"/>
                </a:lnTo>
                <a:lnTo>
                  <a:pt x="3285" y="219"/>
                </a:lnTo>
                <a:lnTo>
                  <a:pt x="5433" y="495"/>
                </a:lnTo>
                <a:lnTo>
                  <a:pt x="2900" y="264"/>
                </a:lnTo>
                <a:lnTo>
                  <a:pt x="2906" y="251"/>
                </a:lnTo>
                <a:lnTo>
                  <a:pt x="2919" y="251"/>
                </a:lnTo>
                <a:lnTo>
                  <a:pt x="2925" y="264"/>
                </a:lnTo>
                <a:lnTo>
                  <a:pt x="2938" y="264"/>
                </a:lnTo>
                <a:lnTo>
                  <a:pt x="2945" y="264"/>
                </a:lnTo>
                <a:lnTo>
                  <a:pt x="2938" y="251"/>
                </a:lnTo>
                <a:lnTo>
                  <a:pt x="2925" y="245"/>
                </a:lnTo>
                <a:lnTo>
                  <a:pt x="2938" y="238"/>
                </a:lnTo>
                <a:lnTo>
                  <a:pt x="2951" y="238"/>
                </a:lnTo>
                <a:lnTo>
                  <a:pt x="2958" y="238"/>
                </a:lnTo>
                <a:lnTo>
                  <a:pt x="2951" y="232"/>
                </a:lnTo>
                <a:lnTo>
                  <a:pt x="2925" y="232"/>
                </a:lnTo>
                <a:lnTo>
                  <a:pt x="2906" y="245"/>
                </a:lnTo>
                <a:lnTo>
                  <a:pt x="2887" y="251"/>
                </a:lnTo>
                <a:lnTo>
                  <a:pt x="2880" y="264"/>
                </a:lnTo>
                <a:lnTo>
                  <a:pt x="2887" y="270"/>
                </a:lnTo>
                <a:lnTo>
                  <a:pt x="2893" y="270"/>
                </a:lnTo>
                <a:lnTo>
                  <a:pt x="2900" y="264"/>
                </a:lnTo>
                <a:lnTo>
                  <a:pt x="5433" y="495"/>
                </a:lnTo>
                <a:lnTo>
                  <a:pt x="1723" y="270"/>
                </a:lnTo>
                <a:lnTo>
                  <a:pt x="1723" y="264"/>
                </a:lnTo>
                <a:lnTo>
                  <a:pt x="1717" y="264"/>
                </a:lnTo>
                <a:lnTo>
                  <a:pt x="1710" y="264"/>
                </a:lnTo>
                <a:lnTo>
                  <a:pt x="1704" y="270"/>
                </a:lnTo>
                <a:lnTo>
                  <a:pt x="1717" y="277"/>
                </a:lnTo>
                <a:lnTo>
                  <a:pt x="1723" y="277"/>
                </a:lnTo>
                <a:lnTo>
                  <a:pt x="1723" y="270"/>
                </a:lnTo>
                <a:lnTo>
                  <a:pt x="5433" y="495"/>
                </a:lnTo>
                <a:lnTo>
                  <a:pt x="1762" y="341"/>
                </a:lnTo>
                <a:lnTo>
                  <a:pt x="1768" y="341"/>
                </a:lnTo>
                <a:lnTo>
                  <a:pt x="1775" y="348"/>
                </a:lnTo>
                <a:lnTo>
                  <a:pt x="1788" y="348"/>
                </a:lnTo>
                <a:lnTo>
                  <a:pt x="1800" y="341"/>
                </a:lnTo>
                <a:lnTo>
                  <a:pt x="1781" y="341"/>
                </a:lnTo>
                <a:lnTo>
                  <a:pt x="1775" y="335"/>
                </a:lnTo>
                <a:lnTo>
                  <a:pt x="1768" y="328"/>
                </a:lnTo>
                <a:lnTo>
                  <a:pt x="1781" y="315"/>
                </a:lnTo>
                <a:lnTo>
                  <a:pt x="1788" y="315"/>
                </a:lnTo>
                <a:lnTo>
                  <a:pt x="1800" y="315"/>
                </a:lnTo>
                <a:lnTo>
                  <a:pt x="1813" y="315"/>
                </a:lnTo>
                <a:lnTo>
                  <a:pt x="1820" y="328"/>
                </a:lnTo>
                <a:lnTo>
                  <a:pt x="1820" y="335"/>
                </a:lnTo>
                <a:lnTo>
                  <a:pt x="1826" y="328"/>
                </a:lnTo>
                <a:lnTo>
                  <a:pt x="1826" y="315"/>
                </a:lnTo>
                <a:lnTo>
                  <a:pt x="1820" y="309"/>
                </a:lnTo>
                <a:lnTo>
                  <a:pt x="1807" y="309"/>
                </a:lnTo>
                <a:lnTo>
                  <a:pt x="1800" y="303"/>
                </a:lnTo>
                <a:lnTo>
                  <a:pt x="1781" y="296"/>
                </a:lnTo>
                <a:lnTo>
                  <a:pt x="1775" y="296"/>
                </a:lnTo>
                <a:lnTo>
                  <a:pt x="1775" y="303"/>
                </a:lnTo>
                <a:lnTo>
                  <a:pt x="1755" y="315"/>
                </a:lnTo>
                <a:lnTo>
                  <a:pt x="1743" y="322"/>
                </a:lnTo>
                <a:lnTo>
                  <a:pt x="1730" y="328"/>
                </a:lnTo>
                <a:lnTo>
                  <a:pt x="1730" y="335"/>
                </a:lnTo>
                <a:lnTo>
                  <a:pt x="1749" y="335"/>
                </a:lnTo>
                <a:lnTo>
                  <a:pt x="1755" y="335"/>
                </a:lnTo>
                <a:lnTo>
                  <a:pt x="1762" y="341"/>
                </a:lnTo>
                <a:lnTo>
                  <a:pt x="5433" y="495"/>
                </a:lnTo>
                <a:lnTo>
                  <a:pt x="1839" y="303"/>
                </a:lnTo>
                <a:lnTo>
                  <a:pt x="1839" y="296"/>
                </a:lnTo>
                <a:lnTo>
                  <a:pt x="1833" y="309"/>
                </a:lnTo>
                <a:lnTo>
                  <a:pt x="1833" y="309"/>
                </a:lnTo>
                <a:lnTo>
                  <a:pt x="1839" y="309"/>
                </a:lnTo>
                <a:lnTo>
                  <a:pt x="1839" y="303"/>
                </a:lnTo>
                <a:lnTo>
                  <a:pt x="5433" y="495"/>
                </a:lnTo>
                <a:lnTo>
                  <a:pt x="1755" y="296"/>
                </a:lnTo>
                <a:lnTo>
                  <a:pt x="1762" y="296"/>
                </a:lnTo>
                <a:lnTo>
                  <a:pt x="1755" y="290"/>
                </a:lnTo>
                <a:lnTo>
                  <a:pt x="1743" y="277"/>
                </a:lnTo>
                <a:lnTo>
                  <a:pt x="1736" y="277"/>
                </a:lnTo>
                <a:lnTo>
                  <a:pt x="1736" y="283"/>
                </a:lnTo>
                <a:lnTo>
                  <a:pt x="1743" y="290"/>
                </a:lnTo>
                <a:lnTo>
                  <a:pt x="1755" y="296"/>
                </a:lnTo>
                <a:lnTo>
                  <a:pt x="5433" y="495"/>
                </a:lnTo>
                <a:lnTo>
                  <a:pt x="1717" y="309"/>
                </a:lnTo>
                <a:lnTo>
                  <a:pt x="1717" y="315"/>
                </a:lnTo>
                <a:lnTo>
                  <a:pt x="1723" y="322"/>
                </a:lnTo>
                <a:lnTo>
                  <a:pt x="1723" y="315"/>
                </a:lnTo>
                <a:lnTo>
                  <a:pt x="1723" y="309"/>
                </a:lnTo>
                <a:lnTo>
                  <a:pt x="1723" y="309"/>
                </a:lnTo>
                <a:lnTo>
                  <a:pt x="1717" y="309"/>
                </a:lnTo>
                <a:lnTo>
                  <a:pt x="5433" y="495"/>
                </a:lnTo>
                <a:lnTo>
                  <a:pt x="1833" y="431"/>
                </a:lnTo>
                <a:lnTo>
                  <a:pt x="1833" y="438"/>
                </a:lnTo>
                <a:lnTo>
                  <a:pt x="1839" y="444"/>
                </a:lnTo>
                <a:lnTo>
                  <a:pt x="1852" y="450"/>
                </a:lnTo>
                <a:lnTo>
                  <a:pt x="1858" y="444"/>
                </a:lnTo>
                <a:lnTo>
                  <a:pt x="1852" y="438"/>
                </a:lnTo>
                <a:lnTo>
                  <a:pt x="1839" y="431"/>
                </a:lnTo>
                <a:lnTo>
                  <a:pt x="1833" y="431"/>
                </a:lnTo>
                <a:lnTo>
                  <a:pt x="5433" y="495"/>
                </a:lnTo>
                <a:lnTo>
                  <a:pt x="1601" y="225"/>
                </a:lnTo>
                <a:lnTo>
                  <a:pt x="1608" y="238"/>
                </a:lnTo>
                <a:lnTo>
                  <a:pt x="1620" y="238"/>
                </a:lnTo>
                <a:lnTo>
                  <a:pt x="1608" y="219"/>
                </a:lnTo>
                <a:lnTo>
                  <a:pt x="1601" y="219"/>
                </a:lnTo>
                <a:lnTo>
                  <a:pt x="1601" y="225"/>
                </a:lnTo>
                <a:lnTo>
                  <a:pt x="5433" y="495"/>
                </a:lnTo>
                <a:lnTo>
                  <a:pt x="1698" y="373"/>
                </a:lnTo>
                <a:lnTo>
                  <a:pt x="1704" y="373"/>
                </a:lnTo>
                <a:lnTo>
                  <a:pt x="1710" y="354"/>
                </a:lnTo>
                <a:lnTo>
                  <a:pt x="1710" y="341"/>
                </a:lnTo>
                <a:lnTo>
                  <a:pt x="1710" y="335"/>
                </a:lnTo>
                <a:lnTo>
                  <a:pt x="1704" y="341"/>
                </a:lnTo>
                <a:lnTo>
                  <a:pt x="1685" y="367"/>
                </a:lnTo>
                <a:lnTo>
                  <a:pt x="1685" y="373"/>
                </a:lnTo>
                <a:lnTo>
                  <a:pt x="1698" y="373"/>
                </a:lnTo>
                <a:lnTo>
                  <a:pt x="5433" y="495"/>
                </a:lnTo>
                <a:lnTo>
                  <a:pt x="1672" y="264"/>
                </a:lnTo>
                <a:lnTo>
                  <a:pt x="1672" y="251"/>
                </a:lnTo>
                <a:lnTo>
                  <a:pt x="1665" y="245"/>
                </a:lnTo>
                <a:lnTo>
                  <a:pt x="1653" y="238"/>
                </a:lnTo>
                <a:lnTo>
                  <a:pt x="1646" y="238"/>
                </a:lnTo>
                <a:lnTo>
                  <a:pt x="1646" y="245"/>
                </a:lnTo>
                <a:lnTo>
                  <a:pt x="1659" y="264"/>
                </a:lnTo>
                <a:lnTo>
                  <a:pt x="1665" y="264"/>
                </a:lnTo>
                <a:lnTo>
                  <a:pt x="1672" y="264"/>
                </a:lnTo>
                <a:lnTo>
                  <a:pt x="5433" y="495"/>
                </a:lnTo>
                <a:lnTo>
                  <a:pt x="3009" y="213"/>
                </a:lnTo>
                <a:lnTo>
                  <a:pt x="3022" y="213"/>
                </a:lnTo>
                <a:lnTo>
                  <a:pt x="3022" y="206"/>
                </a:lnTo>
                <a:lnTo>
                  <a:pt x="3048" y="200"/>
                </a:lnTo>
                <a:lnTo>
                  <a:pt x="3048" y="193"/>
                </a:lnTo>
                <a:lnTo>
                  <a:pt x="3041" y="193"/>
                </a:lnTo>
                <a:lnTo>
                  <a:pt x="3015" y="193"/>
                </a:lnTo>
                <a:lnTo>
                  <a:pt x="3009" y="193"/>
                </a:lnTo>
                <a:lnTo>
                  <a:pt x="3009" y="200"/>
                </a:lnTo>
                <a:lnTo>
                  <a:pt x="3003" y="213"/>
                </a:lnTo>
                <a:lnTo>
                  <a:pt x="3009" y="213"/>
                </a:lnTo>
                <a:lnTo>
                  <a:pt x="5433" y="495"/>
                </a:lnTo>
                <a:lnTo>
                  <a:pt x="2855" y="283"/>
                </a:lnTo>
                <a:lnTo>
                  <a:pt x="2835" y="290"/>
                </a:lnTo>
                <a:lnTo>
                  <a:pt x="2835" y="296"/>
                </a:lnTo>
                <a:lnTo>
                  <a:pt x="2848" y="290"/>
                </a:lnTo>
                <a:lnTo>
                  <a:pt x="2868" y="283"/>
                </a:lnTo>
                <a:lnTo>
                  <a:pt x="2874" y="277"/>
                </a:lnTo>
                <a:lnTo>
                  <a:pt x="2868" y="270"/>
                </a:lnTo>
                <a:lnTo>
                  <a:pt x="2855" y="283"/>
                </a:lnTo>
                <a:lnTo>
                  <a:pt x="5433" y="495"/>
                </a:lnTo>
                <a:lnTo>
                  <a:pt x="1820" y="348"/>
                </a:lnTo>
                <a:lnTo>
                  <a:pt x="1813" y="341"/>
                </a:lnTo>
                <a:lnTo>
                  <a:pt x="1807" y="341"/>
                </a:lnTo>
                <a:lnTo>
                  <a:pt x="1813" y="354"/>
                </a:lnTo>
                <a:lnTo>
                  <a:pt x="1826" y="367"/>
                </a:lnTo>
                <a:lnTo>
                  <a:pt x="1826" y="354"/>
                </a:lnTo>
                <a:lnTo>
                  <a:pt x="1833" y="367"/>
                </a:lnTo>
                <a:lnTo>
                  <a:pt x="1845" y="373"/>
                </a:lnTo>
                <a:lnTo>
                  <a:pt x="1858" y="373"/>
                </a:lnTo>
                <a:lnTo>
                  <a:pt x="1865" y="380"/>
                </a:lnTo>
                <a:lnTo>
                  <a:pt x="1865" y="373"/>
                </a:lnTo>
                <a:lnTo>
                  <a:pt x="1858" y="367"/>
                </a:lnTo>
                <a:lnTo>
                  <a:pt x="1845" y="354"/>
                </a:lnTo>
                <a:lnTo>
                  <a:pt x="1826" y="354"/>
                </a:lnTo>
                <a:lnTo>
                  <a:pt x="1820" y="348"/>
                </a:lnTo>
                <a:lnTo>
                  <a:pt x="5433" y="495"/>
                </a:lnTo>
                <a:lnTo>
                  <a:pt x="2829" y="335"/>
                </a:lnTo>
                <a:lnTo>
                  <a:pt x="2848" y="335"/>
                </a:lnTo>
                <a:lnTo>
                  <a:pt x="2861" y="335"/>
                </a:lnTo>
                <a:lnTo>
                  <a:pt x="2880" y="341"/>
                </a:lnTo>
                <a:lnTo>
                  <a:pt x="2880" y="341"/>
                </a:lnTo>
                <a:lnTo>
                  <a:pt x="2868" y="328"/>
                </a:lnTo>
                <a:lnTo>
                  <a:pt x="2855" y="322"/>
                </a:lnTo>
                <a:lnTo>
                  <a:pt x="2835" y="328"/>
                </a:lnTo>
                <a:lnTo>
                  <a:pt x="2816" y="328"/>
                </a:lnTo>
                <a:lnTo>
                  <a:pt x="2829" y="335"/>
                </a:lnTo>
                <a:lnTo>
                  <a:pt x="5433" y="495"/>
                </a:lnTo>
                <a:lnTo>
                  <a:pt x="3009" y="232"/>
                </a:lnTo>
                <a:lnTo>
                  <a:pt x="3067" y="225"/>
                </a:lnTo>
                <a:lnTo>
                  <a:pt x="3093" y="225"/>
                </a:lnTo>
                <a:lnTo>
                  <a:pt x="3093" y="219"/>
                </a:lnTo>
                <a:lnTo>
                  <a:pt x="3060" y="219"/>
                </a:lnTo>
                <a:lnTo>
                  <a:pt x="3041" y="219"/>
                </a:lnTo>
                <a:lnTo>
                  <a:pt x="3003" y="225"/>
                </a:lnTo>
                <a:lnTo>
                  <a:pt x="2977" y="232"/>
                </a:lnTo>
                <a:lnTo>
                  <a:pt x="2970" y="232"/>
                </a:lnTo>
                <a:lnTo>
                  <a:pt x="3009" y="232"/>
                </a:lnTo>
                <a:lnTo>
                  <a:pt x="5433" y="495"/>
                </a:lnTo>
                <a:lnTo>
                  <a:pt x="2848" y="270"/>
                </a:lnTo>
                <a:lnTo>
                  <a:pt x="2868" y="264"/>
                </a:lnTo>
                <a:lnTo>
                  <a:pt x="2868" y="251"/>
                </a:lnTo>
                <a:lnTo>
                  <a:pt x="2861" y="251"/>
                </a:lnTo>
                <a:lnTo>
                  <a:pt x="2848" y="251"/>
                </a:lnTo>
                <a:lnTo>
                  <a:pt x="2835" y="251"/>
                </a:lnTo>
                <a:lnTo>
                  <a:pt x="2835" y="270"/>
                </a:lnTo>
                <a:lnTo>
                  <a:pt x="2842" y="270"/>
                </a:lnTo>
                <a:lnTo>
                  <a:pt x="2848" y="270"/>
                </a:lnTo>
                <a:lnTo>
                  <a:pt x="5433" y="495"/>
                </a:lnTo>
                <a:lnTo>
                  <a:pt x="1878" y="373"/>
                </a:lnTo>
                <a:lnTo>
                  <a:pt x="1903" y="386"/>
                </a:lnTo>
                <a:lnTo>
                  <a:pt x="1929" y="393"/>
                </a:lnTo>
                <a:lnTo>
                  <a:pt x="1980" y="393"/>
                </a:lnTo>
                <a:lnTo>
                  <a:pt x="1993" y="393"/>
                </a:lnTo>
                <a:lnTo>
                  <a:pt x="2019" y="393"/>
                </a:lnTo>
                <a:lnTo>
                  <a:pt x="2070" y="399"/>
                </a:lnTo>
                <a:lnTo>
                  <a:pt x="2128" y="399"/>
                </a:lnTo>
                <a:lnTo>
                  <a:pt x="2212" y="393"/>
                </a:lnTo>
                <a:lnTo>
                  <a:pt x="2244" y="386"/>
                </a:lnTo>
                <a:lnTo>
                  <a:pt x="2263" y="380"/>
                </a:lnTo>
                <a:lnTo>
                  <a:pt x="2225" y="380"/>
                </a:lnTo>
                <a:lnTo>
                  <a:pt x="2186" y="386"/>
                </a:lnTo>
                <a:lnTo>
                  <a:pt x="2148" y="386"/>
                </a:lnTo>
                <a:lnTo>
                  <a:pt x="2141" y="386"/>
                </a:lnTo>
                <a:lnTo>
                  <a:pt x="2135" y="386"/>
                </a:lnTo>
                <a:lnTo>
                  <a:pt x="2109" y="386"/>
                </a:lnTo>
                <a:lnTo>
                  <a:pt x="2051" y="386"/>
                </a:lnTo>
                <a:lnTo>
                  <a:pt x="2025" y="380"/>
                </a:lnTo>
                <a:lnTo>
                  <a:pt x="2006" y="373"/>
                </a:lnTo>
                <a:lnTo>
                  <a:pt x="1974" y="348"/>
                </a:lnTo>
                <a:lnTo>
                  <a:pt x="1968" y="341"/>
                </a:lnTo>
                <a:lnTo>
                  <a:pt x="1961" y="341"/>
                </a:lnTo>
                <a:lnTo>
                  <a:pt x="1968" y="354"/>
                </a:lnTo>
                <a:lnTo>
                  <a:pt x="1974" y="367"/>
                </a:lnTo>
                <a:lnTo>
                  <a:pt x="1980" y="367"/>
                </a:lnTo>
                <a:lnTo>
                  <a:pt x="1980" y="373"/>
                </a:lnTo>
                <a:lnTo>
                  <a:pt x="1980" y="380"/>
                </a:lnTo>
                <a:lnTo>
                  <a:pt x="1961" y="380"/>
                </a:lnTo>
                <a:lnTo>
                  <a:pt x="1955" y="380"/>
                </a:lnTo>
                <a:lnTo>
                  <a:pt x="1935" y="380"/>
                </a:lnTo>
                <a:lnTo>
                  <a:pt x="1923" y="380"/>
                </a:lnTo>
                <a:lnTo>
                  <a:pt x="1910" y="380"/>
                </a:lnTo>
                <a:lnTo>
                  <a:pt x="1884" y="367"/>
                </a:lnTo>
                <a:lnTo>
                  <a:pt x="1878" y="373"/>
                </a:lnTo>
                <a:lnTo>
                  <a:pt x="5433" y="495"/>
                </a:lnTo>
                <a:lnTo>
                  <a:pt x="1871" y="341"/>
                </a:lnTo>
                <a:lnTo>
                  <a:pt x="1890" y="354"/>
                </a:lnTo>
                <a:lnTo>
                  <a:pt x="1903" y="354"/>
                </a:lnTo>
                <a:lnTo>
                  <a:pt x="1903" y="348"/>
                </a:lnTo>
                <a:lnTo>
                  <a:pt x="1884" y="341"/>
                </a:lnTo>
                <a:lnTo>
                  <a:pt x="1878" y="335"/>
                </a:lnTo>
                <a:lnTo>
                  <a:pt x="1871" y="328"/>
                </a:lnTo>
                <a:lnTo>
                  <a:pt x="1865" y="328"/>
                </a:lnTo>
                <a:lnTo>
                  <a:pt x="1865" y="335"/>
                </a:lnTo>
                <a:lnTo>
                  <a:pt x="1871" y="341"/>
                </a:lnTo>
                <a:lnTo>
                  <a:pt x="5433" y="495"/>
                </a:lnTo>
                <a:lnTo>
                  <a:pt x="2784" y="277"/>
                </a:lnTo>
                <a:lnTo>
                  <a:pt x="2784" y="270"/>
                </a:lnTo>
                <a:lnTo>
                  <a:pt x="2778" y="270"/>
                </a:lnTo>
                <a:lnTo>
                  <a:pt x="2765" y="283"/>
                </a:lnTo>
                <a:lnTo>
                  <a:pt x="2771" y="283"/>
                </a:lnTo>
                <a:lnTo>
                  <a:pt x="2784" y="277"/>
                </a:lnTo>
                <a:lnTo>
                  <a:pt x="5433" y="495"/>
                </a:lnTo>
                <a:lnTo>
                  <a:pt x="2816" y="270"/>
                </a:lnTo>
                <a:lnTo>
                  <a:pt x="2816" y="264"/>
                </a:lnTo>
                <a:lnTo>
                  <a:pt x="2797" y="270"/>
                </a:lnTo>
                <a:lnTo>
                  <a:pt x="2803" y="277"/>
                </a:lnTo>
                <a:lnTo>
                  <a:pt x="2816" y="270"/>
                </a:lnTo>
                <a:lnTo>
                  <a:pt x="5433" y="495"/>
                </a:lnTo>
                <a:lnTo>
                  <a:pt x="2289" y="168"/>
                </a:lnTo>
                <a:lnTo>
                  <a:pt x="2328" y="168"/>
                </a:lnTo>
                <a:lnTo>
                  <a:pt x="2366" y="180"/>
                </a:lnTo>
                <a:lnTo>
                  <a:pt x="2405" y="187"/>
                </a:lnTo>
                <a:lnTo>
                  <a:pt x="2437" y="200"/>
                </a:lnTo>
                <a:lnTo>
                  <a:pt x="2450" y="206"/>
                </a:lnTo>
                <a:lnTo>
                  <a:pt x="2469" y="206"/>
                </a:lnTo>
                <a:lnTo>
                  <a:pt x="2482" y="219"/>
                </a:lnTo>
                <a:lnTo>
                  <a:pt x="2501" y="219"/>
                </a:lnTo>
                <a:lnTo>
                  <a:pt x="2527" y="225"/>
                </a:lnTo>
                <a:lnTo>
                  <a:pt x="2553" y="238"/>
                </a:lnTo>
                <a:lnTo>
                  <a:pt x="2565" y="245"/>
                </a:lnTo>
                <a:lnTo>
                  <a:pt x="2585" y="264"/>
                </a:lnTo>
                <a:lnTo>
                  <a:pt x="2610" y="270"/>
                </a:lnTo>
                <a:lnTo>
                  <a:pt x="2675" y="283"/>
                </a:lnTo>
                <a:lnTo>
                  <a:pt x="2681" y="290"/>
                </a:lnTo>
                <a:lnTo>
                  <a:pt x="2675" y="296"/>
                </a:lnTo>
                <a:lnTo>
                  <a:pt x="2630" y="303"/>
                </a:lnTo>
                <a:lnTo>
                  <a:pt x="2668" y="303"/>
                </a:lnTo>
                <a:lnTo>
                  <a:pt x="2694" y="303"/>
                </a:lnTo>
                <a:lnTo>
                  <a:pt x="2713" y="303"/>
                </a:lnTo>
                <a:lnTo>
                  <a:pt x="2733" y="303"/>
                </a:lnTo>
                <a:lnTo>
                  <a:pt x="2739" y="309"/>
                </a:lnTo>
                <a:lnTo>
                  <a:pt x="2778" y="315"/>
                </a:lnTo>
                <a:lnTo>
                  <a:pt x="2797" y="315"/>
                </a:lnTo>
                <a:lnTo>
                  <a:pt x="2810" y="309"/>
                </a:lnTo>
                <a:lnTo>
                  <a:pt x="2803" y="309"/>
                </a:lnTo>
                <a:lnTo>
                  <a:pt x="2784" y="309"/>
                </a:lnTo>
                <a:lnTo>
                  <a:pt x="2758" y="296"/>
                </a:lnTo>
                <a:lnTo>
                  <a:pt x="2745" y="290"/>
                </a:lnTo>
                <a:lnTo>
                  <a:pt x="2739" y="290"/>
                </a:lnTo>
                <a:lnTo>
                  <a:pt x="2707" y="290"/>
                </a:lnTo>
                <a:lnTo>
                  <a:pt x="2688" y="277"/>
                </a:lnTo>
                <a:lnTo>
                  <a:pt x="2655" y="270"/>
                </a:lnTo>
                <a:lnTo>
                  <a:pt x="2623" y="251"/>
                </a:lnTo>
                <a:lnTo>
                  <a:pt x="2578" y="238"/>
                </a:lnTo>
                <a:lnTo>
                  <a:pt x="2520" y="213"/>
                </a:lnTo>
                <a:lnTo>
                  <a:pt x="2437" y="187"/>
                </a:lnTo>
                <a:lnTo>
                  <a:pt x="2321" y="161"/>
                </a:lnTo>
                <a:lnTo>
                  <a:pt x="2270" y="155"/>
                </a:lnTo>
                <a:lnTo>
                  <a:pt x="2250" y="155"/>
                </a:lnTo>
                <a:lnTo>
                  <a:pt x="2250" y="161"/>
                </a:lnTo>
                <a:lnTo>
                  <a:pt x="2263" y="161"/>
                </a:lnTo>
                <a:lnTo>
                  <a:pt x="2289" y="168"/>
                </a:lnTo>
                <a:lnTo>
                  <a:pt x="5433" y="495"/>
                </a:lnTo>
                <a:close/>
              </a:path>
            </a:pathLst>
          </a:custGeom>
          <a:solidFill>
            <a:schemeClr val="bg1"/>
          </a:solidFill>
          <a:ln w="9525" cap="flat" cmpd="sng" algn="ctr">
            <a:noFill/>
            <a:prstDash val="solid"/>
            <a:round/>
            <a:headEnd type="none" w="med" len="med"/>
            <a:tailEnd type="none" w="med" len="med"/>
          </a:ln>
          <a:effectLst>
            <a:outerShdw blurRad="38100" algn="tl" rotWithShape="0">
              <a:schemeClr val="bg1">
                <a:alpha val="60000"/>
              </a:schemeClr>
            </a:outerShdw>
          </a:effectLst>
        </p:spPr>
        <p:txBody>
          <a:bodyPr vert="horz" wrap="square" lIns="91440" tIns="45720" rIns="91440" bIns="45720" anchor="t" compatLnSpc="1"/>
          <a:lstStyle/>
          <a:p>
            <a:endParaRPr kumimoji="0" lang="ja-JP" altLang="en-US"/>
          </a:p>
        </p:txBody>
      </p:sp>
      <p:grpSp>
        <p:nvGrpSpPr>
          <p:cNvPr id="7" name="グループ化 6"/>
          <p:cNvGrpSpPr/>
          <p:nvPr/>
        </p:nvGrpSpPr>
        <p:grpSpPr>
          <a:xfrm>
            <a:off x="-4614" y="0"/>
            <a:ext cx="12196615" cy="6858000"/>
            <a:chOff x="-3461" y="0"/>
            <a:chExt cx="9147461" cy="6858000"/>
          </a:xfrm>
        </p:grpSpPr>
        <p:sp>
          <p:nvSpPr>
            <p:cNvPr id="8" name="フリーフォーム 7"/>
            <p:cNvSpPr>
              <a:spLocks/>
            </p:cNvSpPr>
            <p:nvPr/>
          </p:nvSpPr>
          <p:spPr bwMode="auto">
            <a:xfrm>
              <a:off x="-3461" y="587486"/>
              <a:ext cx="3890704" cy="1840390"/>
            </a:xfrm>
            <a:custGeom>
              <a:avLst/>
              <a:gdLst/>
              <a:ahLst/>
              <a:cxnLst>
                <a:cxn ang="0">
                  <a:pos x="641" y="55"/>
                </a:cxn>
                <a:cxn ang="0">
                  <a:pos x="664" y="50"/>
                </a:cxn>
                <a:cxn ang="0">
                  <a:pos x="660" y="46"/>
                </a:cxn>
                <a:cxn ang="0">
                  <a:pos x="495" y="54"/>
                </a:cxn>
                <a:cxn ang="0">
                  <a:pos x="378" y="42"/>
                </a:cxn>
                <a:cxn ang="0">
                  <a:pos x="365" y="29"/>
                </a:cxn>
                <a:cxn ang="0">
                  <a:pos x="357" y="17"/>
                </a:cxn>
                <a:cxn ang="0">
                  <a:pos x="328" y="6"/>
                </a:cxn>
                <a:cxn ang="0">
                  <a:pos x="307" y="0"/>
                </a:cxn>
                <a:cxn ang="0">
                  <a:pos x="298" y="11"/>
                </a:cxn>
                <a:cxn ang="0">
                  <a:pos x="278" y="27"/>
                </a:cxn>
                <a:cxn ang="0">
                  <a:pos x="278" y="44"/>
                </a:cxn>
                <a:cxn ang="0">
                  <a:pos x="271" y="59"/>
                </a:cxn>
                <a:cxn ang="0">
                  <a:pos x="280" y="71"/>
                </a:cxn>
                <a:cxn ang="0">
                  <a:pos x="282" y="96"/>
                </a:cxn>
                <a:cxn ang="0">
                  <a:pos x="271" y="111"/>
                </a:cxn>
                <a:cxn ang="0">
                  <a:pos x="236" y="125"/>
                </a:cxn>
                <a:cxn ang="0">
                  <a:pos x="221" y="134"/>
                </a:cxn>
                <a:cxn ang="0">
                  <a:pos x="202" y="144"/>
                </a:cxn>
                <a:cxn ang="0">
                  <a:pos x="142" y="169"/>
                </a:cxn>
                <a:cxn ang="0">
                  <a:pos x="119" y="186"/>
                </a:cxn>
                <a:cxn ang="0">
                  <a:pos x="69" y="211"/>
                </a:cxn>
                <a:cxn ang="0">
                  <a:pos x="31" y="230"/>
                </a:cxn>
                <a:cxn ang="0">
                  <a:pos x="4" y="297"/>
                </a:cxn>
                <a:cxn ang="0">
                  <a:pos x="10" y="269"/>
                </a:cxn>
                <a:cxn ang="0">
                  <a:pos x="50" y="242"/>
                </a:cxn>
                <a:cxn ang="0">
                  <a:pos x="96" y="224"/>
                </a:cxn>
                <a:cxn ang="0">
                  <a:pos x="169" y="190"/>
                </a:cxn>
                <a:cxn ang="0">
                  <a:pos x="209" y="171"/>
                </a:cxn>
                <a:cxn ang="0">
                  <a:pos x="244" y="163"/>
                </a:cxn>
                <a:cxn ang="0">
                  <a:pos x="292" y="153"/>
                </a:cxn>
                <a:cxn ang="0">
                  <a:pos x="313" y="157"/>
                </a:cxn>
                <a:cxn ang="0">
                  <a:pos x="349" y="159"/>
                </a:cxn>
                <a:cxn ang="0">
                  <a:pos x="397" y="130"/>
                </a:cxn>
                <a:cxn ang="0">
                  <a:pos x="440" y="113"/>
                </a:cxn>
                <a:cxn ang="0">
                  <a:pos x="478" y="119"/>
                </a:cxn>
                <a:cxn ang="0">
                  <a:pos x="522" y="111"/>
                </a:cxn>
                <a:cxn ang="0">
                  <a:pos x="587" y="102"/>
                </a:cxn>
                <a:cxn ang="0">
                  <a:pos x="682" y="65"/>
                </a:cxn>
                <a:cxn ang="0">
                  <a:pos x="655" y="65"/>
                </a:cxn>
                <a:cxn ang="0">
                  <a:pos x="676" y="57"/>
                </a:cxn>
                <a:cxn ang="0">
                  <a:pos x="649" y="65"/>
                </a:cxn>
                <a:cxn ang="0">
                  <a:pos x="643" y="63"/>
                </a:cxn>
                <a:cxn ang="0">
                  <a:pos x="685" y="52"/>
                </a:cxn>
                <a:cxn ang="0">
                  <a:pos x="682" y="50"/>
                </a:cxn>
                <a:cxn ang="0">
                  <a:pos x="79" y="219"/>
                </a:cxn>
                <a:cxn ang="0">
                  <a:pos x="84" y="207"/>
                </a:cxn>
                <a:cxn ang="0">
                  <a:pos x="173" y="167"/>
                </a:cxn>
                <a:cxn ang="0">
                  <a:pos x="161" y="182"/>
                </a:cxn>
                <a:cxn ang="0">
                  <a:pos x="148" y="186"/>
                </a:cxn>
                <a:cxn ang="0">
                  <a:pos x="129" y="194"/>
                </a:cxn>
                <a:cxn ang="0">
                  <a:pos x="106" y="205"/>
                </a:cxn>
                <a:cxn ang="0">
                  <a:pos x="130" y="186"/>
                </a:cxn>
                <a:cxn ang="0">
                  <a:pos x="152" y="178"/>
                </a:cxn>
                <a:cxn ang="0">
                  <a:pos x="173" y="167"/>
                </a:cxn>
              </a:cxnLst>
              <a:rect l="0" t="0" r="0" b="0"/>
              <a:pathLst>
                <a:path w="691" h="307">
                  <a:moveTo>
                    <a:pt x="682" y="50"/>
                  </a:moveTo>
                  <a:lnTo>
                    <a:pt x="674" y="54"/>
                  </a:lnTo>
                  <a:lnTo>
                    <a:pt x="662" y="55"/>
                  </a:lnTo>
                  <a:lnTo>
                    <a:pt x="639" y="59"/>
                  </a:lnTo>
                  <a:lnTo>
                    <a:pt x="641" y="55"/>
                  </a:lnTo>
                  <a:lnTo>
                    <a:pt x="647" y="52"/>
                  </a:lnTo>
                  <a:lnTo>
                    <a:pt x="653" y="52"/>
                  </a:lnTo>
                  <a:lnTo>
                    <a:pt x="657" y="50"/>
                  </a:lnTo>
                  <a:lnTo>
                    <a:pt x="660" y="50"/>
                  </a:lnTo>
                  <a:lnTo>
                    <a:pt x="664" y="50"/>
                  </a:lnTo>
                  <a:lnTo>
                    <a:pt x="668" y="46"/>
                  </a:lnTo>
                  <a:lnTo>
                    <a:pt x="670" y="44"/>
                  </a:lnTo>
                  <a:lnTo>
                    <a:pt x="670" y="42"/>
                  </a:lnTo>
                  <a:lnTo>
                    <a:pt x="666" y="44"/>
                  </a:lnTo>
                  <a:lnTo>
                    <a:pt x="660" y="46"/>
                  </a:lnTo>
                  <a:lnTo>
                    <a:pt x="649" y="48"/>
                  </a:lnTo>
                  <a:lnTo>
                    <a:pt x="622" y="52"/>
                  </a:lnTo>
                  <a:lnTo>
                    <a:pt x="561" y="54"/>
                  </a:lnTo>
                  <a:lnTo>
                    <a:pt x="541" y="54"/>
                  </a:lnTo>
                  <a:lnTo>
                    <a:pt x="495" y="54"/>
                  </a:lnTo>
                  <a:lnTo>
                    <a:pt x="463" y="52"/>
                  </a:lnTo>
                  <a:lnTo>
                    <a:pt x="442" y="48"/>
                  </a:lnTo>
                  <a:lnTo>
                    <a:pt x="418" y="48"/>
                  </a:lnTo>
                  <a:lnTo>
                    <a:pt x="401" y="44"/>
                  </a:lnTo>
                  <a:lnTo>
                    <a:pt x="378" y="42"/>
                  </a:lnTo>
                  <a:lnTo>
                    <a:pt x="376" y="40"/>
                  </a:lnTo>
                  <a:lnTo>
                    <a:pt x="376" y="38"/>
                  </a:lnTo>
                  <a:lnTo>
                    <a:pt x="374" y="36"/>
                  </a:lnTo>
                  <a:lnTo>
                    <a:pt x="370" y="32"/>
                  </a:lnTo>
                  <a:lnTo>
                    <a:pt x="365" y="29"/>
                  </a:lnTo>
                  <a:lnTo>
                    <a:pt x="361" y="27"/>
                  </a:lnTo>
                  <a:lnTo>
                    <a:pt x="357" y="25"/>
                  </a:lnTo>
                  <a:lnTo>
                    <a:pt x="355" y="21"/>
                  </a:lnTo>
                  <a:lnTo>
                    <a:pt x="355" y="19"/>
                  </a:lnTo>
                  <a:lnTo>
                    <a:pt x="357" y="17"/>
                  </a:lnTo>
                  <a:lnTo>
                    <a:pt x="355" y="13"/>
                  </a:lnTo>
                  <a:lnTo>
                    <a:pt x="349" y="13"/>
                  </a:lnTo>
                  <a:lnTo>
                    <a:pt x="346" y="17"/>
                  </a:lnTo>
                  <a:lnTo>
                    <a:pt x="336" y="9"/>
                  </a:lnTo>
                  <a:lnTo>
                    <a:pt x="328" y="6"/>
                  </a:lnTo>
                  <a:lnTo>
                    <a:pt x="326" y="4"/>
                  </a:lnTo>
                  <a:lnTo>
                    <a:pt x="322" y="6"/>
                  </a:lnTo>
                  <a:lnTo>
                    <a:pt x="317" y="4"/>
                  </a:lnTo>
                  <a:lnTo>
                    <a:pt x="311" y="4"/>
                  </a:lnTo>
                  <a:lnTo>
                    <a:pt x="307" y="0"/>
                  </a:lnTo>
                  <a:lnTo>
                    <a:pt x="303" y="2"/>
                  </a:lnTo>
                  <a:lnTo>
                    <a:pt x="299" y="4"/>
                  </a:lnTo>
                  <a:lnTo>
                    <a:pt x="299" y="8"/>
                  </a:lnTo>
                  <a:lnTo>
                    <a:pt x="298" y="9"/>
                  </a:lnTo>
                  <a:lnTo>
                    <a:pt x="298" y="11"/>
                  </a:lnTo>
                  <a:lnTo>
                    <a:pt x="292" y="13"/>
                  </a:lnTo>
                  <a:lnTo>
                    <a:pt x="288" y="19"/>
                  </a:lnTo>
                  <a:lnTo>
                    <a:pt x="284" y="23"/>
                  </a:lnTo>
                  <a:lnTo>
                    <a:pt x="278" y="25"/>
                  </a:lnTo>
                  <a:lnTo>
                    <a:pt x="278" y="27"/>
                  </a:lnTo>
                  <a:lnTo>
                    <a:pt x="282" y="29"/>
                  </a:lnTo>
                  <a:lnTo>
                    <a:pt x="282" y="32"/>
                  </a:lnTo>
                  <a:lnTo>
                    <a:pt x="284" y="36"/>
                  </a:lnTo>
                  <a:lnTo>
                    <a:pt x="282" y="38"/>
                  </a:lnTo>
                  <a:lnTo>
                    <a:pt x="278" y="44"/>
                  </a:lnTo>
                  <a:lnTo>
                    <a:pt x="278" y="48"/>
                  </a:lnTo>
                  <a:lnTo>
                    <a:pt x="280" y="52"/>
                  </a:lnTo>
                  <a:lnTo>
                    <a:pt x="278" y="55"/>
                  </a:lnTo>
                  <a:lnTo>
                    <a:pt x="276" y="55"/>
                  </a:lnTo>
                  <a:lnTo>
                    <a:pt x="271" y="59"/>
                  </a:lnTo>
                  <a:lnTo>
                    <a:pt x="271" y="61"/>
                  </a:lnTo>
                  <a:lnTo>
                    <a:pt x="271" y="63"/>
                  </a:lnTo>
                  <a:lnTo>
                    <a:pt x="274" y="65"/>
                  </a:lnTo>
                  <a:lnTo>
                    <a:pt x="276" y="67"/>
                  </a:lnTo>
                  <a:lnTo>
                    <a:pt x="280" y="71"/>
                  </a:lnTo>
                  <a:lnTo>
                    <a:pt x="282" y="77"/>
                  </a:lnTo>
                  <a:lnTo>
                    <a:pt x="280" y="86"/>
                  </a:lnTo>
                  <a:lnTo>
                    <a:pt x="284" y="90"/>
                  </a:lnTo>
                  <a:lnTo>
                    <a:pt x="286" y="92"/>
                  </a:lnTo>
                  <a:lnTo>
                    <a:pt x="282" y="96"/>
                  </a:lnTo>
                  <a:lnTo>
                    <a:pt x="276" y="100"/>
                  </a:lnTo>
                  <a:lnTo>
                    <a:pt x="274" y="103"/>
                  </a:lnTo>
                  <a:lnTo>
                    <a:pt x="278" y="107"/>
                  </a:lnTo>
                  <a:lnTo>
                    <a:pt x="274" y="111"/>
                  </a:lnTo>
                  <a:lnTo>
                    <a:pt x="271" y="111"/>
                  </a:lnTo>
                  <a:lnTo>
                    <a:pt x="267" y="115"/>
                  </a:lnTo>
                  <a:lnTo>
                    <a:pt x="263" y="115"/>
                  </a:lnTo>
                  <a:lnTo>
                    <a:pt x="255" y="121"/>
                  </a:lnTo>
                  <a:lnTo>
                    <a:pt x="246" y="125"/>
                  </a:lnTo>
                  <a:lnTo>
                    <a:pt x="236" y="125"/>
                  </a:lnTo>
                  <a:lnTo>
                    <a:pt x="232" y="127"/>
                  </a:lnTo>
                  <a:lnTo>
                    <a:pt x="228" y="128"/>
                  </a:lnTo>
                  <a:lnTo>
                    <a:pt x="225" y="130"/>
                  </a:lnTo>
                  <a:lnTo>
                    <a:pt x="223" y="130"/>
                  </a:lnTo>
                  <a:lnTo>
                    <a:pt x="221" y="134"/>
                  </a:lnTo>
                  <a:lnTo>
                    <a:pt x="219" y="132"/>
                  </a:lnTo>
                  <a:lnTo>
                    <a:pt x="215" y="134"/>
                  </a:lnTo>
                  <a:lnTo>
                    <a:pt x="211" y="138"/>
                  </a:lnTo>
                  <a:lnTo>
                    <a:pt x="203" y="142"/>
                  </a:lnTo>
                  <a:lnTo>
                    <a:pt x="202" y="144"/>
                  </a:lnTo>
                  <a:lnTo>
                    <a:pt x="188" y="146"/>
                  </a:lnTo>
                  <a:lnTo>
                    <a:pt x="184" y="148"/>
                  </a:lnTo>
                  <a:lnTo>
                    <a:pt x="173" y="151"/>
                  </a:lnTo>
                  <a:lnTo>
                    <a:pt x="152" y="159"/>
                  </a:lnTo>
                  <a:lnTo>
                    <a:pt x="142" y="169"/>
                  </a:lnTo>
                  <a:lnTo>
                    <a:pt x="138" y="171"/>
                  </a:lnTo>
                  <a:lnTo>
                    <a:pt x="136" y="175"/>
                  </a:lnTo>
                  <a:lnTo>
                    <a:pt x="130" y="180"/>
                  </a:lnTo>
                  <a:lnTo>
                    <a:pt x="127" y="182"/>
                  </a:lnTo>
                  <a:lnTo>
                    <a:pt x="119" y="186"/>
                  </a:lnTo>
                  <a:lnTo>
                    <a:pt x="106" y="196"/>
                  </a:lnTo>
                  <a:lnTo>
                    <a:pt x="90" y="201"/>
                  </a:lnTo>
                  <a:lnTo>
                    <a:pt x="84" y="203"/>
                  </a:lnTo>
                  <a:lnTo>
                    <a:pt x="79" y="203"/>
                  </a:lnTo>
                  <a:lnTo>
                    <a:pt x="69" y="211"/>
                  </a:lnTo>
                  <a:lnTo>
                    <a:pt x="61" y="219"/>
                  </a:lnTo>
                  <a:lnTo>
                    <a:pt x="59" y="221"/>
                  </a:lnTo>
                  <a:lnTo>
                    <a:pt x="54" y="223"/>
                  </a:lnTo>
                  <a:lnTo>
                    <a:pt x="46" y="224"/>
                  </a:lnTo>
                  <a:lnTo>
                    <a:pt x="31" y="230"/>
                  </a:lnTo>
                  <a:lnTo>
                    <a:pt x="17" y="232"/>
                  </a:lnTo>
                  <a:lnTo>
                    <a:pt x="8" y="234"/>
                  </a:lnTo>
                  <a:lnTo>
                    <a:pt x="0" y="238"/>
                  </a:lnTo>
                  <a:lnTo>
                    <a:pt x="0" y="307"/>
                  </a:lnTo>
                  <a:lnTo>
                    <a:pt x="4" y="297"/>
                  </a:lnTo>
                  <a:lnTo>
                    <a:pt x="4" y="284"/>
                  </a:lnTo>
                  <a:lnTo>
                    <a:pt x="6" y="278"/>
                  </a:lnTo>
                  <a:lnTo>
                    <a:pt x="8" y="274"/>
                  </a:lnTo>
                  <a:lnTo>
                    <a:pt x="10" y="271"/>
                  </a:lnTo>
                  <a:lnTo>
                    <a:pt x="10" y="269"/>
                  </a:lnTo>
                  <a:lnTo>
                    <a:pt x="13" y="263"/>
                  </a:lnTo>
                  <a:lnTo>
                    <a:pt x="17" y="259"/>
                  </a:lnTo>
                  <a:lnTo>
                    <a:pt x="31" y="249"/>
                  </a:lnTo>
                  <a:lnTo>
                    <a:pt x="40" y="246"/>
                  </a:lnTo>
                  <a:lnTo>
                    <a:pt x="50" y="242"/>
                  </a:lnTo>
                  <a:lnTo>
                    <a:pt x="56" y="240"/>
                  </a:lnTo>
                  <a:lnTo>
                    <a:pt x="61" y="236"/>
                  </a:lnTo>
                  <a:lnTo>
                    <a:pt x="69" y="234"/>
                  </a:lnTo>
                  <a:lnTo>
                    <a:pt x="77" y="230"/>
                  </a:lnTo>
                  <a:lnTo>
                    <a:pt x="96" y="224"/>
                  </a:lnTo>
                  <a:lnTo>
                    <a:pt x="104" y="221"/>
                  </a:lnTo>
                  <a:lnTo>
                    <a:pt x="109" y="219"/>
                  </a:lnTo>
                  <a:lnTo>
                    <a:pt x="117" y="217"/>
                  </a:lnTo>
                  <a:lnTo>
                    <a:pt x="154" y="198"/>
                  </a:lnTo>
                  <a:lnTo>
                    <a:pt x="169" y="190"/>
                  </a:lnTo>
                  <a:lnTo>
                    <a:pt x="182" y="182"/>
                  </a:lnTo>
                  <a:lnTo>
                    <a:pt x="188" y="180"/>
                  </a:lnTo>
                  <a:lnTo>
                    <a:pt x="198" y="176"/>
                  </a:lnTo>
                  <a:lnTo>
                    <a:pt x="205" y="171"/>
                  </a:lnTo>
                  <a:lnTo>
                    <a:pt x="209" y="171"/>
                  </a:lnTo>
                  <a:lnTo>
                    <a:pt x="213" y="167"/>
                  </a:lnTo>
                  <a:lnTo>
                    <a:pt x="217" y="167"/>
                  </a:lnTo>
                  <a:lnTo>
                    <a:pt x="223" y="165"/>
                  </a:lnTo>
                  <a:lnTo>
                    <a:pt x="230" y="165"/>
                  </a:lnTo>
                  <a:lnTo>
                    <a:pt x="244" y="163"/>
                  </a:lnTo>
                  <a:lnTo>
                    <a:pt x="253" y="161"/>
                  </a:lnTo>
                  <a:lnTo>
                    <a:pt x="263" y="161"/>
                  </a:lnTo>
                  <a:lnTo>
                    <a:pt x="267" y="161"/>
                  </a:lnTo>
                  <a:lnTo>
                    <a:pt x="271" y="159"/>
                  </a:lnTo>
                  <a:lnTo>
                    <a:pt x="292" y="153"/>
                  </a:lnTo>
                  <a:lnTo>
                    <a:pt x="301" y="150"/>
                  </a:lnTo>
                  <a:lnTo>
                    <a:pt x="305" y="151"/>
                  </a:lnTo>
                  <a:lnTo>
                    <a:pt x="309" y="151"/>
                  </a:lnTo>
                  <a:lnTo>
                    <a:pt x="309" y="153"/>
                  </a:lnTo>
                  <a:lnTo>
                    <a:pt x="313" y="157"/>
                  </a:lnTo>
                  <a:lnTo>
                    <a:pt x="321" y="157"/>
                  </a:lnTo>
                  <a:lnTo>
                    <a:pt x="332" y="155"/>
                  </a:lnTo>
                  <a:lnTo>
                    <a:pt x="338" y="157"/>
                  </a:lnTo>
                  <a:lnTo>
                    <a:pt x="344" y="157"/>
                  </a:lnTo>
                  <a:lnTo>
                    <a:pt x="349" y="159"/>
                  </a:lnTo>
                  <a:lnTo>
                    <a:pt x="353" y="155"/>
                  </a:lnTo>
                  <a:lnTo>
                    <a:pt x="369" y="150"/>
                  </a:lnTo>
                  <a:lnTo>
                    <a:pt x="378" y="146"/>
                  </a:lnTo>
                  <a:lnTo>
                    <a:pt x="384" y="140"/>
                  </a:lnTo>
                  <a:lnTo>
                    <a:pt x="397" y="130"/>
                  </a:lnTo>
                  <a:lnTo>
                    <a:pt x="411" y="125"/>
                  </a:lnTo>
                  <a:lnTo>
                    <a:pt x="415" y="121"/>
                  </a:lnTo>
                  <a:lnTo>
                    <a:pt x="418" y="117"/>
                  </a:lnTo>
                  <a:lnTo>
                    <a:pt x="430" y="115"/>
                  </a:lnTo>
                  <a:lnTo>
                    <a:pt x="440" y="113"/>
                  </a:lnTo>
                  <a:lnTo>
                    <a:pt x="447" y="115"/>
                  </a:lnTo>
                  <a:lnTo>
                    <a:pt x="455" y="119"/>
                  </a:lnTo>
                  <a:lnTo>
                    <a:pt x="470" y="121"/>
                  </a:lnTo>
                  <a:lnTo>
                    <a:pt x="474" y="121"/>
                  </a:lnTo>
                  <a:lnTo>
                    <a:pt x="478" y="119"/>
                  </a:lnTo>
                  <a:lnTo>
                    <a:pt x="484" y="113"/>
                  </a:lnTo>
                  <a:lnTo>
                    <a:pt x="493" y="113"/>
                  </a:lnTo>
                  <a:lnTo>
                    <a:pt x="509" y="113"/>
                  </a:lnTo>
                  <a:lnTo>
                    <a:pt x="516" y="113"/>
                  </a:lnTo>
                  <a:lnTo>
                    <a:pt x="522" y="111"/>
                  </a:lnTo>
                  <a:lnTo>
                    <a:pt x="526" y="105"/>
                  </a:lnTo>
                  <a:lnTo>
                    <a:pt x="541" y="103"/>
                  </a:lnTo>
                  <a:lnTo>
                    <a:pt x="561" y="102"/>
                  </a:lnTo>
                  <a:lnTo>
                    <a:pt x="574" y="102"/>
                  </a:lnTo>
                  <a:lnTo>
                    <a:pt x="587" y="102"/>
                  </a:lnTo>
                  <a:lnTo>
                    <a:pt x="599" y="98"/>
                  </a:lnTo>
                  <a:lnTo>
                    <a:pt x="626" y="88"/>
                  </a:lnTo>
                  <a:lnTo>
                    <a:pt x="655" y="75"/>
                  </a:lnTo>
                  <a:lnTo>
                    <a:pt x="678" y="69"/>
                  </a:lnTo>
                  <a:lnTo>
                    <a:pt x="682" y="65"/>
                  </a:lnTo>
                  <a:lnTo>
                    <a:pt x="683" y="65"/>
                  </a:lnTo>
                  <a:lnTo>
                    <a:pt x="682" y="65"/>
                  </a:lnTo>
                  <a:lnTo>
                    <a:pt x="655" y="69"/>
                  </a:lnTo>
                  <a:lnTo>
                    <a:pt x="653" y="67"/>
                  </a:lnTo>
                  <a:lnTo>
                    <a:pt x="655" y="65"/>
                  </a:lnTo>
                  <a:lnTo>
                    <a:pt x="658" y="65"/>
                  </a:lnTo>
                  <a:lnTo>
                    <a:pt x="660" y="65"/>
                  </a:lnTo>
                  <a:lnTo>
                    <a:pt x="668" y="65"/>
                  </a:lnTo>
                  <a:lnTo>
                    <a:pt x="672" y="63"/>
                  </a:lnTo>
                  <a:lnTo>
                    <a:pt x="676" y="57"/>
                  </a:lnTo>
                  <a:lnTo>
                    <a:pt x="674" y="57"/>
                  </a:lnTo>
                  <a:lnTo>
                    <a:pt x="666" y="61"/>
                  </a:lnTo>
                  <a:lnTo>
                    <a:pt x="662" y="63"/>
                  </a:lnTo>
                  <a:lnTo>
                    <a:pt x="658" y="63"/>
                  </a:lnTo>
                  <a:lnTo>
                    <a:pt x="649" y="65"/>
                  </a:lnTo>
                  <a:lnTo>
                    <a:pt x="639" y="67"/>
                  </a:lnTo>
                  <a:lnTo>
                    <a:pt x="628" y="69"/>
                  </a:lnTo>
                  <a:lnTo>
                    <a:pt x="628" y="67"/>
                  </a:lnTo>
                  <a:lnTo>
                    <a:pt x="630" y="67"/>
                  </a:lnTo>
                  <a:lnTo>
                    <a:pt x="643" y="63"/>
                  </a:lnTo>
                  <a:lnTo>
                    <a:pt x="647" y="61"/>
                  </a:lnTo>
                  <a:lnTo>
                    <a:pt x="657" y="59"/>
                  </a:lnTo>
                  <a:lnTo>
                    <a:pt x="672" y="55"/>
                  </a:lnTo>
                  <a:lnTo>
                    <a:pt x="680" y="54"/>
                  </a:lnTo>
                  <a:lnTo>
                    <a:pt x="685" y="52"/>
                  </a:lnTo>
                  <a:lnTo>
                    <a:pt x="689" y="48"/>
                  </a:lnTo>
                  <a:lnTo>
                    <a:pt x="691" y="44"/>
                  </a:lnTo>
                  <a:lnTo>
                    <a:pt x="687" y="46"/>
                  </a:lnTo>
                  <a:lnTo>
                    <a:pt x="683" y="50"/>
                  </a:lnTo>
                  <a:lnTo>
                    <a:pt x="682" y="50"/>
                  </a:lnTo>
                  <a:lnTo>
                    <a:pt x="90" y="207"/>
                  </a:lnTo>
                  <a:lnTo>
                    <a:pt x="90" y="209"/>
                  </a:lnTo>
                  <a:lnTo>
                    <a:pt x="88" y="211"/>
                  </a:lnTo>
                  <a:lnTo>
                    <a:pt x="82" y="217"/>
                  </a:lnTo>
                  <a:lnTo>
                    <a:pt x="79" y="219"/>
                  </a:lnTo>
                  <a:lnTo>
                    <a:pt x="75" y="221"/>
                  </a:lnTo>
                  <a:lnTo>
                    <a:pt x="65" y="223"/>
                  </a:lnTo>
                  <a:lnTo>
                    <a:pt x="59" y="223"/>
                  </a:lnTo>
                  <a:lnTo>
                    <a:pt x="77" y="213"/>
                  </a:lnTo>
                  <a:lnTo>
                    <a:pt x="84" y="207"/>
                  </a:lnTo>
                  <a:lnTo>
                    <a:pt x="88" y="205"/>
                  </a:lnTo>
                  <a:lnTo>
                    <a:pt x="90" y="205"/>
                  </a:lnTo>
                  <a:lnTo>
                    <a:pt x="90" y="207"/>
                  </a:lnTo>
                  <a:lnTo>
                    <a:pt x="682" y="50"/>
                  </a:lnTo>
                  <a:lnTo>
                    <a:pt x="173" y="167"/>
                  </a:lnTo>
                  <a:lnTo>
                    <a:pt x="169" y="171"/>
                  </a:lnTo>
                  <a:lnTo>
                    <a:pt x="165" y="173"/>
                  </a:lnTo>
                  <a:lnTo>
                    <a:pt x="163" y="178"/>
                  </a:lnTo>
                  <a:lnTo>
                    <a:pt x="161" y="180"/>
                  </a:lnTo>
                  <a:lnTo>
                    <a:pt x="161" y="182"/>
                  </a:lnTo>
                  <a:lnTo>
                    <a:pt x="157" y="180"/>
                  </a:lnTo>
                  <a:lnTo>
                    <a:pt x="155" y="180"/>
                  </a:lnTo>
                  <a:lnTo>
                    <a:pt x="154" y="182"/>
                  </a:lnTo>
                  <a:lnTo>
                    <a:pt x="152" y="184"/>
                  </a:lnTo>
                  <a:lnTo>
                    <a:pt x="148" y="186"/>
                  </a:lnTo>
                  <a:lnTo>
                    <a:pt x="142" y="190"/>
                  </a:lnTo>
                  <a:lnTo>
                    <a:pt x="138" y="192"/>
                  </a:lnTo>
                  <a:lnTo>
                    <a:pt x="134" y="194"/>
                  </a:lnTo>
                  <a:lnTo>
                    <a:pt x="130" y="194"/>
                  </a:lnTo>
                  <a:lnTo>
                    <a:pt x="129" y="194"/>
                  </a:lnTo>
                  <a:lnTo>
                    <a:pt x="125" y="198"/>
                  </a:lnTo>
                  <a:lnTo>
                    <a:pt x="121" y="199"/>
                  </a:lnTo>
                  <a:lnTo>
                    <a:pt x="113" y="203"/>
                  </a:lnTo>
                  <a:lnTo>
                    <a:pt x="107" y="205"/>
                  </a:lnTo>
                  <a:lnTo>
                    <a:pt x="106" y="205"/>
                  </a:lnTo>
                  <a:lnTo>
                    <a:pt x="106" y="203"/>
                  </a:lnTo>
                  <a:lnTo>
                    <a:pt x="113" y="196"/>
                  </a:lnTo>
                  <a:lnTo>
                    <a:pt x="119" y="192"/>
                  </a:lnTo>
                  <a:lnTo>
                    <a:pt x="125" y="190"/>
                  </a:lnTo>
                  <a:lnTo>
                    <a:pt x="130" y="186"/>
                  </a:lnTo>
                  <a:lnTo>
                    <a:pt x="132" y="186"/>
                  </a:lnTo>
                  <a:lnTo>
                    <a:pt x="132" y="188"/>
                  </a:lnTo>
                  <a:lnTo>
                    <a:pt x="132" y="190"/>
                  </a:lnTo>
                  <a:lnTo>
                    <a:pt x="136" y="186"/>
                  </a:lnTo>
                  <a:lnTo>
                    <a:pt x="152" y="178"/>
                  </a:lnTo>
                  <a:lnTo>
                    <a:pt x="157" y="173"/>
                  </a:lnTo>
                  <a:lnTo>
                    <a:pt x="159" y="173"/>
                  </a:lnTo>
                  <a:lnTo>
                    <a:pt x="165" y="171"/>
                  </a:lnTo>
                  <a:lnTo>
                    <a:pt x="171" y="169"/>
                  </a:lnTo>
                  <a:lnTo>
                    <a:pt x="173" y="167"/>
                  </a:lnTo>
                  <a:lnTo>
                    <a:pt x="682" y="50"/>
                  </a:lnTo>
                  <a:close/>
                </a:path>
              </a:pathLst>
            </a:custGeom>
            <a:gradFill>
              <a:gsLst>
                <a:gs pos="25000">
                  <a:schemeClr val="bg1">
                    <a:alpha val="25000"/>
                  </a:schemeClr>
                </a:gs>
                <a:gs pos="55000">
                  <a:schemeClr val="bg1">
                    <a:alpha val="5000"/>
                  </a:schemeClr>
                </a:gs>
              </a:gsLst>
              <a:lin ang="30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9" name="フリーフォーム 8"/>
            <p:cNvSpPr>
              <a:spLocks/>
            </p:cNvSpPr>
            <p:nvPr/>
          </p:nvSpPr>
          <p:spPr bwMode="auto">
            <a:xfrm>
              <a:off x="3875982" y="0"/>
              <a:ext cx="1903123" cy="977145"/>
            </a:xfrm>
            <a:custGeom>
              <a:avLst/>
              <a:gdLst/>
              <a:ahLst/>
              <a:cxnLst>
                <a:cxn ang="0">
                  <a:pos x="177" y="38"/>
                </a:cxn>
                <a:cxn ang="0">
                  <a:pos x="146" y="54"/>
                </a:cxn>
                <a:cxn ang="0">
                  <a:pos x="27" y="117"/>
                </a:cxn>
                <a:cxn ang="0">
                  <a:pos x="58" y="104"/>
                </a:cxn>
                <a:cxn ang="0">
                  <a:pos x="87" y="88"/>
                </a:cxn>
                <a:cxn ang="0">
                  <a:pos x="87" y="92"/>
                </a:cxn>
                <a:cxn ang="0">
                  <a:pos x="42" y="121"/>
                </a:cxn>
                <a:cxn ang="0">
                  <a:pos x="17" y="134"/>
                </a:cxn>
                <a:cxn ang="0">
                  <a:pos x="6" y="144"/>
                </a:cxn>
                <a:cxn ang="0">
                  <a:pos x="21" y="136"/>
                </a:cxn>
                <a:cxn ang="0">
                  <a:pos x="42" y="130"/>
                </a:cxn>
                <a:cxn ang="0">
                  <a:pos x="50" y="123"/>
                </a:cxn>
                <a:cxn ang="0">
                  <a:pos x="65" y="117"/>
                </a:cxn>
                <a:cxn ang="0">
                  <a:pos x="85" y="106"/>
                </a:cxn>
                <a:cxn ang="0">
                  <a:pos x="96" y="100"/>
                </a:cxn>
                <a:cxn ang="0">
                  <a:pos x="125" y="86"/>
                </a:cxn>
                <a:cxn ang="0">
                  <a:pos x="142" y="81"/>
                </a:cxn>
                <a:cxn ang="0">
                  <a:pos x="192" y="52"/>
                </a:cxn>
                <a:cxn ang="0">
                  <a:pos x="244" y="27"/>
                </a:cxn>
                <a:cxn ang="0">
                  <a:pos x="246" y="33"/>
                </a:cxn>
                <a:cxn ang="0">
                  <a:pos x="208" y="50"/>
                </a:cxn>
                <a:cxn ang="0">
                  <a:pos x="167" y="69"/>
                </a:cxn>
                <a:cxn ang="0">
                  <a:pos x="146" y="84"/>
                </a:cxn>
                <a:cxn ang="0">
                  <a:pos x="135" y="88"/>
                </a:cxn>
                <a:cxn ang="0">
                  <a:pos x="125" y="96"/>
                </a:cxn>
                <a:cxn ang="0">
                  <a:pos x="131" y="84"/>
                </a:cxn>
                <a:cxn ang="0">
                  <a:pos x="113" y="100"/>
                </a:cxn>
                <a:cxn ang="0">
                  <a:pos x="108" y="98"/>
                </a:cxn>
                <a:cxn ang="0">
                  <a:pos x="104" y="104"/>
                </a:cxn>
                <a:cxn ang="0">
                  <a:pos x="96" y="117"/>
                </a:cxn>
                <a:cxn ang="0">
                  <a:pos x="69" y="132"/>
                </a:cxn>
                <a:cxn ang="0">
                  <a:pos x="42" y="146"/>
                </a:cxn>
                <a:cxn ang="0">
                  <a:pos x="0" y="163"/>
                </a:cxn>
                <a:cxn ang="0">
                  <a:pos x="67" y="140"/>
                </a:cxn>
                <a:cxn ang="0">
                  <a:pos x="98" y="127"/>
                </a:cxn>
                <a:cxn ang="0">
                  <a:pos x="160" y="88"/>
                </a:cxn>
                <a:cxn ang="0">
                  <a:pos x="208" y="65"/>
                </a:cxn>
                <a:cxn ang="0">
                  <a:pos x="259" y="40"/>
                </a:cxn>
                <a:cxn ang="0">
                  <a:pos x="271" y="33"/>
                </a:cxn>
                <a:cxn ang="0">
                  <a:pos x="282" y="29"/>
                </a:cxn>
                <a:cxn ang="0">
                  <a:pos x="302" y="21"/>
                </a:cxn>
                <a:cxn ang="0">
                  <a:pos x="317" y="11"/>
                </a:cxn>
                <a:cxn ang="0">
                  <a:pos x="329" y="6"/>
                </a:cxn>
                <a:cxn ang="0">
                  <a:pos x="108" y="82"/>
                </a:cxn>
                <a:cxn ang="0">
                  <a:pos x="104" y="82"/>
                </a:cxn>
                <a:cxn ang="0">
                  <a:pos x="110" y="81"/>
                </a:cxn>
                <a:cxn ang="0">
                  <a:pos x="133" y="71"/>
                </a:cxn>
                <a:cxn ang="0">
                  <a:pos x="115" y="79"/>
                </a:cxn>
                <a:cxn ang="0">
                  <a:pos x="125" y="71"/>
                </a:cxn>
                <a:cxn ang="0">
                  <a:pos x="261" y="0"/>
                </a:cxn>
                <a:cxn ang="0">
                  <a:pos x="261" y="23"/>
                </a:cxn>
                <a:cxn ang="0">
                  <a:pos x="269" y="15"/>
                </a:cxn>
                <a:cxn ang="0">
                  <a:pos x="261" y="0"/>
                </a:cxn>
              </a:cxnLst>
              <a:rect l="0" t="0" r="0" b="0"/>
              <a:pathLst>
                <a:path w="338" h="163">
                  <a:moveTo>
                    <a:pt x="261" y="0"/>
                  </a:moveTo>
                  <a:lnTo>
                    <a:pt x="186" y="31"/>
                  </a:lnTo>
                  <a:lnTo>
                    <a:pt x="179" y="36"/>
                  </a:lnTo>
                  <a:lnTo>
                    <a:pt x="177" y="38"/>
                  </a:lnTo>
                  <a:lnTo>
                    <a:pt x="177" y="36"/>
                  </a:lnTo>
                  <a:lnTo>
                    <a:pt x="175" y="36"/>
                  </a:lnTo>
                  <a:lnTo>
                    <a:pt x="173" y="36"/>
                  </a:lnTo>
                  <a:lnTo>
                    <a:pt x="146" y="54"/>
                  </a:lnTo>
                  <a:lnTo>
                    <a:pt x="102" y="77"/>
                  </a:lnTo>
                  <a:lnTo>
                    <a:pt x="69" y="94"/>
                  </a:lnTo>
                  <a:lnTo>
                    <a:pt x="42" y="107"/>
                  </a:lnTo>
                  <a:lnTo>
                    <a:pt x="27" y="117"/>
                  </a:lnTo>
                  <a:lnTo>
                    <a:pt x="31" y="117"/>
                  </a:lnTo>
                  <a:lnTo>
                    <a:pt x="41" y="117"/>
                  </a:lnTo>
                  <a:lnTo>
                    <a:pt x="50" y="109"/>
                  </a:lnTo>
                  <a:lnTo>
                    <a:pt x="58" y="104"/>
                  </a:lnTo>
                  <a:lnTo>
                    <a:pt x="73" y="96"/>
                  </a:lnTo>
                  <a:lnTo>
                    <a:pt x="81" y="92"/>
                  </a:lnTo>
                  <a:lnTo>
                    <a:pt x="83" y="90"/>
                  </a:lnTo>
                  <a:lnTo>
                    <a:pt x="87" y="88"/>
                  </a:lnTo>
                  <a:lnTo>
                    <a:pt x="89" y="88"/>
                  </a:lnTo>
                  <a:lnTo>
                    <a:pt x="92" y="86"/>
                  </a:lnTo>
                  <a:lnTo>
                    <a:pt x="90" y="90"/>
                  </a:lnTo>
                  <a:lnTo>
                    <a:pt x="87" y="92"/>
                  </a:lnTo>
                  <a:lnTo>
                    <a:pt x="81" y="96"/>
                  </a:lnTo>
                  <a:lnTo>
                    <a:pt x="71" y="102"/>
                  </a:lnTo>
                  <a:lnTo>
                    <a:pt x="60" y="107"/>
                  </a:lnTo>
                  <a:lnTo>
                    <a:pt x="42" y="121"/>
                  </a:lnTo>
                  <a:lnTo>
                    <a:pt x="39" y="125"/>
                  </a:lnTo>
                  <a:lnTo>
                    <a:pt x="35" y="127"/>
                  </a:lnTo>
                  <a:lnTo>
                    <a:pt x="25" y="129"/>
                  </a:lnTo>
                  <a:lnTo>
                    <a:pt x="17" y="134"/>
                  </a:lnTo>
                  <a:lnTo>
                    <a:pt x="14" y="134"/>
                  </a:lnTo>
                  <a:lnTo>
                    <a:pt x="10" y="136"/>
                  </a:lnTo>
                  <a:lnTo>
                    <a:pt x="6" y="142"/>
                  </a:lnTo>
                  <a:lnTo>
                    <a:pt x="6" y="144"/>
                  </a:lnTo>
                  <a:lnTo>
                    <a:pt x="10" y="140"/>
                  </a:lnTo>
                  <a:lnTo>
                    <a:pt x="14" y="138"/>
                  </a:lnTo>
                  <a:lnTo>
                    <a:pt x="17" y="138"/>
                  </a:lnTo>
                  <a:lnTo>
                    <a:pt x="21" y="136"/>
                  </a:lnTo>
                  <a:lnTo>
                    <a:pt x="25" y="134"/>
                  </a:lnTo>
                  <a:lnTo>
                    <a:pt x="29" y="132"/>
                  </a:lnTo>
                  <a:lnTo>
                    <a:pt x="39" y="130"/>
                  </a:lnTo>
                  <a:lnTo>
                    <a:pt x="42" y="130"/>
                  </a:lnTo>
                  <a:lnTo>
                    <a:pt x="46" y="130"/>
                  </a:lnTo>
                  <a:lnTo>
                    <a:pt x="48" y="129"/>
                  </a:lnTo>
                  <a:lnTo>
                    <a:pt x="50" y="125"/>
                  </a:lnTo>
                  <a:lnTo>
                    <a:pt x="50" y="123"/>
                  </a:lnTo>
                  <a:lnTo>
                    <a:pt x="54" y="123"/>
                  </a:lnTo>
                  <a:lnTo>
                    <a:pt x="60" y="121"/>
                  </a:lnTo>
                  <a:lnTo>
                    <a:pt x="62" y="119"/>
                  </a:lnTo>
                  <a:lnTo>
                    <a:pt x="65" y="117"/>
                  </a:lnTo>
                  <a:lnTo>
                    <a:pt x="75" y="111"/>
                  </a:lnTo>
                  <a:lnTo>
                    <a:pt x="77" y="107"/>
                  </a:lnTo>
                  <a:lnTo>
                    <a:pt x="79" y="107"/>
                  </a:lnTo>
                  <a:lnTo>
                    <a:pt x="85" y="106"/>
                  </a:lnTo>
                  <a:lnTo>
                    <a:pt x="89" y="104"/>
                  </a:lnTo>
                  <a:lnTo>
                    <a:pt x="90" y="102"/>
                  </a:lnTo>
                  <a:lnTo>
                    <a:pt x="92" y="100"/>
                  </a:lnTo>
                  <a:lnTo>
                    <a:pt x="96" y="100"/>
                  </a:lnTo>
                  <a:lnTo>
                    <a:pt x="100" y="98"/>
                  </a:lnTo>
                  <a:lnTo>
                    <a:pt x="104" y="94"/>
                  </a:lnTo>
                  <a:lnTo>
                    <a:pt x="108" y="92"/>
                  </a:lnTo>
                  <a:lnTo>
                    <a:pt x="125" y="86"/>
                  </a:lnTo>
                  <a:lnTo>
                    <a:pt x="131" y="81"/>
                  </a:lnTo>
                  <a:lnTo>
                    <a:pt x="135" y="79"/>
                  </a:lnTo>
                  <a:lnTo>
                    <a:pt x="137" y="79"/>
                  </a:lnTo>
                  <a:lnTo>
                    <a:pt x="142" y="81"/>
                  </a:lnTo>
                  <a:lnTo>
                    <a:pt x="148" y="75"/>
                  </a:lnTo>
                  <a:lnTo>
                    <a:pt x="169" y="63"/>
                  </a:lnTo>
                  <a:lnTo>
                    <a:pt x="183" y="58"/>
                  </a:lnTo>
                  <a:lnTo>
                    <a:pt x="192" y="52"/>
                  </a:lnTo>
                  <a:lnTo>
                    <a:pt x="221" y="38"/>
                  </a:lnTo>
                  <a:lnTo>
                    <a:pt x="231" y="34"/>
                  </a:lnTo>
                  <a:lnTo>
                    <a:pt x="240" y="31"/>
                  </a:lnTo>
                  <a:lnTo>
                    <a:pt x="244" y="27"/>
                  </a:lnTo>
                  <a:lnTo>
                    <a:pt x="246" y="27"/>
                  </a:lnTo>
                  <a:lnTo>
                    <a:pt x="248" y="27"/>
                  </a:lnTo>
                  <a:lnTo>
                    <a:pt x="248" y="31"/>
                  </a:lnTo>
                  <a:lnTo>
                    <a:pt x="246" y="33"/>
                  </a:lnTo>
                  <a:lnTo>
                    <a:pt x="236" y="34"/>
                  </a:lnTo>
                  <a:lnTo>
                    <a:pt x="229" y="40"/>
                  </a:lnTo>
                  <a:lnTo>
                    <a:pt x="217" y="44"/>
                  </a:lnTo>
                  <a:lnTo>
                    <a:pt x="208" y="50"/>
                  </a:lnTo>
                  <a:lnTo>
                    <a:pt x="192" y="56"/>
                  </a:lnTo>
                  <a:lnTo>
                    <a:pt x="183" y="61"/>
                  </a:lnTo>
                  <a:lnTo>
                    <a:pt x="175" y="65"/>
                  </a:lnTo>
                  <a:lnTo>
                    <a:pt x="167" y="69"/>
                  </a:lnTo>
                  <a:lnTo>
                    <a:pt x="154" y="77"/>
                  </a:lnTo>
                  <a:lnTo>
                    <a:pt x="148" y="79"/>
                  </a:lnTo>
                  <a:lnTo>
                    <a:pt x="146" y="82"/>
                  </a:lnTo>
                  <a:lnTo>
                    <a:pt x="146" y="84"/>
                  </a:lnTo>
                  <a:lnTo>
                    <a:pt x="140" y="88"/>
                  </a:lnTo>
                  <a:lnTo>
                    <a:pt x="138" y="86"/>
                  </a:lnTo>
                  <a:lnTo>
                    <a:pt x="133" y="92"/>
                  </a:lnTo>
                  <a:lnTo>
                    <a:pt x="135" y="88"/>
                  </a:lnTo>
                  <a:lnTo>
                    <a:pt x="135" y="86"/>
                  </a:lnTo>
                  <a:lnTo>
                    <a:pt x="133" y="86"/>
                  </a:lnTo>
                  <a:lnTo>
                    <a:pt x="125" y="94"/>
                  </a:lnTo>
                  <a:lnTo>
                    <a:pt x="125" y="96"/>
                  </a:lnTo>
                  <a:lnTo>
                    <a:pt x="121" y="96"/>
                  </a:lnTo>
                  <a:lnTo>
                    <a:pt x="125" y="94"/>
                  </a:lnTo>
                  <a:lnTo>
                    <a:pt x="125" y="88"/>
                  </a:lnTo>
                  <a:lnTo>
                    <a:pt x="131" y="84"/>
                  </a:lnTo>
                  <a:lnTo>
                    <a:pt x="129" y="84"/>
                  </a:lnTo>
                  <a:lnTo>
                    <a:pt x="125" y="86"/>
                  </a:lnTo>
                  <a:lnTo>
                    <a:pt x="121" y="92"/>
                  </a:lnTo>
                  <a:lnTo>
                    <a:pt x="113" y="100"/>
                  </a:lnTo>
                  <a:lnTo>
                    <a:pt x="110" y="104"/>
                  </a:lnTo>
                  <a:lnTo>
                    <a:pt x="115" y="94"/>
                  </a:lnTo>
                  <a:lnTo>
                    <a:pt x="113" y="94"/>
                  </a:lnTo>
                  <a:lnTo>
                    <a:pt x="108" y="98"/>
                  </a:lnTo>
                  <a:lnTo>
                    <a:pt x="104" y="102"/>
                  </a:lnTo>
                  <a:lnTo>
                    <a:pt x="102" y="106"/>
                  </a:lnTo>
                  <a:lnTo>
                    <a:pt x="104" y="106"/>
                  </a:lnTo>
                  <a:lnTo>
                    <a:pt x="104" y="104"/>
                  </a:lnTo>
                  <a:lnTo>
                    <a:pt x="106" y="104"/>
                  </a:lnTo>
                  <a:lnTo>
                    <a:pt x="106" y="107"/>
                  </a:lnTo>
                  <a:lnTo>
                    <a:pt x="102" y="109"/>
                  </a:lnTo>
                  <a:lnTo>
                    <a:pt x="96" y="117"/>
                  </a:lnTo>
                  <a:lnTo>
                    <a:pt x="87" y="123"/>
                  </a:lnTo>
                  <a:lnTo>
                    <a:pt x="81" y="125"/>
                  </a:lnTo>
                  <a:lnTo>
                    <a:pt x="75" y="129"/>
                  </a:lnTo>
                  <a:lnTo>
                    <a:pt x="69" y="132"/>
                  </a:lnTo>
                  <a:lnTo>
                    <a:pt x="62" y="134"/>
                  </a:lnTo>
                  <a:lnTo>
                    <a:pt x="56" y="136"/>
                  </a:lnTo>
                  <a:lnTo>
                    <a:pt x="52" y="140"/>
                  </a:lnTo>
                  <a:lnTo>
                    <a:pt x="42" y="146"/>
                  </a:lnTo>
                  <a:lnTo>
                    <a:pt x="31" y="150"/>
                  </a:lnTo>
                  <a:lnTo>
                    <a:pt x="10" y="159"/>
                  </a:lnTo>
                  <a:lnTo>
                    <a:pt x="4" y="161"/>
                  </a:lnTo>
                  <a:lnTo>
                    <a:pt x="0" y="163"/>
                  </a:lnTo>
                  <a:lnTo>
                    <a:pt x="41" y="152"/>
                  </a:lnTo>
                  <a:lnTo>
                    <a:pt x="50" y="146"/>
                  </a:lnTo>
                  <a:lnTo>
                    <a:pt x="58" y="142"/>
                  </a:lnTo>
                  <a:lnTo>
                    <a:pt x="67" y="140"/>
                  </a:lnTo>
                  <a:lnTo>
                    <a:pt x="75" y="136"/>
                  </a:lnTo>
                  <a:lnTo>
                    <a:pt x="85" y="130"/>
                  </a:lnTo>
                  <a:lnTo>
                    <a:pt x="92" y="129"/>
                  </a:lnTo>
                  <a:lnTo>
                    <a:pt x="98" y="127"/>
                  </a:lnTo>
                  <a:lnTo>
                    <a:pt x="102" y="123"/>
                  </a:lnTo>
                  <a:lnTo>
                    <a:pt x="104" y="121"/>
                  </a:lnTo>
                  <a:lnTo>
                    <a:pt x="137" y="102"/>
                  </a:lnTo>
                  <a:lnTo>
                    <a:pt x="160" y="88"/>
                  </a:lnTo>
                  <a:lnTo>
                    <a:pt x="183" y="79"/>
                  </a:lnTo>
                  <a:lnTo>
                    <a:pt x="192" y="75"/>
                  </a:lnTo>
                  <a:lnTo>
                    <a:pt x="198" y="71"/>
                  </a:lnTo>
                  <a:lnTo>
                    <a:pt x="208" y="65"/>
                  </a:lnTo>
                  <a:lnTo>
                    <a:pt x="215" y="59"/>
                  </a:lnTo>
                  <a:lnTo>
                    <a:pt x="231" y="56"/>
                  </a:lnTo>
                  <a:lnTo>
                    <a:pt x="254" y="44"/>
                  </a:lnTo>
                  <a:lnTo>
                    <a:pt x="259" y="40"/>
                  </a:lnTo>
                  <a:lnTo>
                    <a:pt x="263" y="38"/>
                  </a:lnTo>
                  <a:lnTo>
                    <a:pt x="269" y="38"/>
                  </a:lnTo>
                  <a:lnTo>
                    <a:pt x="271" y="36"/>
                  </a:lnTo>
                  <a:lnTo>
                    <a:pt x="271" y="33"/>
                  </a:lnTo>
                  <a:lnTo>
                    <a:pt x="275" y="31"/>
                  </a:lnTo>
                  <a:lnTo>
                    <a:pt x="279" y="33"/>
                  </a:lnTo>
                  <a:lnTo>
                    <a:pt x="281" y="31"/>
                  </a:lnTo>
                  <a:lnTo>
                    <a:pt x="282" y="29"/>
                  </a:lnTo>
                  <a:lnTo>
                    <a:pt x="284" y="27"/>
                  </a:lnTo>
                  <a:lnTo>
                    <a:pt x="288" y="25"/>
                  </a:lnTo>
                  <a:lnTo>
                    <a:pt x="296" y="23"/>
                  </a:lnTo>
                  <a:lnTo>
                    <a:pt x="302" y="21"/>
                  </a:lnTo>
                  <a:lnTo>
                    <a:pt x="307" y="17"/>
                  </a:lnTo>
                  <a:lnTo>
                    <a:pt x="311" y="15"/>
                  </a:lnTo>
                  <a:lnTo>
                    <a:pt x="313" y="15"/>
                  </a:lnTo>
                  <a:lnTo>
                    <a:pt x="317" y="11"/>
                  </a:lnTo>
                  <a:lnTo>
                    <a:pt x="319" y="10"/>
                  </a:lnTo>
                  <a:lnTo>
                    <a:pt x="321" y="10"/>
                  </a:lnTo>
                  <a:lnTo>
                    <a:pt x="325" y="8"/>
                  </a:lnTo>
                  <a:lnTo>
                    <a:pt x="329" y="6"/>
                  </a:lnTo>
                  <a:lnTo>
                    <a:pt x="334" y="4"/>
                  </a:lnTo>
                  <a:lnTo>
                    <a:pt x="338" y="0"/>
                  </a:lnTo>
                  <a:lnTo>
                    <a:pt x="261" y="0"/>
                  </a:lnTo>
                  <a:lnTo>
                    <a:pt x="108" y="82"/>
                  </a:lnTo>
                  <a:lnTo>
                    <a:pt x="106" y="86"/>
                  </a:lnTo>
                  <a:lnTo>
                    <a:pt x="102" y="88"/>
                  </a:lnTo>
                  <a:lnTo>
                    <a:pt x="100" y="86"/>
                  </a:lnTo>
                  <a:lnTo>
                    <a:pt x="104" y="82"/>
                  </a:lnTo>
                  <a:lnTo>
                    <a:pt x="108" y="81"/>
                  </a:lnTo>
                  <a:lnTo>
                    <a:pt x="110" y="77"/>
                  </a:lnTo>
                  <a:lnTo>
                    <a:pt x="112" y="77"/>
                  </a:lnTo>
                  <a:lnTo>
                    <a:pt x="110" y="81"/>
                  </a:lnTo>
                  <a:lnTo>
                    <a:pt x="108" y="82"/>
                  </a:lnTo>
                  <a:lnTo>
                    <a:pt x="261" y="0"/>
                  </a:lnTo>
                  <a:lnTo>
                    <a:pt x="137" y="65"/>
                  </a:lnTo>
                  <a:lnTo>
                    <a:pt x="133" y="71"/>
                  </a:lnTo>
                  <a:lnTo>
                    <a:pt x="129" y="75"/>
                  </a:lnTo>
                  <a:lnTo>
                    <a:pt x="125" y="77"/>
                  </a:lnTo>
                  <a:lnTo>
                    <a:pt x="117" y="81"/>
                  </a:lnTo>
                  <a:lnTo>
                    <a:pt x="115" y="79"/>
                  </a:lnTo>
                  <a:lnTo>
                    <a:pt x="119" y="77"/>
                  </a:lnTo>
                  <a:lnTo>
                    <a:pt x="121" y="75"/>
                  </a:lnTo>
                  <a:lnTo>
                    <a:pt x="125" y="71"/>
                  </a:lnTo>
                  <a:lnTo>
                    <a:pt x="125" y="71"/>
                  </a:lnTo>
                  <a:lnTo>
                    <a:pt x="131" y="69"/>
                  </a:lnTo>
                  <a:lnTo>
                    <a:pt x="135" y="65"/>
                  </a:lnTo>
                  <a:lnTo>
                    <a:pt x="137" y="65"/>
                  </a:lnTo>
                  <a:lnTo>
                    <a:pt x="261" y="0"/>
                  </a:lnTo>
                  <a:lnTo>
                    <a:pt x="273" y="17"/>
                  </a:lnTo>
                  <a:lnTo>
                    <a:pt x="271" y="19"/>
                  </a:lnTo>
                  <a:lnTo>
                    <a:pt x="267" y="21"/>
                  </a:lnTo>
                  <a:lnTo>
                    <a:pt x="261" y="23"/>
                  </a:lnTo>
                  <a:lnTo>
                    <a:pt x="259" y="23"/>
                  </a:lnTo>
                  <a:lnTo>
                    <a:pt x="261" y="19"/>
                  </a:lnTo>
                  <a:lnTo>
                    <a:pt x="265" y="15"/>
                  </a:lnTo>
                  <a:lnTo>
                    <a:pt x="269" y="15"/>
                  </a:lnTo>
                  <a:lnTo>
                    <a:pt x="273" y="13"/>
                  </a:lnTo>
                  <a:lnTo>
                    <a:pt x="275" y="13"/>
                  </a:lnTo>
                  <a:lnTo>
                    <a:pt x="273" y="17"/>
                  </a:lnTo>
                  <a:lnTo>
                    <a:pt x="261" y="0"/>
                  </a:lnTo>
                  <a:close/>
                </a:path>
              </a:pathLst>
            </a:custGeom>
            <a:gradFill>
              <a:gsLst>
                <a:gs pos="25000">
                  <a:schemeClr val="bg1">
                    <a:alpha val="25000"/>
                  </a:schemeClr>
                </a:gs>
                <a:gs pos="55000">
                  <a:schemeClr val="bg1">
                    <a:alpha val="5000"/>
                  </a:schemeClr>
                </a:gs>
              </a:gsLst>
              <a:lin ang="27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0" name="フリーフォーム 9"/>
            <p:cNvSpPr>
              <a:spLocks/>
            </p:cNvSpPr>
            <p:nvPr/>
          </p:nvSpPr>
          <p:spPr bwMode="auto">
            <a:xfrm>
              <a:off x="45044" y="1900337"/>
              <a:ext cx="8935670" cy="2769577"/>
            </a:xfrm>
            <a:custGeom>
              <a:avLst/>
              <a:gdLst/>
              <a:ahLst/>
              <a:cxnLst>
                <a:cxn ang="0">
                  <a:pos x="750" y="194"/>
                </a:cxn>
                <a:cxn ang="0">
                  <a:pos x="762" y="180"/>
                </a:cxn>
                <a:cxn ang="0">
                  <a:pos x="662" y="199"/>
                </a:cxn>
                <a:cxn ang="0">
                  <a:pos x="674" y="203"/>
                </a:cxn>
                <a:cxn ang="0">
                  <a:pos x="698" y="188"/>
                </a:cxn>
                <a:cxn ang="0">
                  <a:pos x="543" y="230"/>
                </a:cxn>
                <a:cxn ang="0">
                  <a:pos x="762" y="180"/>
                </a:cxn>
                <a:cxn ang="0">
                  <a:pos x="639" y="265"/>
                </a:cxn>
                <a:cxn ang="0">
                  <a:pos x="591" y="219"/>
                </a:cxn>
                <a:cxn ang="0">
                  <a:pos x="602" y="215"/>
                </a:cxn>
                <a:cxn ang="0">
                  <a:pos x="503" y="234"/>
                </a:cxn>
                <a:cxn ang="0">
                  <a:pos x="489" y="242"/>
                </a:cxn>
                <a:cxn ang="0">
                  <a:pos x="445" y="249"/>
                </a:cxn>
                <a:cxn ang="0">
                  <a:pos x="426" y="251"/>
                </a:cxn>
                <a:cxn ang="0">
                  <a:pos x="762" y="180"/>
                </a:cxn>
                <a:cxn ang="0">
                  <a:pos x="343" y="334"/>
                </a:cxn>
                <a:cxn ang="0">
                  <a:pos x="370" y="263"/>
                </a:cxn>
                <a:cxn ang="0">
                  <a:pos x="261" y="291"/>
                </a:cxn>
                <a:cxn ang="0">
                  <a:pos x="272" y="286"/>
                </a:cxn>
                <a:cxn ang="0">
                  <a:pos x="247" y="303"/>
                </a:cxn>
                <a:cxn ang="0">
                  <a:pos x="197" y="318"/>
                </a:cxn>
                <a:cxn ang="0">
                  <a:pos x="205" y="324"/>
                </a:cxn>
                <a:cxn ang="0">
                  <a:pos x="124" y="349"/>
                </a:cxn>
                <a:cxn ang="0">
                  <a:pos x="146" y="343"/>
                </a:cxn>
                <a:cxn ang="0">
                  <a:pos x="88" y="363"/>
                </a:cxn>
                <a:cxn ang="0">
                  <a:pos x="105" y="359"/>
                </a:cxn>
                <a:cxn ang="0">
                  <a:pos x="69" y="370"/>
                </a:cxn>
                <a:cxn ang="0">
                  <a:pos x="80" y="368"/>
                </a:cxn>
                <a:cxn ang="0">
                  <a:pos x="50" y="376"/>
                </a:cxn>
                <a:cxn ang="0">
                  <a:pos x="3" y="389"/>
                </a:cxn>
                <a:cxn ang="0">
                  <a:pos x="2" y="458"/>
                </a:cxn>
                <a:cxn ang="0">
                  <a:pos x="806" y="416"/>
                </a:cxn>
                <a:cxn ang="0">
                  <a:pos x="879" y="230"/>
                </a:cxn>
                <a:cxn ang="0">
                  <a:pos x="890" y="211"/>
                </a:cxn>
                <a:cxn ang="0">
                  <a:pos x="902" y="184"/>
                </a:cxn>
                <a:cxn ang="0">
                  <a:pos x="927" y="147"/>
                </a:cxn>
                <a:cxn ang="0">
                  <a:pos x="992" y="69"/>
                </a:cxn>
                <a:cxn ang="0">
                  <a:pos x="1011" y="57"/>
                </a:cxn>
                <a:cxn ang="0">
                  <a:pos x="1077" y="5"/>
                </a:cxn>
                <a:cxn ang="0">
                  <a:pos x="762" y="180"/>
                </a:cxn>
                <a:cxn ang="0">
                  <a:pos x="977" y="147"/>
                </a:cxn>
                <a:cxn ang="0">
                  <a:pos x="1140" y="136"/>
                </a:cxn>
                <a:cxn ang="0">
                  <a:pos x="762" y="180"/>
                </a:cxn>
                <a:cxn ang="0">
                  <a:pos x="1244" y="103"/>
                </a:cxn>
                <a:cxn ang="0">
                  <a:pos x="1274" y="98"/>
                </a:cxn>
                <a:cxn ang="0">
                  <a:pos x="1294" y="94"/>
                </a:cxn>
                <a:cxn ang="0">
                  <a:pos x="1309" y="103"/>
                </a:cxn>
                <a:cxn ang="0">
                  <a:pos x="1347" y="90"/>
                </a:cxn>
                <a:cxn ang="0">
                  <a:pos x="762" y="180"/>
                </a:cxn>
                <a:cxn ang="0">
                  <a:pos x="1374" y="90"/>
                </a:cxn>
                <a:cxn ang="0">
                  <a:pos x="1409" y="84"/>
                </a:cxn>
                <a:cxn ang="0">
                  <a:pos x="1440" y="84"/>
                </a:cxn>
                <a:cxn ang="0">
                  <a:pos x="1480" y="80"/>
                </a:cxn>
                <a:cxn ang="0">
                  <a:pos x="1480" y="80"/>
                </a:cxn>
                <a:cxn ang="0">
                  <a:pos x="1511" y="78"/>
                </a:cxn>
                <a:cxn ang="0">
                  <a:pos x="1572" y="78"/>
                </a:cxn>
              </a:cxnLst>
              <a:rect l="0" t="0" r="0" b="0"/>
              <a:pathLst>
                <a:path w="1587" h="462">
                  <a:moveTo>
                    <a:pt x="762" y="180"/>
                  </a:moveTo>
                  <a:lnTo>
                    <a:pt x="758" y="178"/>
                  </a:lnTo>
                  <a:lnTo>
                    <a:pt x="752" y="178"/>
                  </a:lnTo>
                  <a:lnTo>
                    <a:pt x="745" y="182"/>
                  </a:lnTo>
                  <a:lnTo>
                    <a:pt x="743" y="184"/>
                  </a:lnTo>
                  <a:lnTo>
                    <a:pt x="743" y="186"/>
                  </a:lnTo>
                  <a:lnTo>
                    <a:pt x="745" y="192"/>
                  </a:lnTo>
                  <a:lnTo>
                    <a:pt x="750" y="194"/>
                  </a:lnTo>
                  <a:lnTo>
                    <a:pt x="760" y="195"/>
                  </a:lnTo>
                  <a:lnTo>
                    <a:pt x="766" y="192"/>
                  </a:lnTo>
                  <a:lnTo>
                    <a:pt x="768" y="190"/>
                  </a:lnTo>
                  <a:lnTo>
                    <a:pt x="770" y="186"/>
                  </a:lnTo>
                  <a:lnTo>
                    <a:pt x="768" y="184"/>
                  </a:lnTo>
                  <a:lnTo>
                    <a:pt x="768" y="182"/>
                  </a:lnTo>
                  <a:lnTo>
                    <a:pt x="764" y="180"/>
                  </a:lnTo>
                  <a:lnTo>
                    <a:pt x="762" y="180"/>
                  </a:lnTo>
                  <a:lnTo>
                    <a:pt x="691" y="190"/>
                  </a:lnTo>
                  <a:lnTo>
                    <a:pt x="679" y="194"/>
                  </a:lnTo>
                  <a:lnTo>
                    <a:pt x="675" y="192"/>
                  </a:lnTo>
                  <a:lnTo>
                    <a:pt x="674" y="194"/>
                  </a:lnTo>
                  <a:lnTo>
                    <a:pt x="672" y="194"/>
                  </a:lnTo>
                  <a:lnTo>
                    <a:pt x="666" y="199"/>
                  </a:lnTo>
                  <a:lnTo>
                    <a:pt x="664" y="199"/>
                  </a:lnTo>
                  <a:lnTo>
                    <a:pt x="662" y="199"/>
                  </a:lnTo>
                  <a:lnTo>
                    <a:pt x="658" y="201"/>
                  </a:lnTo>
                  <a:lnTo>
                    <a:pt x="658" y="205"/>
                  </a:lnTo>
                  <a:lnTo>
                    <a:pt x="662" y="205"/>
                  </a:lnTo>
                  <a:lnTo>
                    <a:pt x="664" y="205"/>
                  </a:lnTo>
                  <a:lnTo>
                    <a:pt x="668" y="203"/>
                  </a:lnTo>
                  <a:lnTo>
                    <a:pt x="670" y="201"/>
                  </a:lnTo>
                  <a:lnTo>
                    <a:pt x="672" y="203"/>
                  </a:lnTo>
                  <a:lnTo>
                    <a:pt x="674" y="203"/>
                  </a:lnTo>
                  <a:lnTo>
                    <a:pt x="675" y="203"/>
                  </a:lnTo>
                  <a:lnTo>
                    <a:pt x="683" y="199"/>
                  </a:lnTo>
                  <a:lnTo>
                    <a:pt x="685" y="201"/>
                  </a:lnTo>
                  <a:lnTo>
                    <a:pt x="693" y="201"/>
                  </a:lnTo>
                  <a:lnTo>
                    <a:pt x="700" y="197"/>
                  </a:lnTo>
                  <a:lnTo>
                    <a:pt x="704" y="194"/>
                  </a:lnTo>
                  <a:lnTo>
                    <a:pt x="702" y="190"/>
                  </a:lnTo>
                  <a:lnTo>
                    <a:pt x="698" y="188"/>
                  </a:lnTo>
                  <a:lnTo>
                    <a:pt x="691" y="190"/>
                  </a:lnTo>
                  <a:lnTo>
                    <a:pt x="762" y="180"/>
                  </a:lnTo>
                  <a:lnTo>
                    <a:pt x="553" y="222"/>
                  </a:lnTo>
                  <a:lnTo>
                    <a:pt x="541" y="222"/>
                  </a:lnTo>
                  <a:lnTo>
                    <a:pt x="537" y="224"/>
                  </a:lnTo>
                  <a:lnTo>
                    <a:pt x="537" y="228"/>
                  </a:lnTo>
                  <a:lnTo>
                    <a:pt x="539" y="230"/>
                  </a:lnTo>
                  <a:lnTo>
                    <a:pt x="543" y="230"/>
                  </a:lnTo>
                  <a:lnTo>
                    <a:pt x="547" y="230"/>
                  </a:lnTo>
                  <a:lnTo>
                    <a:pt x="551" y="228"/>
                  </a:lnTo>
                  <a:lnTo>
                    <a:pt x="556" y="226"/>
                  </a:lnTo>
                  <a:lnTo>
                    <a:pt x="558" y="226"/>
                  </a:lnTo>
                  <a:lnTo>
                    <a:pt x="558" y="224"/>
                  </a:lnTo>
                  <a:lnTo>
                    <a:pt x="556" y="222"/>
                  </a:lnTo>
                  <a:lnTo>
                    <a:pt x="553" y="222"/>
                  </a:lnTo>
                  <a:lnTo>
                    <a:pt x="762" y="180"/>
                  </a:lnTo>
                  <a:lnTo>
                    <a:pt x="639" y="265"/>
                  </a:lnTo>
                  <a:lnTo>
                    <a:pt x="641" y="265"/>
                  </a:lnTo>
                  <a:lnTo>
                    <a:pt x="645" y="265"/>
                  </a:lnTo>
                  <a:lnTo>
                    <a:pt x="649" y="261"/>
                  </a:lnTo>
                  <a:lnTo>
                    <a:pt x="647" y="259"/>
                  </a:lnTo>
                  <a:lnTo>
                    <a:pt x="645" y="259"/>
                  </a:lnTo>
                  <a:lnTo>
                    <a:pt x="641" y="261"/>
                  </a:lnTo>
                  <a:lnTo>
                    <a:pt x="639" y="265"/>
                  </a:lnTo>
                  <a:lnTo>
                    <a:pt x="762" y="180"/>
                  </a:lnTo>
                  <a:lnTo>
                    <a:pt x="593" y="213"/>
                  </a:lnTo>
                  <a:lnTo>
                    <a:pt x="591" y="213"/>
                  </a:lnTo>
                  <a:lnTo>
                    <a:pt x="585" y="213"/>
                  </a:lnTo>
                  <a:lnTo>
                    <a:pt x="581" y="215"/>
                  </a:lnTo>
                  <a:lnTo>
                    <a:pt x="581" y="219"/>
                  </a:lnTo>
                  <a:lnTo>
                    <a:pt x="583" y="220"/>
                  </a:lnTo>
                  <a:lnTo>
                    <a:pt x="591" y="219"/>
                  </a:lnTo>
                  <a:lnTo>
                    <a:pt x="593" y="217"/>
                  </a:lnTo>
                  <a:lnTo>
                    <a:pt x="593" y="215"/>
                  </a:lnTo>
                  <a:lnTo>
                    <a:pt x="593" y="213"/>
                  </a:lnTo>
                  <a:lnTo>
                    <a:pt x="762" y="180"/>
                  </a:lnTo>
                  <a:lnTo>
                    <a:pt x="597" y="215"/>
                  </a:lnTo>
                  <a:lnTo>
                    <a:pt x="595" y="217"/>
                  </a:lnTo>
                  <a:lnTo>
                    <a:pt x="599" y="217"/>
                  </a:lnTo>
                  <a:lnTo>
                    <a:pt x="602" y="215"/>
                  </a:lnTo>
                  <a:lnTo>
                    <a:pt x="602" y="213"/>
                  </a:lnTo>
                  <a:lnTo>
                    <a:pt x="601" y="211"/>
                  </a:lnTo>
                  <a:lnTo>
                    <a:pt x="599" y="211"/>
                  </a:lnTo>
                  <a:lnTo>
                    <a:pt x="597" y="215"/>
                  </a:lnTo>
                  <a:lnTo>
                    <a:pt x="762" y="180"/>
                  </a:lnTo>
                  <a:lnTo>
                    <a:pt x="512" y="234"/>
                  </a:lnTo>
                  <a:lnTo>
                    <a:pt x="505" y="232"/>
                  </a:lnTo>
                  <a:lnTo>
                    <a:pt x="503" y="234"/>
                  </a:lnTo>
                  <a:lnTo>
                    <a:pt x="503" y="236"/>
                  </a:lnTo>
                  <a:lnTo>
                    <a:pt x="510" y="236"/>
                  </a:lnTo>
                  <a:lnTo>
                    <a:pt x="512" y="234"/>
                  </a:lnTo>
                  <a:lnTo>
                    <a:pt x="762" y="180"/>
                  </a:lnTo>
                  <a:lnTo>
                    <a:pt x="501" y="240"/>
                  </a:lnTo>
                  <a:lnTo>
                    <a:pt x="489" y="238"/>
                  </a:lnTo>
                  <a:lnTo>
                    <a:pt x="487" y="240"/>
                  </a:lnTo>
                  <a:lnTo>
                    <a:pt x="489" y="242"/>
                  </a:lnTo>
                  <a:lnTo>
                    <a:pt x="491" y="242"/>
                  </a:lnTo>
                  <a:lnTo>
                    <a:pt x="497" y="242"/>
                  </a:lnTo>
                  <a:lnTo>
                    <a:pt x="499" y="242"/>
                  </a:lnTo>
                  <a:lnTo>
                    <a:pt x="501" y="240"/>
                  </a:lnTo>
                  <a:lnTo>
                    <a:pt x="762" y="180"/>
                  </a:lnTo>
                  <a:lnTo>
                    <a:pt x="439" y="245"/>
                  </a:lnTo>
                  <a:lnTo>
                    <a:pt x="439" y="247"/>
                  </a:lnTo>
                  <a:lnTo>
                    <a:pt x="445" y="249"/>
                  </a:lnTo>
                  <a:lnTo>
                    <a:pt x="449" y="247"/>
                  </a:lnTo>
                  <a:lnTo>
                    <a:pt x="453" y="245"/>
                  </a:lnTo>
                  <a:lnTo>
                    <a:pt x="451" y="243"/>
                  </a:lnTo>
                  <a:lnTo>
                    <a:pt x="447" y="242"/>
                  </a:lnTo>
                  <a:lnTo>
                    <a:pt x="443" y="243"/>
                  </a:lnTo>
                  <a:lnTo>
                    <a:pt x="439" y="245"/>
                  </a:lnTo>
                  <a:lnTo>
                    <a:pt x="762" y="180"/>
                  </a:lnTo>
                  <a:lnTo>
                    <a:pt x="426" y="251"/>
                  </a:lnTo>
                  <a:lnTo>
                    <a:pt x="426" y="253"/>
                  </a:lnTo>
                  <a:lnTo>
                    <a:pt x="430" y="253"/>
                  </a:lnTo>
                  <a:lnTo>
                    <a:pt x="434" y="253"/>
                  </a:lnTo>
                  <a:lnTo>
                    <a:pt x="432" y="249"/>
                  </a:lnTo>
                  <a:lnTo>
                    <a:pt x="430" y="247"/>
                  </a:lnTo>
                  <a:lnTo>
                    <a:pt x="426" y="247"/>
                  </a:lnTo>
                  <a:lnTo>
                    <a:pt x="426" y="251"/>
                  </a:lnTo>
                  <a:lnTo>
                    <a:pt x="762" y="180"/>
                  </a:lnTo>
                  <a:lnTo>
                    <a:pt x="338" y="334"/>
                  </a:lnTo>
                  <a:lnTo>
                    <a:pt x="336" y="336"/>
                  </a:lnTo>
                  <a:lnTo>
                    <a:pt x="336" y="338"/>
                  </a:lnTo>
                  <a:lnTo>
                    <a:pt x="338" y="339"/>
                  </a:lnTo>
                  <a:lnTo>
                    <a:pt x="343" y="339"/>
                  </a:lnTo>
                  <a:lnTo>
                    <a:pt x="343" y="338"/>
                  </a:lnTo>
                  <a:lnTo>
                    <a:pt x="343" y="336"/>
                  </a:lnTo>
                  <a:lnTo>
                    <a:pt x="343" y="334"/>
                  </a:lnTo>
                  <a:lnTo>
                    <a:pt x="338" y="334"/>
                  </a:lnTo>
                  <a:lnTo>
                    <a:pt x="762" y="180"/>
                  </a:lnTo>
                  <a:lnTo>
                    <a:pt x="364" y="265"/>
                  </a:lnTo>
                  <a:lnTo>
                    <a:pt x="364" y="267"/>
                  </a:lnTo>
                  <a:lnTo>
                    <a:pt x="366" y="267"/>
                  </a:lnTo>
                  <a:lnTo>
                    <a:pt x="368" y="267"/>
                  </a:lnTo>
                  <a:lnTo>
                    <a:pt x="370" y="265"/>
                  </a:lnTo>
                  <a:lnTo>
                    <a:pt x="370" y="263"/>
                  </a:lnTo>
                  <a:lnTo>
                    <a:pt x="368" y="261"/>
                  </a:lnTo>
                  <a:lnTo>
                    <a:pt x="364" y="265"/>
                  </a:lnTo>
                  <a:lnTo>
                    <a:pt x="762" y="180"/>
                  </a:lnTo>
                  <a:lnTo>
                    <a:pt x="272" y="286"/>
                  </a:lnTo>
                  <a:lnTo>
                    <a:pt x="268" y="286"/>
                  </a:lnTo>
                  <a:lnTo>
                    <a:pt x="263" y="288"/>
                  </a:lnTo>
                  <a:lnTo>
                    <a:pt x="261" y="290"/>
                  </a:lnTo>
                  <a:lnTo>
                    <a:pt x="261" y="291"/>
                  </a:lnTo>
                  <a:lnTo>
                    <a:pt x="261" y="295"/>
                  </a:lnTo>
                  <a:lnTo>
                    <a:pt x="263" y="293"/>
                  </a:lnTo>
                  <a:lnTo>
                    <a:pt x="268" y="293"/>
                  </a:lnTo>
                  <a:lnTo>
                    <a:pt x="272" y="293"/>
                  </a:lnTo>
                  <a:lnTo>
                    <a:pt x="276" y="291"/>
                  </a:lnTo>
                  <a:lnTo>
                    <a:pt x="276" y="290"/>
                  </a:lnTo>
                  <a:lnTo>
                    <a:pt x="276" y="288"/>
                  </a:lnTo>
                  <a:lnTo>
                    <a:pt x="272" y="286"/>
                  </a:lnTo>
                  <a:lnTo>
                    <a:pt x="762" y="180"/>
                  </a:lnTo>
                  <a:lnTo>
                    <a:pt x="253" y="297"/>
                  </a:lnTo>
                  <a:lnTo>
                    <a:pt x="247" y="299"/>
                  </a:lnTo>
                  <a:lnTo>
                    <a:pt x="242" y="299"/>
                  </a:lnTo>
                  <a:lnTo>
                    <a:pt x="240" y="301"/>
                  </a:lnTo>
                  <a:lnTo>
                    <a:pt x="238" y="303"/>
                  </a:lnTo>
                  <a:lnTo>
                    <a:pt x="242" y="303"/>
                  </a:lnTo>
                  <a:lnTo>
                    <a:pt x="247" y="303"/>
                  </a:lnTo>
                  <a:lnTo>
                    <a:pt x="251" y="305"/>
                  </a:lnTo>
                  <a:lnTo>
                    <a:pt x="255" y="303"/>
                  </a:lnTo>
                  <a:lnTo>
                    <a:pt x="259" y="297"/>
                  </a:lnTo>
                  <a:lnTo>
                    <a:pt x="257" y="295"/>
                  </a:lnTo>
                  <a:lnTo>
                    <a:pt x="253" y="297"/>
                  </a:lnTo>
                  <a:lnTo>
                    <a:pt x="762" y="180"/>
                  </a:lnTo>
                  <a:lnTo>
                    <a:pt x="201" y="320"/>
                  </a:lnTo>
                  <a:lnTo>
                    <a:pt x="197" y="318"/>
                  </a:lnTo>
                  <a:lnTo>
                    <a:pt x="195" y="320"/>
                  </a:lnTo>
                  <a:lnTo>
                    <a:pt x="188" y="324"/>
                  </a:lnTo>
                  <a:lnTo>
                    <a:pt x="188" y="326"/>
                  </a:lnTo>
                  <a:lnTo>
                    <a:pt x="192" y="326"/>
                  </a:lnTo>
                  <a:lnTo>
                    <a:pt x="195" y="326"/>
                  </a:lnTo>
                  <a:lnTo>
                    <a:pt x="199" y="324"/>
                  </a:lnTo>
                  <a:lnTo>
                    <a:pt x="203" y="324"/>
                  </a:lnTo>
                  <a:lnTo>
                    <a:pt x="205" y="324"/>
                  </a:lnTo>
                  <a:lnTo>
                    <a:pt x="205" y="320"/>
                  </a:lnTo>
                  <a:lnTo>
                    <a:pt x="201" y="320"/>
                  </a:lnTo>
                  <a:lnTo>
                    <a:pt x="762" y="180"/>
                  </a:lnTo>
                  <a:lnTo>
                    <a:pt x="136" y="341"/>
                  </a:lnTo>
                  <a:lnTo>
                    <a:pt x="128" y="345"/>
                  </a:lnTo>
                  <a:lnTo>
                    <a:pt x="122" y="347"/>
                  </a:lnTo>
                  <a:lnTo>
                    <a:pt x="122" y="349"/>
                  </a:lnTo>
                  <a:lnTo>
                    <a:pt x="124" y="349"/>
                  </a:lnTo>
                  <a:lnTo>
                    <a:pt x="128" y="351"/>
                  </a:lnTo>
                  <a:lnTo>
                    <a:pt x="132" y="349"/>
                  </a:lnTo>
                  <a:lnTo>
                    <a:pt x="136" y="349"/>
                  </a:lnTo>
                  <a:lnTo>
                    <a:pt x="140" y="349"/>
                  </a:lnTo>
                  <a:lnTo>
                    <a:pt x="144" y="349"/>
                  </a:lnTo>
                  <a:lnTo>
                    <a:pt x="146" y="347"/>
                  </a:lnTo>
                  <a:lnTo>
                    <a:pt x="146" y="345"/>
                  </a:lnTo>
                  <a:lnTo>
                    <a:pt x="146" y="343"/>
                  </a:lnTo>
                  <a:lnTo>
                    <a:pt x="144" y="341"/>
                  </a:lnTo>
                  <a:lnTo>
                    <a:pt x="136" y="341"/>
                  </a:lnTo>
                  <a:lnTo>
                    <a:pt x="762" y="180"/>
                  </a:lnTo>
                  <a:lnTo>
                    <a:pt x="105" y="357"/>
                  </a:lnTo>
                  <a:lnTo>
                    <a:pt x="101" y="359"/>
                  </a:lnTo>
                  <a:lnTo>
                    <a:pt x="98" y="359"/>
                  </a:lnTo>
                  <a:lnTo>
                    <a:pt x="92" y="361"/>
                  </a:lnTo>
                  <a:lnTo>
                    <a:pt x="88" y="363"/>
                  </a:lnTo>
                  <a:lnTo>
                    <a:pt x="86" y="364"/>
                  </a:lnTo>
                  <a:lnTo>
                    <a:pt x="88" y="364"/>
                  </a:lnTo>
                  <a:lnTo>
                    <a:pt x="90" y="366"/>
                  </a:lnTo>
                  <a:lnTo>
                    <a:pt x="94" y="364"/>
                  </a:lnTo>
                  <a:lnTo>
                    <a:pt x="98" y="363"/>
                  </a:lnTo>
                  <a:lnTo>
                    <a:pt x="98" y="361"/>
                  </a:lnTo>
                  <a:lnTo>
                    <a:pt x="101" y="361"/>
                  </a:lnTo>
                  <a:lnTo>
                    <a:pt x="105" y="359"/>
                  </a:lnTo>
                  <a:lnTo>
                    <a:pt x="111" y="355"/>
                  </a:lnTo>
                  <a:lnTo>
                    <a:pt x="113" y="351"/>
                  </a:lnTo>
                  <a:lnTo>
                    <a:pt x="109" y="355"/>
                  </a:lnTo>
                  <a:lnTo>
                    <a:pt x="105" y="357"/>
                  </a:lnTo>
                  <a:lnTo>
                    <a:pt x="762" y="180"/>
                  </a:lnTo>
                  <a:lnTo>
                    <a:pt x="76" y="368"/>
                  </a:lnTo>
                  <a:lnTo>
                    <a:pt x="73" y="370"/>
                  </a:lnTo>
                  <a:lnTo>
                    <a:pt x="69" y="370"/>
                  </a:lnTo>
                  <a:lnTo>
                    <a:pt x="63" y="372"/>
                  </a:lnTo>
                  <a:lnTo>
                    <a:pt x="61" y="372"/>
                  </a:lnTo>
                  <a:lnTo>
                    <a:pt x="61" y="374"/>
                  </a:lnTo>
                  <a:lnTo>
                    <a:pt x="65" y="376"/>
                  </a:lnTo>
                  <a:lnTo>
                    <a:pt x="69" y="376"/>
                  </a:lnTo>
                  <a:lnTo>
                    <a:pt x="76" y="374"/>
                  </a:lnTo>
                  <a:lnTo>
                    <a:pt x="80" y="372"/>
                  </a:lnTo>
                  <a:lnTo>
                    <a:pt x="80" y="368"/>
                  </a:lnTo>
                  <a:lnTo>
                    <a:pt x="76" y="368"/>
                  </a:lnTo>
                  <a:lnTo>
                    <a:pt x="762" y="180"/>
                  </a:lnTo>
                  <a:lnTo>
                    <a:pt x="50" y="376"/>
                  </a:lnTo>
                  <a:lnTo>
                    <a:pt x="53" y="378"/>
                  </a:lnTo>
                  <a:lnTo>
                    <a:pt x="53" y="374"/>
                  </a:lnTo>
                  <a:lnTo>
                    <a:pt x="51" y="374"/>
                  </a:lnTo>
                  <a:lnTo>
                    <a:pt x="50" y="374"/>
                  </a:lnTo>
                  <a:lnTo>
                    <a:pt x="50" y="376"/>
                  </a:lnTo>
                  <a:lnTo>
                    <a:pt x="762" y="180"/>
                  </a:lnTo>
                  <a:lnTo>
                    <a:pt x="3" y="389"/>
                  </a:lnTo>
                  <a:lnTo>
                    <a:pt x="5" y="393"/>
                  </a:lnTo>
                  <a:lnTo>
                    <a:pt x="7" y="391"/>
                  </a:lnTo>
                  <a:lnTo>
                    <a:pt x="9" y="389"/>
                  </a:lnTo>
                  <a:lnTo>
                    <a:pt x="7" y="389"/>
                  </a:lnTo>
                  <a:lnTo>
                    <a:pt x="5" y="387"/>
                  </a:lnTo>
                  <a:lnTo>
                    <a:pt x="3" y="389"/>
                  </a:lnTo>
                  <a:lnTo>
                    <a:pt x="762" y="180"/>
                  </a:lnTo>
                  <a:lnTo>
                    <a:pt x="2" y="458"/>
                  </a:lnTo>
                  <a:lnTo>
                    <a:pt x="0" y="460"/>
                  </a:lnTo>
                  <a:lnTo>
                    <a:pt x="0" y="462"/>
                  </a:lnTo>
                  <a:lnTo>
                    <a:pt x="2" y="462"/>
                  </a:lnTo>
                  <a:lnTo>
                    <a:pt x="3" y="460"/>
                  </a:lnTo>
                  <a:lnTo>
                    <a:pt x="3" y="457"/>
                  </a:lnTo>
                  <a:lnTo>
                    <a:pt x="2" y="458"/>
                  </a:lnTo>
                  <a:lnTo>
                    <a:pt x="762" y="180"/>
                  </a:lnTo>
                  <a:lnTo>
                    <a:pt x="800" y="418"/>
                  </a:lnTo>
                  <a:lnTo>
                    <a:pt x="802" y="420"/>
                  </a:lnTo>
                  <a:lnTo>
                    <a:pt x="802" y="424"/>
                  </a:lnTo>
                  <a:lnTo>
                    <a:pt x="806" y="424"/>
                  </a:lnTo>
                  <a:lnTo>
                    <a:pt x="806" y="422"/>
                  </a:lnTo>
                  <a:lnTo>
                    <a:pt x="806" y="418"/>
                  </a:lnTo>
                  <a:lnTo>
                    <a:pt x="806" y="416"/>
                  </a:lnTo>
                  <a:lnTo>
                    <a:pt x="802" y="416"/>
                  </a:lnTo>
                  <a:lnTo>
                    <a:pt x="800" y="418"/>
                  </a:lnTo>
                  <a:lnTo>
                    <a:pt x="762" y="180"/>
                  </a:lnTo>
                  <a:lnTo>
                    <a:pt x="871" y="232"/>
                  </a:lnTo>
                  <a:lnTo>
                    <a:pt x="871" y="234"/>
                  </a:lnTo>
                  <a:lnTo>
                    <a:pt x="873" y="236"/>
                  </a:lnTo>
                  <a:lnTo>
                    <a:pt x="877" y="232"/>
                  </a:lnTo>
                  <a:lnTo>
                    <a:pt x="879" y="230"/>
                  </a:lnTo>
                  <a:lnTo>
                    <a:pt x="877" y="228"/>
                  </a:lnTo>
                  <a:lnTo>
                    <a:pt x="875" y="228"/>
                  </a:lnTo>
                  <a:lnTo>
                    <a:pt x="871" y="232"/>
                  </a:lnTo>
                  <a:lnTo>
                    <a:pt x="762" y="180"/>
                  </a:lnTo>
                  <a:lnTo>
                    <a:pt x="889" y="215"/>
                  </a:lnTo>
                  <a:lnTo>
                    <a:pt x="890" y="213"/>
                  </a:lnTo>
                  <a:lnTo>
                    <a:pt x="892" y="211"/>
                  </a:lnTo>
                  <a:lnTo>
                    <a:pt x="890" y="211"/>
                  </a:lnTo>
                  <a:lnTo>
                    <a:pt x="889" y="215"/>
                  </a:lnTo>
                  <a:lnTo>
                    <a:pt x="762" y="180"/>
                  </a:lnTo>
                  <a:lnTo>
                    <a:pt x="898" y="186"/>
                  </a:lnTo>
                  <a:lnTo>
                    <a:pt x="898" y="188"/>
                  </a:lnTo>
                  <a:lnTo>
                    <a:pt x="900" y="188"/>
                  </a:lnTo>
                  <a:lnTo>
                    <a:pt x="904" y="186"/>
                  </a:lnTo>
                  <a:lnTo>
                    <a:pt x="904" y="184"/>
                  </a:lnTo>
                  <a:lnTo>
                    <a:pt x="902" y="184"/>
                  </a:lnTo>
                  <a:lnTo>
                    <a:pt x="900" y="184"/>
                  </a:lnTo>
                  <a:lnTo>
                    <a:pt x="898" y="186"/>
                  </a:lnTo>
                  <a:lnTo>
                    <a:pt x="762" y="180"/>
                  </a:lnTo>
                  <a:lnTo>
                    <a:pt x="921" y="151"/>
                  </a:lnTo>
                  <a:lnTo>
                    <a:pt x="923" y="151"/>
                  </a:lnTo>
                  <a:lnTo>
                    <a:pt x="925" y="151"/>
                  </a:lnTo>
                  <a:lnTo>
                    <a:pt x="927" y="149"/>
                  </a:lnTo>
                  <a:lnTo>
                    <a:pt x="927" y="147"/>
                  </a:lnTo>
                  <a:lnTo>
                    <a:pt x="927" y="146"/>
                  </a:lnTo>
                  <a:lnTo>
                    <a:pt x="925" y="146"/>
                  </a:lnTo>
                  <a:lnTo>
                    <a:pt x="921" y="151"/>
                  </a:lnTo>
                  <a:lnTo>
                    <a:pt x="762" y="180"/>
                  </a:lnTo>
                  <a:lnTo>
                    <a:pt x="986" y="73"/>
                  </a:lnTo>
                  <a:lnTo>
                    <a:pt x="988" y="75"/>
                  </a:lnTo>
                  <a:lnTo>
                    <a:pt x="990" y="73"/>
                  </a:lnTo>
                  <a:lnTo>
                    <a:pt x="992" y="69"/>
                  </a:lnTo>
                  <a:lnTo>
                    <a:pt x="994" y="67"/>
                  </a:lnTo>
                  <a:lnTo>
                    <a:pt x="992" y="65"/>
                  </a:lnTo>
                  <a:lnTo>
                    <a:pt x="990" y="65"/>
                  </a:lnTo>
                  <a:lnTo>
                    <a:pt x="988" y="69"/>
                  </a:lnTo>
                  <a:lnTo>
                    <a:pt x="986" y="73"/>
                  </a:lnTo>
                  <a:lnTo>
                    <a:pt x="762" y="180"/>
                  </a:lnTo>
                  <a:lnTo>
                    <a:pt x="1008" y="57"/>
                  </a:lnTo>
                  <a:lnTo>
                    <a:pt x="1011" y="57"/>
                  </a:lnTo>
                  <a:lnTo>
                    <a:pt x="1017" y="52"/>
                  </a:lnTo>
                  <a:lnTo>
                    <a:pt x="1021" y="46"/>
                  </a:lnTo>
                  <a:lnTo>
                    <a:pt x="1019" y="46"/>
                  </a:lnTo>
                  <a:lnTo>
                    <a:pt x="1015" y="50"/>
                  </a:lnTo>
                  <a:lnTo>
                    <a:pt x="1008" y="57"/>
                  </a:lnTo>
                  <a:lnTo>
                    <a:pt x="762" y="180"/>
                  </a:lnTo>
                  <a:lnTo>
                    <a:pt x="1077" y="4"/>
                  </a:lnTo>
                  <a:lnTo>
                    <a:pt x="1077" y="5"/>
                  </a:lnTo>
                  <a:lnTo>
                    <a:pt x="1081" y="5"/>
                  </a:lnTo>
                  <a:lnTo>
                    <a:pt x="1082" y="4"/>
                  </a:lnTo>
                  <a:lnTo>
                    <a:pt x="1084" y="0"/>
                  </a:lnTo>
                  <a:lnTo>
                    <a:pt x="1082" y="0"/>
                  </a:lnTo>
                  <a:lnTo>
                    <a:pt x="1081" y="0"/>
                  </a:lnTo>
                  <a:lnTo>
                    <a:pt x="1079" y="2"/>
                  </a:lnTo>
                  <a:lnTo>
                    <a:pt x="1077" y="4"/>
                  </a:lnTo>
                  <a:lnTo>
                    <a:pt x="762" y="180"/>
                  </a:lnTo>
                  <a:lnTo>
                    <a:pt x="977" y="153"/>
                  </a:lnTo>
                  <a:lnTo>
                    <a:pt x="977" y="155"/>
                  </a:lnTo>
                  <a:lnTo>
                    <a:pt x="979" y="155"/>
                  </a:lnTo>
                  <a:lnTo>
                    <a:pt x="981" y="153"/>
                  </a:lnTo>
                  <a:lnTo>
                    <a:pt x="981" y="151"/>
                  </a:lnTo>
                  <a:lnTo>
                    <a:pt x="979" y="147"/>
                  </a:lnTo>
                  <a:lnTo>
                    <a:pt x="977" y="146"/>
                  </a:lnTo>
                  <a:lnTo>
                    <a:pt x="977" y="147"/>
                  </a:lnTo>
                  <a:lnTo>
                    <a:pt x="977" y="153"/>
                  </a:lnTo>
                  <a:lnTo>
                    <a:pt x="762" y="180"/>
                  </a:lnTo>
                  <a:lnTo>
                    <a:pt x="1140" y="136"/>
                  </a:lnTo>
                  <a:lnTo>
                    <a:pt x="1142" y="138"/>
                  </a:lnTo>
                  <a:lnTo>
                    <a:pt x="1142" y="136"/>
                  </a:lnTo>
                  <a:lnTo>
                    <a:pt x="1146" y="132"/>
                  </a:lnTo>
                  <a:lnTo>
                    <a:pt x="1144" y="130"/>
                  </a:lnTo>
                  <a:lnTo>
                    <a:pt x="1140" y="136"/>
                  </a:lnTo>
                  <a:lnTo>
                    <a:pt x="762" y="180"/>
                  </a:lnTo>
                  <a:lnTo>
                    <a:pt x="1180" y="132"/>
                  </a:lnTo>
                  <a:lnTo>
                    <a:pt x="1180" y="134"/>
                  </a:lnTo>
                  <a:lnTo>
                    <a:pt x="1182" y="134"/>
                  </a:lnTo>
                  <a:lnTo>
                    <a:pt x="1184" y="130"/>
                  </a:lnTo>
                  <a:lnTo>
                    <a:pt x="1184" y="128"/>
                  </a:lnTo>
                  <a:lnTo>
                    <a:pt x="1180" y="132"/>
                  </a:lnTo>
                  <a:lnTo>
                    <a:pt x="762" y="180"/>
                  </a:lnTo>
                  <a:lnTo>
                    <a:pt x="1244" y="103"/>
                  </a:lnTo>
                  <a:lnTo>
                    <a:pt x="1246" y="105"/>
                  </a:lnTo>
                  <a:lnTo>
                    <a:pt x="1248" y="105"/>
                  </a:lnTo>
                  <a:lnTo>
                    <a:pt x="1250" y="103"/>
                  </a:lnTo>
                  <a:lnTo>
                    <a:pt x="1251" y="101"/>
                  </a:lnTo>
                  <a:lnTo>
                    <a:pt x="1250" y="100"/>
                  </a:lnTo>
                  <a:lnTo>
                    <a:pt x="1248" y="100"/>
                  </a:lnTo>
                  <a:lnTo>
                    <a:pt x="1244" y="103"/>
                  </a:lnTo>
                  <a:lnTo>
                    <a:pt x="762" y="180"/>
                  </a:lnTo>
                  <a:lnTo>
                    <a:pt x="1271" y="100"/>
                  </a:lnTo>
                  <a:lnTo>
                    <a:pt x="1271" y="101"/>
                  </a:lnTo>
                  <a:lnTo>
                    <a:pt x="1274" y="101"/>
                  </a:lnTo>
                  <a:lnTo>
                    <a:pt x="1276" y="100"/>
                  </a:lnTo>
                  <a:lnTo>
                    <a:pt x="1278" y="98"/>
                  </a:lnTo>
                  <a:lnTo>
                    <a:pt x="1276" y="98"/>
                  </a:lnTo>
                  <a:lnTo>
                    <a:pt x="1274" y="98"/>
                  </a:lnTo>
                  <a:lnTo>
                    <a:pt x="1271" y="98"/>
                  </a:lnTo>
                  <a:lnTo>
                    <a:pt x="1271" y="100"/>
                  </a:lnTo>
                  <a:lnTo>
                    <a:pt x="762" y="180"/>
                  </a:lnTo>
                  <a:lnTo>
                    <a:pt x="1286" y="96"/>
                  </a:lnTo>
                  <a:lnTo>
                    <a:pt x="1286" y="98"/>
                  </a:lnTo>
                  <a:lnTo>
                    <a:pt x="1290" y="98"/>
                  </a:lnTo>
                  <a:lnTo>
                    <a:pt x="1292" y="96"/>
                  </a:lnTo>
                  <a:lnTo>
                    <a:pt x="1294" y="94"/>
                  </a:lnTo>
                  <a:lnTo>
                    <a:pt x="1294" y="92"/>
                  </a:lnTo>
                  <a:lnTo>
                    <a:pt x="1292" y="92"/>
                  </a:lnTo>
                  <a:lnTo>
                    <a:pt x="1286" y="96"/>
                  </a:lnTo>
                  <a:lnTo>
                    <a:pt x="762" y="180"/>
                  </a:lnTo>
                  <a:lnTo>
                    <a:pt x="1303" y="105"/>
                  </a:lnTo>
                  <a:lnTo>
                    <a:pt x="1305" y="105"/>
                  </a:lnTo>
                  <a:lnTo>
                    <a:pt x="1307" y="105"/>
                  </a:lnTo>
                  <a:lnTo>
                    <a:pt x="1309" y="103"/>
                  </a:lnTo>
                  <a:lnTo>
                    <a:pt x="1311" y="100"/>
                  </a:lnTo>
                  <a:lnTo>
                    <a:pt x="1309" y="100"/>
                  </a:lnTo>
                  <a:lnTo>
                    <a:pt x="1307" y="100"/>
                  </a:lnTo>
                  <a:lnTo>
                    <a:pt x="1305" y="101"/>
                  </a:lnTo>
                  <a:lnTo>
                    <a:pt x="1303" y="105"/>
                  </a:lnTo>
                  <a:lnTo>
                    <a:pt x="762" y="180"/>
                  </a:lnTo>
                  <a:lnTo>
                    <a:pt x="1346" y="88"/>
                  </a:lnTo>
                  <a:lnTo>
                    <a:pt x="1347" y="90"/>
                  </a:lnTo>
                  <a:lnTo>
                    <a:pt x="1347" y="90"/>
                  </a:lnTo>
                  <a:lnTo>
                    <a:pt x="1351" y="90"/>
                  </a:lnTo>
                  <a:lnTo>
                    <a:pt x="1353" y="88"/>
                  </a:lnTo>
                  <a:lnTo>
                    <a:pt x="1351" y="86"/>
                  </a:lnTo>
                  <a:lnTo>
                    <a:pt x="1349" y="84"/>
                  </a:lnTo>
                  <a:lnTo>
                    <a:pt x="1347" y="86"/>
                  </a:lnTo>
                  <a:lnTo>
                    <a:pt x="1346" y="88"/>
                  </a:lnTo>
                  <a:lnTo>
                    <a:pt x="762" y="180"/>
                  </a:lnTo>
                  <a:lnTo>
                    <a:pt x="1374" y="90"/>
                  </a:lnTo>
                  <a:lnTo>
                    <a:pt x="1370" y="92"/>
                  </a:lnTo>
                  <a:lnTo>
                    <a:pt x="1365" y="96"/>
                  </a:lnTo>
                  <a:lnTo>
                    <a:pt x="1367" y="98"/>
                  </a:lnTo>
                  <a:lnTo>
                    <a:pt x="1372" y="98"/>
                  </a:lnTo>
                  <a:lnTo>
                    <a:pt x="1374" y="94"/>
                  </a:lnTo>
                  <a:lnTo>
                    <a:pt x="1376" y="92"/>
                  </a:lnTo>
                  <a:lnTo>
                    <a:pt x="1374" y="90"/>
                  </a:lnTo>
                  <a:lnTo>
                    <a:pt x="762" y="180"/>
                  </a:lnTo>
                  <a:lnTo>
                    <a:pt x="1407" y="86"/>
                  </a:lnTo>
                  <a:lnTo>
                    <a:pt x="1407" y="88"/>
                  </a:lnTo>
                  <a:lnTo>
                    <a:pt x="1409" y="88"/>
                  </a:lnTo>
                  <a:lnTo>
                    <a:pt x="1415" y="86"/>
                  </a:lnTo>
                  <a:lnTo>
                    <a:pt x="1413" y="84"/>
                  </a:lnTo>
                  <a:lnTo>
                    <a:pt x="1411" y="84"/>
                  </a:lnTo>
                  <a:lnTo>
                    <a:pt x="1409" y="84"/>
                  </a:lnTo>
                  <a:lnTo>
                    <a:pt x="1407" y="86"/>
                  </a:lnTo>
                  <a:lnTo>
                    <a:pt x="762" y="180"/>
                  </a:lnTo>
                  <a:lnTo>
                    <a:pt x="1459" y="78"/>
                  </a:lnTo>
                  <a:lnTo>
                    <a:pt x="1455" y="80"/>
                  </a:lnTo>
                  <a:lnTo>
                    <a:pt x="1451" y="78"/>
                  </a:lnTo>
                  <a:lnTo>
                    <a:pt x="1445" y="80"/>
                  </a:lnTo>
                  <a:lnTo>
                    <a:pt x="1442" y="84"/>
                  </a:lnTo>
                  <a:lnTo>
                    <a:pt x="1440" y="84"/>
                  </a:lnTo>
                  <a:lnTo>
                    <a:pt x="1442" y="86"/>
                  </a:lnTo>
                  <a:lnTo>
                    <a:pt x="1449" y="88"/>
                  </a:lnTo>
                  <a:lnTo>
                    <a:pt x="1455" y="86"/>
                  </a:lnTo>
                  <a:lnTo>
                    <a:pt x="1459" y="84"/>
                  </a:lnTo>
                  <a:lnTo>
                    <a:pt x="1461" y="80"/>
                  </a:lnTo>
                  <a:lnTo>
                    <a:pt x="1459" y="78"/>
                  </a:lnTo>
                  <a:lnTo>
                    <a:pt x="762" y="180"/>
                  </a:lnTo>
                  <a:lnTo>
                    <a:pt x="1480" y="80"/>
                  </a:lnTo>
                  <a:lnTo>
                    <a:pt x="1470" y="84"/>
                  </a:lnTo>
                  <a:lnTo>
                    <a:pt x="1468" y="84"/>
                  </a:lnTo>
                  <a:lnTo>
                    <a:pt x="1470" y="84"/>
                  </a:lnTo>
                  <a:lnTo>
                    <a:pt x="1476" y="86"/>
                  </a:lnTo>
                  <a:lnTo>
                    <a:pt x="1480" y="86"/>
                  </a:lnTo>
                  <a:lnTo>
                    <a:pt x="1482" y="82"/>
                  </a:lnTo>
                  <a:lnTo>
                    <a:pt x="1482" y="80"/>
                  </a:lnTo>
                  <a:lnTo>
                    <a:pt x="1480" y="80"/>
                  </a:lnTo>
                  <a:lnTo>
                    <a:pt x="762" y="180"/>
                  </a:lnTo>
                  <a:lnTo>
                    <a:pt x="1503" y="76"/>
                  </a:lnTo>
                  <a:lnTo>
                    <a:pt x="1497" y="76"/>
                  </a:lnTo>
                  <a:lnTo>
                    <a:pt x="1493" y="80"/>
                  </a:lnTo>
                  <a:lnTo>
                    <a:pt x="1495" y="82"/>
                  </a:lnTo>
                  <a:lnTo>
                    <a:pt x="1499" y="82"/>
                  </a:lnTo>
                  <a:lnTo>
                    <a:pt x="1509" y="80"/>
                  </a:lnTo>
                  <a:lnTo>
                    <a:pt x="1511" y="78"/>
                  </a:lnTo>
                  <a:lnTo>
                    <a:pt x="1513" y="75"/>
                  </a:lnTo>
                  <a:lnTo>
                    <a:pt x="1511" y="75"/>
                  </a:lnTo>
                  <a:lnTo>
                    <a:pt x="1509" y="75"/>
                  </a:lnTo>
                  <a:lnTo>
                    <a:pt x="1503" y="76"/>
                  </a:lnTo>
                  <a:lnTo>
                    <a:pt x="762" y="180"/>
                  </a:lnTo>
                  <a:lnTo>
                    <a:pt x="1584" y="75"/>
                  </a:lnTo>
                  <a:lnTo>
                    <a:pt x="1578" y="75"/>
                  </a:lnTo>
                  <a:lnTo>
                    <a:pt x="1572" y="78"/>
                  </a:lnTo>
                  <a:lnTo>
                    <a:pt x="1574" y="80"/>
                  </a:lnTo>
                  <a:lnTo>
                    <a:pt x="1576" y="80"/>
                  </a:lnTo>
                  <a:lnTo>
                    <a:pt x="1584" y="78"/>
                  </a:lnTo>
                  <a:lnTo>
                    <a:pt x="1587" y="76"/>
                  </a:lnTo>
                  <a:lnTo>
                    <a:pt x="1584" y="75"/>
                  </a:lnTo>
                  <a:lnTo>
                    <a:pt x="762" y="180"/>
                  </a:lnTo>
                  <a:close/>
                </a:path>
              </a:pathLst>
            </a:custGeom>
            <a:solidFill>
              <a:schemeClr val="bg1">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1" name="フリーフォーム 10"/>
            <p:cNvSpPr>
              <a:spLocks/>
            </p:cNvSpPr>
            <p:nvPr/>
          </p:nvSpPr>
          <p:spPr bwMode="auto">
            <a:xfrm>
              <a:off x="5067488" y="347696"/>
              <a:ext cx="4076512" cy="6510304"/>
            </a:xfrm>
            <a:custGeom>
              <a:avLst/>
              <a:gdLst/>
              <a:ahLst/>
              <a:cxnLst>
                <a:cxn ang="0">
                  <a:pos x="621" y="794"/>
                </a:cxn>
                <a:cxn ang="0">
                  <a:pos x="703" y="299"/>
                </a:cxn>
                <a:cxn ang="0">
                  <a:pos x="569" y="435"/>
                </a:cxn>
                <a:cxn ang="0">
                  <a:pos x="292" y="276"/>
                </a:cxn>
                <a:cxn ang="0">
                  <a:pos x="419" y="23"/>
                </a:cxn>
                <a:cxn ang="0">
                  <a:pos x="384" y="80"/>
                </a:cxn>
                <a:cxn ang="0">
                  <a:pos x="724" y="541"/>
                </a:cxn>
                <a:cxn ang="0">
                  <a:pos x="613" y="652"/>
                </a:cxn>
                <a:cxn ang="0">
                  <a:pos x="551" y="710"/>
                </a:cxn>
                <a:cxn ang="0">
                  <a:pos x="676" y="558"/>
                </a:cxn>
                <a:cxn ang="0">
                  <a:pos x="651" y="537"/>
                </a:cxn>
                <a:cxn ang="0">
                  <a:pos x="599" y="574"/>
                </a:cxn>
                <a:cxn ang="0">
                  <a:pos x="646" y="527"/>
                </a:cxn>
                <a:cxn ang="0">
                  <a:pos x="709" y="441"/>
                </a:cxn>
                <a:cxn ang="0">
                  <a:pos x="569" y="593"/>
                </a:cxn>
                <a:cxn ang="0">
                  <a:pos x="682" y="447"/>
                </a:cxn>
                <a:cxn ang="0">
                  <a:pos x="688" y="395"/>
                </a:cxn>
                <a:cxn ang="0">
                  <a:pos x="542" y="545"/>
                </a:cxn>
                <a:cxn ang="0">
                  <a:pos x="450" y="646"/>
                </a:cxn>
                <a:cxn ang="0">
                  <a:pos x="480" y="600"/>
                </a:cxn>
                <a:cxn ang="0">
                  <a:pos x="580" y="479"/>
                </a:cxn>
                <a:cxn ang="0">
                  <a:pos x="649" y="410"/>
                </a:cxn>
                <a:cxn ang="0">
                  <a:pos x="590" y="460"/>
                </a:cxn>
                <a:cxn ang="0">
                  <a:pos x="544" y="504"/>
                </a:cxn>
                <a:cxn ang="0">
                  <a:pos x="628" y="405"/>
                </a:cxn>
                <a:cxn ang="0">
                  <a:pos x="692" y="335"/>
                </a:cxn>
                <a:cxn ang="0">
                  <a:pos x="663" y="353"/>
                </a:cxn>
                <a:cxn ang="0">
                  <a:pos x="425" y="608"/>
                </a:cxn>
                <a:cxn ang="0">
                  <a:pos x="286" y="758"/>
                </a:cxn>
                <a:cxn ang="0">
                  <a:pos x="192" y="865"/>
                </a:cxn>
                <a:cxn ang="0">
                  <a:pos x="48" y="931"/>
                </a:cxn>
                <a:cxn ang="0">
                  <a:pos x="62" y="842"/>
                </a:cxn>
                <a:cxn ang="0">
                  <a:pos x="56" y="810"/>
                </a:cxn>
                <a:cxn ang="0">
                  <a:pos x="35" y="863"/>
                </a:cxn>
                <a:cxn ang="0">
                  <a:pos x="469" y="1057"/>
                </a:cxn>
                <a:cxn ang="0">
                  <a:pos x="592" y="902"/>
                </a:cxn>
                <a:cxn ang="0">
                  <a:pos x="663" y="817"/>
                </a:cxn>
                <a:cxn ang="0">
                  <a:pos x="676" y="767"/>
                </a:cxn>
                <a:cxn ang="0">
                  <a:pos x="688" y="737"/>
                </a:cxn>
                <a:cxn ang="0">
                  <a:pos x="507" y="915"/>
                </a:cxn>
                <a:cxn ang="0">
                  <a:pos x="425" y="988"/>
                </a:cxn>
                <a:cxn ang="0">
                  <a:pos x="475" y="879"/>
                </a:cxn>
                <a:cxn ang="0">
                  <a:pos x="622" y="716"/>
                </a:cxn>
                <a:cxn ang="0">
                  <a:pos x="557" y="779"/>
                </a:cxn>
                <a:cxn ang="0">
                  <a:pos x="538" y="787"/>
                </a:cxn>
                <a:cxn ang="0">
                  <a:pos x="701" y="587"/>
                </a:cxn>
                <a:cxn ang="0">
                  <a:pos x="532" y="775"/>
                </a:cxn>
                <a:cxn ang="0">
                  <a:pos x="546" y="737"/>
                </a:cxn>
                <a:cxn ang="0">
                  <a:pos x="569" y="614"/>
                </a:cxn>
                <a:cxn ang="0">
                  <a:pos x="382" y="675"/>
                </a:cxn>
                <a:cxn ang="0">
                  <a:pos x="323" y="756"/>
                </a:cxn>
                <a:cxn ang="0">
                  <a:pos x="210" y="879"/>
                </a:cxn>
                <a:cxn ang="0">
                  <a:pos x="455" y="583"/>
                </a:cxn>
                <a:cxn ang="0">
                  <a:pos x="384" y="681"/>
                </a:cxn>
                <a:cxn ang="0">
                  <a:pos x="488" y="861"/>
                </a:cxn>
                <a:cxn ang="0">
                  <a:pos x="478" y="867"/>
                </a:cxn>
                <a:cxn ang="0">
                  <a:pos x="108" y="614"/>
                </a:cxn>
                <a:cxn ang="0">
                  <a:pos x="141" y="531"/>
                </a:cxn>
                <a:cxn ang="0">
                  <a:pos x="237" y="395"/>
                </a:cxn>
                <a:cxn ang="0">
                  <a:pos x="194" y="441"/>
                </a:cxn>
                <a:cxn ang="0">
                  <a:pos x="100" y="591"/>
                </a:cxn>
              </a:cxnLst>
              <a:rect l="0" t="0" r="0" b="0"/>
              <a:pathLst>
                <a:path w="724" h="1086">
                  <a:moveTo>
                    <a:pt x="619" y="794"/>
                  </a:moveTo>
                  <a:lnTo>
                    <a:pt x="613" y="802"/>
                  </a:lnTo>
                  <a:lnTo>
                    <a:pt x="603" y="810"/>
                  </a:lnTo>
                  <a:lnTo>
                    <a:pt x="594" y="825"/>
                  </a:lnTo>
                  <a:lnTo>
                    <a:pt x="528" y="898"/>
                  </a:lnTo>
                  <a:lnTo>
                    <a:pt x="540" y="888"/>
                  </a:lnTo>
                  <a:lnTo>
                    <a:pt x="580" y="846"/>
                  </a:lnTo>
                  <a:lnTo>
                    <a:pt x="617" y="804"/>
                  </a:lnTo>
                  <a:lnTo>
                    <a:pt x="630" y="789"/>
                  </a:lnTo>
                  <a:lnTo>
                    <a:pt x="651" y="764"/>
                  </a:lnTo>
                  <a:lnTo>
                    <a:pt x="646" y="769"/>
                  </a:lnTo>
                  <a:lnTo>
                    <a:pt x="636" y="777"/>
                  </a:lnTo>
                  <a:lnTo>
                    <a:pt x="626" y="787"/>
                  </a:lnTo>
                  <a:lnTo>
                    <a:pt x="621" y="794"/>
                  </a:lnTo>
                  <a:lnTo>
                    <a:pt x="619" y="794"/>
                  </a:lnTo>
                  <a:lnTo>
                    <a:pt x="523" y="491"/>
                  </a:lnTo>
                  <a:lnTo>
                    <a:pt x="561" y="449"/>
                  </a:lnTo>
                  <a:lnTo>
                    <a:pt x="605" y="399"/>
                  </a:lnTo>
                  <a:lnTo>
                    <a:pt x="622" y="383"/>
                  </a:lnTo>
                  <a:lnTo>
                    <a:pt x="636" y="372"/>
                  </a:lnTo>
                  <a:lnTo>
                    <a:pt x="640" y="364"/>
                  </a:lnTo>
                  <a:lnTo>
                    <a:pt x="646" y="359"/>
                  </a:lnTo>
                  <a:lnTo>
                    <a:pt x="657" y="347"/>
                  </a:lnTo>
                  <a:lnTo>
                    <a:pt x="667" y="335"/>
                  </a:lnTo>
                  <a:lnTo>
                    <a:pt x="688" y="316"/>
                  </a:lnTo>
                  <a:lnTo>
                    <a:pt x="697" y="305"/>
                  </a:lnTo>
                  <a:lnTo>
                    <a:pt x="703" y="301"/>
                  </a:lnTo>
                  <a:lnTo>
                    <a:pt x="703" y="299"/>
                  </a:lnTo>
                  <a:lnTo>
                    <a:pt x="701" y="297"/>
                  </a:lnTo>
                  <a:lnTo>
                    <a:pt x="699" y="299"/>
                  </a:lnTo>
                  <a:lnTo>
                    <a:pt x="694" y="303"/>
                  </a:lnTo>
                  <a:lnTo>
                    <a:pt x="690" y="307"/>
                  </a:lnTo>
                  <a:lnTo>
                    <a:pt x="682" y="314"/>
                  </a:lnTo>
                  <a:lnTo>
                    <a:pt x="676" y="322"/>
                  </a:lnTo>
                  <a:lnTo>
                    <a:pt x="667" y="328"/>
                  </a:lnTo>
                  <a:lnTo>
                    <a:pt x="661" y="334"/>
                  </a:lnTo>
                  <a:lnTo>
                    <a:pt x="657" y="339"/>
                  </a:lnTo>
                  <a:lnTo>
                    <a:pt x="651" y="347"/>
                  </a:lnTo>
                  <a:lnTo>
                    <a:pt x="634" y="364"/>
                  </a:lnTo>
                  <a:lnTo>
                    <a:pt x="626" y="376"/>
                  </a:lnTo>
                  <a:lnTo>
                    <a:pt x="594" y="408"/>
                  </a:lnTo>
                  <a:lnTo>
                    <a:pt x="569" y="435"/>
                  </a:lnTo>
                  <a:lnTo>
                    <a:pt x="551" y="454"/>
                  </a:lnTo>
                  <a:lnTo>
                    <a:pt x="540" y="464"/>
                  </a:lnTo>
                  <a:lnTo>
                    <a:pt x="532" y="474"/>
                  </a:lnTo>
                  <a:lnTo>
                    <a:pt x="528" y="479"/>
                  </a:lnTo>
                  <a:lnTo>
                    <a:pt x="525" y="481"/>
                  </a:lnTo>
                  <a:lnTo>
                    <a:pt x="511" y="499"/>
                  </a:lnTo>
                  <a:lnTo>
                    <a:pt x="488" y="522"/>
                  </a:lnTo>
                  <a:lnTo>
                    <a:pt x="523" y="491"/>
                  </a:lnTo>
                  <a:lnTo>
                    <a:pt x="619" y="794"/>
                  </a:lnTo>
                  <a:lnTo>
                    <a:pt x="310" y="249"/>
                  </a:lnTo>
                  <a:lnTo>
                    <a:pt x="329" y="215"/>
                  </a:lnTo>
                  <a:lnTo>
                    <a:pt x="310" y="239"/>
                  </a:lnTo>
                  <a:lnTo>
                    <a:pt x="300" y="257"/>
                  </a:lnTo>
                  <a:lnTo>
                    <a:pt x="292" y="276"/>
                  </a:lnTo>
                  <a:lnTo>
                    <a:pt x="302" y="263"/>
                  </a:lnTo>
                  <a:lnTo>
                    <a:pt x="306" y="257"/>
                  </a:lnTo>
                  <a:lnTo>
                    <a:pt x="310" y="249"/>
                  </a:lnTo>
                  <a:lnTo>
                    <a:pt x="619" y="794"/>
                  </a:lnTo>
                  <a:lnTo>
                    <a:pt x="394" y="71"/>
                  </a:lnTo>
                  <a:lnTo>
                    <a:pt x="398" y="67"/>
                  </a:lnTo>
                  <a:lnTo>
                    <a:pt x="402" y="61"/>
                  </a:lnTo>
                  <a:lnTo>
                    <a:pt x="406" y="51"/>
                  </a:lnTo>
                  <a:lnTo>
                    <a:pt x="409" y="44"/>
                  </a:lnTo>
                  <a:lnTo>
                    <a:pt x="413" y="40"/>
                  </a:lnTo>
                  <a:lnTo>
                    <a:pt x="419" y="36"/>
                  </a:lnTo>
                  <a:lnTo>
                    <a:pt x="421" y="30"/>
                  </a:lnTo>
                  <a:lnTo>
                    <a:pt x="417" y="32"/>
                  </a:lnTo>
                  <a:lnTo>
                    <a:pt x="419" y="23"/>
                  </a:lnTo>
                  <a:lnTo>
                    <a:pt x="425" y="7"/>
                  </a:lnTo>
                  <a:lnTo>
                    <a:pt x="429" y="0"/>
                  </a:lnTo>
                  <a:lnTo>
                    <a:pt x="427" y="1"/>
                  </a:lnTo>
                  <a:lnTo>
                    <a:pt x="417" y="13"/>
                  </a:lnTo>
                  <a:lnTo>
                    <a:pt x="413" y="19"/>
                  </a:lnTo>
                  <a:lnTo>
                    <a:pt x="413" y="13"/>
                  </a:lnTo>
                  <a:lnTo>
                    <a:pt x="406" y="21"/>
                  </a:lnTo>
                  <a:lnTo>
                    <a:pt x="398" y="28"/>
                  </a:lnTo>
                  <a:lnTo>
                    <a:pt x="390" y="36"/>
                  </a:lnTo>
                  <a:lnTo>
                    <a:pt x="386" y="40"/>
                  </a:lnTo>
                  <a:lnTo>
                    <a:pt x="386" y="44"/>
                  </a:lnTo>
                  <a:lnTo>
                    <a:pt x="384" y="53"/>
                  </a:lnTo>
                  <a:lnTo>
                    <a:pt x="382" y="69"/>
                  </a:lnTo>
                  <a:lnTo>
                    <a:pt x="384" y="80"/>
                  </a:lnTo>
                  <a:lnTo>
                    <a:pt x="386" y="78"/>
                  </a:lnTo>
                  <a:lnTo>
                    <a:pt x="394" y="71"/>
                  </a:lnTo>
                  <a:lnTo>
                    <a:pt x="619" y="794"/>
                  </a:lnTo>
                  <a:lnTo>
                    <a:pt x="561" y="719"/>
                  </a:lnTo>
                  <a:lnTo>
                    <a:pt x="574" y="704"/>
                  </a:lnTo>
                  <a:lnTo>
                    <a:pt x="590" y="685"/>
                  </a:lnTo>
                  <a:lnTo>
                    <a:pt x="605" y="669"/>
                  </a:lnTo>
                  <a:lnTo>
                    <a:pt x="619" y="654"/>
                  </a:lnTo>
                  <a:lnTo>
                    <a:pt x="653" y="618"/>
                  </a:lnTo>
                  <a:lnTo>
                    <a:pt x="670" y="600"/>
                  </a:lnTo>
                  <a:lnTo>
                    <a:pt x="690" y="577"/>
                  </a:lnTo>
                  <a:lnTo>
                    <a:pt x="701" y="564"/>
                  </a:lnTo>
                  <a:lnTo>
                    <a:pt x="709" y="556"/>
                  </a:lnTo>
                  <a:lnTo>
                    <a:pt x="724" y="541"/>
                  </a:lnTo>
                  <a:lnTo>
                    <a:pt x="724" y="531"/>
                  </a:lnTo>
                  <a:lnTo>
                    <a:pt x="722" y="535"/>
                  </a:lnTo>
                  <a:lnTo>
                    <a:pt x="711" y="547"/>
                  </a:lnTo>
                  <a:lnTo>
                    <a:pt x="703" y="554"/>
                  </a:lnTo>
                  <a:lnTo>
                    <a:pt x="699" y="558"/>
                  </a:lnTo>
                  <a:lnTo>
                    <a:pt x="695" y="566"/>
                  </a:lnTo>
                  <a:lnTo>
                    <a:pt x="684" y="577"/>
                  </a:lnTo>
                  <a:lnTo>
                    <a:pt x="665" y="598"/>
                  </a:lnTo>
                  <a:lnTo>
                    <a:pt x="647" y="618"/>
                  </a:lnTo>
                  <a:lnTo>
                    <a:pt x="636" y="631"/>
                  </a:lnTo>
                  <a:lnTo>
                    <a:pt x="630" y="637"/>
                  </a:lnTo>
                  <a:lnTo>
                    <a:pt x="624" y="643"/>
                  </a:lnTo>
                  <a:lnTo>
                    <a:pt x="619" y="646"/>
                  </a:lnTo>
                  <a:lnTo>
                    <a:pt x="613" y="652"/>
                  </a:lnTo>
                  <a:lnTo>
                    <a:pt x="603" y="664"/>
                  </a:lnTo>
                  <a:lnTo>
                    <a:pt x="594" y="675"/>
                  </a:lnTo>
                  <a:lnTo>
                    <a:pt x="582" y="687"/>
                  </a:lnTo>
                  <a:lnTo>
                    <a:pt x="565" y="702"/>
                  </a:lnTo>
                  <a:lnTo>
                    <a:pt x="555" y="712"/>
                  </a:lnTo>
                  <a:lnTo>
                    <a:pt x="550" y="717"/>
                  </a:lnTo>
                  <a:lnTo>
                    <a:pt x="546" y="721"/>
                  </a:lnTo>
                  <a:lnTo>
                    <a:pt x="544" y="723"/>
                  </a:lnTo>
                  <a:lnTo>
                    <a:pt x="538" y="731"/>
                  </a:lnTo>
                  <a:lnTo>
                    <a:pt x="532" y="737"/>
                  </a:lnTo>
                  <a:lnTo>
                    <a:pt x="534" y="733"/>
                  </a:lnTo>
                  <a:lnTo>
                    <a:pt x="538" y="727"/>
                  </a:lnTo>
                  <a:lnTo>
                    <a:pt x="544" y="719"/>
                  </a:lnTo>
                  <a:lnTo>
                    <a:pt x="551" y="710"/>
                  </a:lnTo>
                  <a:lnTo>
                    <a:pt x="565" y="696"/>
                  </a:lnTo>
                  <a:lnTo>
                    <a:pt x="574" y="681"/>
                  </a:lnTo>
                  <a:lnTo>
                    <a:pt x="580" y="673"/>
                  </a:lnTo>
                  <a:lnTo>
                    <a:pt x="588" y="664"/>
                  </a:lnTo>
                  <a:lnTo>
                    <a:pt x="601" y="645"/>
                  </a:lnTo>
                  <a:lnTo>
                    <a:pt x="617" y="629"/>
                  </a:lnTo>
                  <a:lnTo>
                    <a:pt x="634" y="606"/>
                  </a:lnTo>
                  <a:lnTo>
                    <a:pt x="655" y="587"/>
                  </a:lnTo>
                  <a:lnTo>
                    <a:pt x="682" y="558"/>
                  </a:lnTo>
                  <a:lnTo>
                    <a:pt x="724" y="512"/>
                  </a:lnTo>
                  <a:lnTo>
                    <a:pt x="724" y="504"/>
                  </a:lnTo>
                  <a:lnTo>
                    <a:pt x="713" y="518"/>
                  </a:lnTo>
                  <a:lnTo>
                    <a:pt x="697" y="531"/>
                  </a:lnTo>
                  <a:lnTo>
                    <a:pt x="676" y="558"/>
                  </a:lnTo>
                  <a:lnTo>
                    <a:pt x="678" y="552"/>
                  </a:lnTo>
                  <a:lnTo>
                    <a:pt x="682" y="545"/>
                  </a:lnTo>
                  <a:lnTo>
                    <a:pt x="699" y="524"/>
                  </a:lnTo>
                  <a:lnTo>
                    <a:pt x="724" y="499"/>
                  </a:lnTo>
                  <a:lnTo>
                    <a:pt x="724" y="460"/>
                  </a:lnTo>
                  <a:lnTo>
                    <a:pt x="718" y="468"/>
                  </a:lnTo>
                  <a:lnTo>
                    <a:pt x="705" y="479"/>
                  </a:lnTo>
                  <a:lnTo>
                    <a:pt x="695" y="489"/>
                  </a:lnTo>
                  <a:lnTo>
                    <a:pt x="690" y="497"/>
                  </a:lnTo>
                  <a:lnTo>
                    <a:pt x="676" y="508"/>
                  </a:lnTo>
                  <a:lnTo>
                    <a:pt x="663" y="518"/>
                  </a:lnTo>
                  <a:lnTo>
                    <a:pt x="659" y="524"/>
                  </a:lnTo>
                  <a:lnTo>
                    <a:pt x="655" y="531"/>
                  </a:lnTo>
                  <a:lnTo>
                    <a:pt x="651" y="537"/>
                  </a:lnTo>
                  <a:lnTo>
                    <a:pt x="646" y="541"/>
                  </a:lnTo>
                  <a:lnTo>
                    <a:pt x="642" y="547"/>
                  </a:lnTo>
                  <a:lnTo>
                    <a:pt x="638" y="552"/>
                  </a:lnTo>
                  <a:lnTo>
                    <a:pt x="624" y="564"/>
                  </a:lnTo>
                  <a:lnTo>
                    <a:pt x="611" y="575"/>
                  </a:lnTo>
                  <a:lnTo>
                    <a:pt x="605" y="579"/>
                  </a:lnTo>
                  <a:lnTo>
                    <a:pt x="599" y="585"/>
                  </a:lnTo>
                  <a:lnTo>
                    <a:pt x="598" y="587"/>
                  </a:lnTo>
                  <a:lnTo>
                    <a:pt x="594" y="583"/>
                  </a:lnTo>
                  <a:lnTo>
                    <a:pt x="594" y="581"/>
                  </a:lnTo>
                  <a:lnTo>
                    <a:pt x="594" y="577"/>
                  </a:lnTo>
                  <a:lnTo>
                    <a:pt x="598" y="574"/>
                  </a:lnTo>
                  <a:lnTo>
                    <a:pt x="598" y="572"/>
                  </a:lnTo>
                  <a:lnTo>
                    <a:pt x="599" y="574"/>
                  </a:lnTo>
                  <a:lnTo>
                    <a:pt x="601" y="574"/>
                  </a:lnTo>
                  <a:lnTo>
                    <a:pt x="605" y="570"/>
                  </a:lnTo>
                  <a:lnTo>
                    <a:pt x="611" y="564"/>
                  </a:lnTo>
                  <a:lnTo>
                    <a:pt x="615" y="558"/>
                  </a:lnTo>
                  <a:lnTo>
                    <a:pt x="617" y="550"/>
                  </a:lnTo>
                  <a:lnTo>
                    <a:pt x="617" y="547"/>
                  </a:lnTo>
                  <a:lnTo>
                    <a:pt x="619" y="549"/>
                  </a:lnTo>
                  <a:lnTo>
                    <a:pt x="617" y="558"/>
                  </a:lnTo>
                  <a:lnTo>
                    <a:pt x="615" y="566"/>
                  </a:lnTo>
                  <a:lnTo>
                    <a:pt x="622" y="554"/>
                  </a:lnTo>
                  <a:lnTo>
                    <a:pt x="626" y="543"/>
                  </a:lnTo>
                  <a:lnTo>
                    <a:pt x="632" y="537"/>
                  </a:lnTo>
                  <a:lnTo>
                    <a:pt x="638" y="531"/>
                  </a:lnTo>
                  <a:lnTo>
                    <a:pt x="646" y="527"/>
                  </a:lnTo>
                  <a:lnTo>
                    <a:pt x="649" y="524"/>
                  </a:lnTo>
                  <a:lnTo>
                    <a:pt x="653" y="516"/>
                  </a:lnTo>
                  <a:lnTo>
                    <a:pt x="676" y="491"/>
                  </a:lnTo>
                  <a:lnTo>
                    <a:pt x="684" y="479"/>
                  </a:lnTo>
                  <a:lnTo>
                    <a:pt x="692" y="470"/>
                  </a:lnTo>
                  <a:lnTo>
                    <a:pt x="697" y="466"/>
                  </a:lnTo>
                  <a:lnTo>
                    <a:pt x="701" y="462"/>
                  </a:lnTo>
                  <a:lnTo>
                    <a:pt x="709" y="451"/>
                  </a:lnTo>
                  <a:lnTo>
                    <a:pt x="717" y="443"/>
                  </a:lnTo>
                  <a:lnTo>
                    <a:pt x="724" y="435"/>
                  </a:lnTo>
                  <a:lnTo>
                    <a:pt x="724" y="426"/>
                  </a:lnTo>
                  <a:lnTo>
                    <a:pt x="722" y="428"/>
                  </a:lnTo>
                  <a:lnTo>
                    <a:pt x="715" y="433"/>
                  </a:lnTo>
                  <a:lnTo>
                    <a:pt x="709" y="441"/>
                  </a:lnTo>
                  <a:lnTo>
                    <a:pt x="703" y="449"/>
                  </a:lnTo>
                  <a:lnTo>
                    <a:pt x="692" y="462"/>
                  </a:lnTo>
                  <a:lnTo>
                    <a:pt x="665" y="491"/>
                  </a:lnTo>
                  <a:lnTo>
                    <a:pt x="653" y="506"/>
                  </a:lnTo>
                  <a:lnTo>
                    <a:pt x="640" y="520"/>
                  </a:lnTo>
                  <a:lnTo>
                    <a:pt x="624" y="537"/>
                  </a:lnTo>
                  <a:lnTo>
                    <a:pt x="599" y="554"/>
                  </a:lnTo>
                  <a:lnTo>
                    <a:pt x="598" y="556"/>
                  </a:lnTo>
                  <a:lnTo>
                    <a:pt x="598" y="558"/>
                  </a:lnTo>
                  <a:lnTo>
                    <a:pt x="598" y="562"/>
                  </a:lnTo>
                  <a:lnTo>
                    <a:pt x="594" y="570"/>
                  </a:lnTo>
                  <a:lnTo>
                    <a:pt x="574" y="589"/>
                  </a:lnTo>
                  <a:lnTo>
                    <a:pt x="571" y="593"/>
                  </a:lnTo>
                  <a:lnTo>
                    <a:pt x="569" y="593"/>
                  </a:lnTo>
                  <a:lnTo>
                    <a:pt x="569" y="591"/>
                  </a:lnTo>
                  <a:lnTo>
                    <a:pt x="573" y="574"/>
                  </a:lnTo>
                  <a:lnTo>
                    <a:pt x="567" y="579"/>
                  </a:lnTo>
                  <a:lnTo>
                    <a:pt x="550" y="598"/>
                  </a:lnTo>
                  <a:lnTo>
                    <a:pt x="548" y="598"/>
                  </a:lnTo>
                  <a:lnTo>
                    <a:pt x="546" y="598"/>
                  </a:lnTo>
                  <a:lnTo>
                    <a:pt x="546" y="597"/>
                  </a:lnTo>
                  <a:lnTo>
                    <a:pt x="555" y="579"/>
                  </a:lnTo>
                  <a:lnTo>
                    <a:pt x="571" y="562"/>
                  </a:lnTo>
                  <a:lnTo>
                    <a:pt x="598" y="537"/>
                  </a:lnTo>
                  <a:lnTo>
                    <a:pt x="622" y="508"/>
                  </a:lnTo>
                  <a:lnTo>
                    <a:pt x="651" y="479"/>
                  </a:lnTo>
                  <a:lnTo>
                    <a:pt x="667" y="466"/>
                  </a:lnTo>
                  <a:lnTo>
                    <a:pt x="682" y="447"/>
                  </a:lnTo>
                  <a:lnTo>
                    <a:pt x="694" y="430"/>
                  </a:lnTo>
                  <a:lnTo>
                    <a:pt x="690" y="433"/>
                  </a:lnTo>
                  <a:lnTo>
                    <a:pt x="684" y="439"/>
                  </a:lnTo>
                  <a:lnTo>
                    <a:pt x="680" y="443"/>
                  </a:lnTo>
                  <a:lnTo>
                    <a:pt x="653" y="472"/>
                  </a:lnTo>
                  <a:lnTo>
                    <a:pt x="655" y="468"/>
                  </a:lnTo>
                  <a:lnTo>
                    <a:pt x="661" y="456"/>
                  </a:lnTo>
                  <a:lnTo>
                    <a:pt x="669" y="443"/>
                  </a:lnTo>
                  <a:lnTo>
                    <a:pt x="684" y="426"/>
                  </a:lnTo>
                  <a:lnTo>
                    <a:pt x="697" y="403"/>
                  </a:lnTo>
                  <a:lnTo>
                    <a:pt x="724" y="374"/>
                  </a:lnTo>
                  <a:lnTo>
                    <a:pt x="724" y="360"/>
                  </a:lnTo>
                  <a:lnTo>
                    <a:pt x="705" y="378"/>
                  </a:lnTo>
                  <a:lnTo>
                    <a:pt x="688" y="395"/>
                  </a:lnTo>
                  <a:lnTo>
                    <a:pt x="670" y="414"/>
                  </a:lnTo>
                  <a:lnTo>
                    <a:pt x="659" y="426"/>
                  </a:lnTo>
                  <a:lnTo>
                    <a:pt x="646" y="435"/>
                  </a:lnTo>
                  <a:lnTo>
                    <a:pt x="638" y="437"/>
                  </a:lnTo>
                  <a:lnTo>
                    <a:pt x="634" y="441"/>
                  </a:lnTo>
                  <a:lnTo>
                    <a:pt x="628" y="445"/>
                  </a:lnTo>
                  <a:lnTo>
                    <a:pt x="622" y="454"/>
                  </a:lnTo>
                  <a:lnTo>
                    <a:pt x="622" y="460"/>
                  </a:lnTo>
                  <a:lnTo>
                    <a:pt x="619" y="464"/>
                  </a:lnTo>
                  <a:lnTo>
                    <a:pt x="615" y="466"/>
                  </a:lnTo>
                  <a:lnTo>
                    <a:pt x="584" y="497"/>
                  </a:lnTo>
                  <a:lnTo>
                    <a:pt x="561" y="520"/>
                  </a:lnTo>
                  <a:lnTo>
                    <a:pt x="550" y="535"/>
                  </a:lnTo>
                  <a:lnTo>
                    <a:pt x="542" y="545"/>
                  </a:lnTo>
                  <a:lnTo>
                    <a:pt x="536" y="554"/>
                  </a:lnTo>
                  <a:lnTo>
                    <a:pt x="525" y="564"/>
                  </a:lnTo>
                  <a:lnTo>
                    <a:pt x="513" y="575"/>
                  </a:lnTo>
                  <a:lnTo>
                    <a:pt x="507" y="581"/>
                  </a:lnTo>
                  <a:lnTo>
                    <a:pt x="505" y="585"/>
                  </a:lnTo>
                  <a:lnTo>
                    <a:pt x="502" y="589"/>
                  </a:lnTo>
                  <a:lnTo>
                    <a:pt x="492" y="593"/>
                  </a:lnTo>
                  <a:lnTo>
                    <a:pt x="488" y="597"/>
                  </a:lnTo>
                  <a:lnTo>
                    <a:pt x="486" y="602"/>
                  </a:lnTo>
                  <a:lnTo>
                    <a:pt x="478" y="610"/>
                  </a:lnTo>
                  <a:lnTo>
                    <a:pt x="471" y="620"/>
                  </a:lnTo>
                  <a:lnTo>
                    <a:pt x="461" y="629"/>
                  </a:lnTo>
                  <a:lnTo>
                    <a:pt x="454" y="641"/>
                  </a:lnTo>
                  <a:lnTo>
                    <a:pt x="450" y="646"/>
                  </a:lnTo>
                  <a:lnTo>
                    <a:pt x="448" y="652"/>
                  </a:lnTo>
                  <a:lnTo>
                    <a:pt x="446" y="654"/>
                  </a:lnTo>
                  <a:lnTo>
                    <a:pt x="442" y="656"/>
                  </a:lnTo>
                  <a:lnTo>
                    <a:pt x="425" y="675"/>
                  </a:lnTo>
                  <a:lnTo>
                    <a:pt x="388" y="716"/>
                  </a:lnTo>
                  <a:lnTo>
                    <a:pt x="392" y="710"/>
                  </a:lnTo>
                  <a:lnTo>
                    <a:pt x="404" y="694"/>
                  </a:lnTo>
                  <a:lnTo>
                    <a:pt x="415" y="679"/>
                  </a:lnTo>
                  <a:lnTo>
                    <a:pt x="427" y="666"/>
                  </a:lnTo>
                  <a:lnTo>
                    <a:pt x="444" y="646"/>
                  </a:lnTo>
                  <a:lnTo>
                    <a:pt x="455" y="627"/>
                  </a:lnTo>
                  <a:lnTo>
                    <a:pt x="465" y="616"/>
                  </a:lnTo>
                  <a:lnTo>
                    <a:pt x="475" y="604"/>
                  </a:lnTo>
                  <a:lnTo>
                    <a:pt x="480" y="600"/>
                  </a:lnTo>
                  <a:lnTo>
                    <a:pt x="480" y="598"/>
                  </a:lnTo>
                  <a:lnTo>
                    <a:pt x="480" y="597"/>
                  </a:lnTo>
                  <a:lnTo>
                    <a:pt x="480" y="593"/>
                  </a:lnTo>
                  <a:lnTo>
                    <a:pt x="484" y="587"/>
                  </a:lnTo>
                  <a:lnTo>
                    <a:pt x="492" y="579"/>
                  </a:lnTo>
                  <a:lnTo>
                    <a:pt x="500" y="572"/>
                  </a:lnTo>
                  <a:lnTo>
                    <a:pt x="519" y="552"/>
                  </a:lnTo>
                  <a:lnTo>
                    <a:pt x="538" y="531"/>
                  </a:lnTo>
                  <a:lnTo>
                    <a:pt x="550" y="520"/>
                  </a:lnTo>
                  <a:lnTo>
                    <a:pt x="559" y="508"/>
                  </a:lnTo>
                  <a:lnTo>
                    <a:pt x="565" y="501"/>
                  </a:lnTo>
                  <a:lnTo>
                    <a:pt x="573" y="489"/>
                  </a:lnTo>
                  <a:lnTo>
                    <a:pt x="576" y="483"/>
                  </a:lnTo>
                  <a:lnTo>
                    <a:pt x="580" y="479"/>
                  </a:lnTo>
                  <a:lnTo>
                    <a:pt x="584" y="476"/>
                  </a:lnTo>
                  <a:lnTo>
                    <a:pt x="586" y="474"/>
                  </a:lnTo>
                  <a:lnTo>
                    <a:pt x="590" y="470"/>
                  </a:lnTo>
                  <a:lnTo>
                    <a:pt x="596" y="466"/>
                  </a:lnTo>
                  <a:lnTo>
                    <a:pt x="601" y="462"/>
                  </a:lnTo>
                  <a:lnTo>
                    <a:pt x="605" y="460"/>
                  </a:lnTo>
                  <a:lnTo>
                    <a:pt x="611" y="451"/>
                  </a:lnTo>
                  <a:lnTo>
                    <a:pt x="617" y="443"/>
                  </a:lnTo>
                  <a:lnTo>
                    <a:pt x="622" y="439"/>
                  </a:lnTo>
                  <a:lnTo>
                    <a:pt x="624" y="437"/>
                  </a:lnTo>
                  <a:lnTo>
                    <a:pt x="632" y="431"/>
                  </a:lnTo>
                  <a:lnTo>
                    <a:pt x="636" y="426"/>
                  </a:lnTo>
                  <a:lnTo>
                    <a:pt x="640" y="418"/>
                  </a:lnTo>
                  <a:lnTo>
                    <a:pt x="649" y="410"/>
                  </a:lnTo>
                  <a:lnTo>
                    <a:pt x="657" y="403"/>
                  </a:lnTo>
                  <a:lnTo>
                    <a:pt x="663" y="397"/>
                  </a:lnTo>
                  <a:lnTo>
                    <a:pt x="669" y="385"/>
                  </a:lnTo>
                  <a:lnTo>
                    <a:pt x="676" y="370"/>
                  </a:lnTo>
                  <a:lnTo>
                    <a:pt x="672" y="380"/>
                  </a:lnTo>
                  <a:lnTo>
                    <a:pt x="669" y="383"/>
                  </a:lnTo>
                  <a:lnTo>
                    <a:pt x="665" y="387"/>
                  </a:lnTo>
                  <a:lnTo>
                    <a:pt x="657" y="393"/>
                  </a:lnTo>
                  <a:lnTo>
                    <a:pt x="634" y="416"/>
                  </a:lnTo>
                  <a:lnTo>
                    <a:pt x="626" y="426"/>
                  </a:lnTo>
                  <a:lnTo>
                    <a:pt x="621" y="437"/>
                  </a:lnTo>
                  <a:lnTo>
                    <a:pt x="607" y="445"/>
                  </a:lnTo>
                  <a:lnTo>
                    <a:pt x="596" y="458"/>
                  </a:lnTo>
                  <a:lnTo>
                    <a:pt x="590" y="460"/>
                  </a:lnTo>
                  <a:lnTo>
                    <a:pt x="588" y="460"/>
                  </a:lnTo>
                  <a:lnTo>
                    <a:pt x="571" y="481"/>
                  </a:lnTo>
                  <a:lnTo>
                    <a:pt x="551" y="504"/>
                  </a:lnTo>
                  <a:lnTo>
                    <a:pt x="534" y="526"/>
                  </a:lnTo>
                  <a:lnTo>
                    <a:pt x="515" y="547"/>
                  </a:lnTo>
                  <a:lnTo>
                    <a:pt x="500" y="564"/>
                  </a:lnTo>
                  <a:lnTo>
                    <a:pt x="484" y="581"/>
                  </a:lnTo>
                  <a:lnTo>
                    <a:pt x="457" y="610"/>
                  </a:lnTo>
                  <a:lnTo>
                    <a:pt x="450" y="618"/>
                  </a:lnTo>
                  <a:lnTo>
                    <a:pt x="440" y="623"/>
                  </a:lnTo>
                  <a:lnTo>
                    <a:pt x="448" y="618"/>
                  </a:lnTo>
                  <a:lnTo>
                    <a:pt x="469" y="591"/>
                  </a:lnTo>
                  <a:lnTo>
                    <a:pt x="503" y="554"/>
                  </a:lnTo>
                  <a:lnTo>
                    <a:pt x="544" y="504"/>
                  </a:lnTo>
                  <a:lnTo>
                    <a:pt x="561" y="485"/>
                  </a:lnTo>
                  <a:lnTo>
                    <a:pt x="567" y="479"/>
                  </a:lnTo>
                  <a:lnTo>
                    <a:pt x="574" y="462"/>
                  </a:lnTo>
                  <a:lnTo>
                    <a:pt x="561" y="470"/>
                  </a:lnTo>
                  <a:lnTo>
                    <a:pt x="563" y="468"/>
                  </a:lnTo>
                  <a:lnTo>
                    <a:pt x="567" y="462"/>
                  </a:lnTo>
                  <a:lnTo>
                    <a:pt x="582" y="445"/>
                  </a:lnTo>
                  <a:lnTo>
                    <a:pt x="607" y="420"/>
                  </a:lnTo>
                  <a:lnTo>
                    <a:pt x="611" y="418"/>
                  </a:lnTo>
                  <a:lnTo>
                    <a:pt x="617" y="416"/>
                  </a:lnTo>
                  <a:lnTo>
                    <a:pt x="621" y="412"/>
                  </a:lnTo>
                  <a:lnTo>
                    <a:pt x="621" y="410"/>
                  </a:lnTo>
                  <a:lnTo>
                    <a:pt x="624" y="406"/>
                  </a:lnTo>
                  <a:lnTo>
                    <a:pt x="628" y="405"/>
                  </a:lnTo>
                  <a:lnTo>
                    <a:pt x="632" y="403"/>
                  </a:lnTo>
                  <a:lnTo>
                    <a:pt x="634" y="397"/>
                  </a:lnTo>
                  <a:lnTo>
                    <a:pt x="640" y="389"/>
                  </a:lnTo>
                  <a:lnTo>
                    <a:pt x="646" y="382"/>
                  </a:lnTo>
                  <a:lnTo>
                    <a:pt x="647" y="378"/>
                  </a:lnTo>
                  <a:lnTo>
                    <a:pt x="649" y="376"/>
                  </a:lnTo>
                  <a:lnTo>
                    <a:pt x="655" y="372"/>
                  </a:lnTo>
                  <a:lnTo>
                    <a:pt x="659" y="368"/>
                  </a:lnTo>
                  <a:lnTo>
                    <a:pt x="661" y="366"/>
                  </a:lnTo>
                  <a:lnTo>
                    <a:pt x="665" y="359"/>
                  </a:lnTo>
                  <a:lnTo>
                    <a:pt x="674" y="351"/>
                  </a:lnTo>
                  <a:lnTo>
                    <a:pt x="676" y="347"/>
                  </a:lnTo>
                  <a:lnTo>
                    <a:pt x="682" y="345"/>
                  </a:lnTo>
                  <a:lnTo>
                    <a:pt x="692" y="335"/>
                  </a:lnTo>
                  <a:lnTo>
                    <a:pt x="697" y="326"/>
                  </a:lnTo>
                  <a:lnTo>
                    <a:pt x="699" y="322"/>
                  </a:lnTo>
                  <a:lnTo>
                    <a:pt x="703" y="318"/>
                  </a:lnTo>
                  <a:lnTo>
                    <a:pt x="707" y="316"/>
                  </a:lnTo>
                  <a:lnTo>
                    <a:pt x="711" y="312"/>
                  </a:lnTo>
                  <a:lnTo>
                    <a:pt x="724" y="297"/>
                  </a:lnTo>
                  <a:lnTo>
                    <a:pt x="724" y="289"/>
                  </a:lnTo>
                  <a:lnTo>
                    <a:pt x="718" y="293"/>
                  </a:lnTo>
                  <a:lnTo>
                    <a:pt x="711" y="303"/>
                  </a:lnTo>
                  <a:lnTo>
                    <a:pt x="701" y="312"/>
                  </a:lnTo>
                  <a:lnTo>
                    <a:pt x="682" y="330"/>
                  </a:lnTo>
                  <a:lnTo>
                    <a:pt x="672" y="339"/>
                  </a:lnTo>
                  <a:lnTo>
                    <a:pt x="669" y="347"/>
                  </a:lnTo>
                  <a:lnTo>
                    <a:pt x="663" y="353"/>
                  </a:lnTo>
                  <a:lnTo>
                    <a:pt x="655" y="362"/>
                  </a:lnTo>
                  <a:lnTo>
                    <a:pt x="642" y="374"/>
                  </a:lnTo>
                  <a:lnTo>
                    <a:pt x="632" y="385"/>
                  </a:lnTo>
                  <a:lnTo>
                    <a:pt x="619" y="397"/>
                  </a:lnTo>
                  <a:lnTo>
                    <a:pt x="603" y="408"/>
                  </a:lnTo>
                  <a:lnTo>
                    <a:pt x="582" y="431"/>
                  </a:lnTo>
                  <a:lnTo>
                    <a:pt x="548" y="470"/>
                  </a:lnTo>
                  <a:lnTo>
                    <a:pt x="526" y="495"/>
                  </a:lnTo>
                  <a:lnTo>
                    <a:pt x="513" y="510"/>
                  </a:lnTo>
                  <a:lnTo>
                    <a:pt x="503" y="518"/>
                  </a:lnTo>
                  <a:lnTo>
                    <a:pt x="496" y="526"/>
                  </a:lnTo>
                  <a:lnTo>
                    <a:pt x="486" y="537"/>
                  </a:lnTo>
                  <a:lnTo>
                    <a:pt x="469" y="556"/>
                  </a:lnTo>
                  <a:lnTo>
                    <a:pt x="425" y="608"/>
                  </a:lnTo>
                  <a:lnTo>
                    <a:pt x="402" y="637"/>
                  </a:lnTo>
                  <a:lnTo>
                    <a:pt x="375" y="664"/>
                  </a:lnTo>
                  <a:lnTo>
                    <a:pt x="313" y="737"/>
                  </a:lnTo>
                  <a:lnTo>
                    <a:pt x="294" y="762"/>
                  </a:lnTo>
                  <a:lnTo>
                    <a:pt x="273" y="783"/>
                  </a:lnTo>
                  <a:lnTo>
                    <a:pt x="248" y="813"/>
                  </a:lnTo>
                  <a:lnTo>
                    <a:pt x="225" y="846"/>
                  </a:lnTo>
                  <a:lnTo>
                    <a:pt x="194" y="883"/>
                  </a:lnTo>
                  <a:lnTo>
                    <a:pt x="164" y="913"/>
                  </a:lnTo>
                  <a:lnTo>
                    <a:pt x="171" y="902"/>
                  </a:lnTo>
                  <a:lnTo>
                    <a:pt x="194" y="875"/>
                  </a:lnTo>
                  <a:lnTo>
                    <a:pt x="214" y="848"/>
                  </a:lnTo>
                  <a:lnTo>
                    <a:pt x="246" y="806"/>
                  </a:lnTo>
                  <a:lnTo>
                    <a:pt x="286" y="758"/>
                  </a:lnTo>
                  <a:lnTo>
                    <a:pt x="308" y="733"/>
                  </a:lnTo>
                  <a:lnTo>
                    <a:pt x="321" y="714"/>
                  </a:lnTo>
                  <a:lnTo>
                    <a:pt x="334" y="698"/>
                  </a:lnTo>
                  <a:lnTo>
                    <a:pt x="354" y="675"/>
                  </a:lnTo>
                  <a:lnTo>
                    <a:pt x="379" y="648"/>
                  </a:lnTo>
                  <a:lnTo>
                    <a:pt x="396" y="629"/>
                  </a:lnTo>
                  <a:lnTo>
                    <a:pt x="423" y="597"/>
                  </a:lnTo>
                  <a:lnTo>
                    <a:pt x="446" y="572"/>
                  </a:lnTo>
                  <a:lnTo>
                    <a:pt x="477" y="531"/>
                  </a:lnTo>
                  <a:lnTo>
                    <a:pt x="423" y="593"/>
                  </a:lnTo>
                  <a:lnTo>
                    <a:pt x="333" y="694"/>
                  </a:lnTo>
                  <a:lnTo>
                    <a:pt x="296" y="735"/>
                  </a:lnTo>
                  <a:lnTo>
                    <a:pt x="262" y="779"/>
                  </a:lnTo>
                  <a:lnTo>
                    <a:pt x="192" y="865"/>
                  </a:lnTo>
                  <a:lnTo>
                    <a:pt x="169" y="896"/>
                  </a:lnTo>
                  <a:lnTo>
                    <a:pt x="146" y="925"/>
                  </a:lnTo>
                  <a:lnTo>
                    <a:pt x="87" y="996"/>
                  </a:lnTo>
                  <a:lnTo>
                    <a:pt x="39" y="1053"/>
                  </a:lnTo>
                  <a:lnTo>
                    <a:pt x="39" y="1044"/>
                  </a:lnTo>
                  <a:lnTo>
                    <a:pt x="39" y="1038"/>
                  </a:lnTo>
                  <a:lnTo>
                    <a:pt x="35" y="1032"/>
                  </a:lnTo>
                  <a:lnTo>
                    <a:pt x="31" y="1027"/>
                  </a:lnTo>
                  <a:lnTo>
                    <a:pt x="35" y="1021"/>
                  </a:lnTo>
                  <a:lnTo>
                    <a:pt x="37" y="1015"/>
                  </a:lnTo>
                  <a:lnTo>
                    <a:pt x="37" y="1009"/>
                  </a:lnTo>
                  <a:lnTo>
                    <a:pt x="43" y="979"/>
                  </a:lnTo>
                  <a:lnTo>
                    <a:pt x="43" y="952"/>
                  </a:lnTo>
                  <a:lnTo>
                    <a:pt x="48" y="931"/>
                  </a:lnTo>
                  <a:lnTo>
                    <a:pt x="50" y="929"/>
                  </a:lnTo>
                  <a:lnTo>
                    <a:pt x="52" y="929"/>
                  </a:lnTo>
                  <a:lnTo>
                    <a:pt x="54" y="925"/>
                  </a:lnTo>
                  <a:lnTo>
                    <a:pt x="56" y="919"/>
                  </a:lnTo>
                  <a:lnTo>
                    <a:pt x="56" y="915"/>
                  </a:lnTo>
                  <a:lnTo>
                    <a:pt x="54" y="908"/>
                  </a:lnTo>
                  <a:lnTo>
                    <a:pt x="54" y="898"/>
                  </a:lnTo>
                  <a:lnTo>
                    <a:pt x="56" y="890"/>
                  </a:lnTo>
                  <a:lnTo>
                    <a:pt x="56" y="869"/>
                  </a:lnTo>
                  <a:lnTo>
                    <a:pt x="60" y="863"/>
                  </a:lnTo>
                  <a:lnTo>
                    <a:pt x="62" y="858"/>
                  </a:lnTo>
                  <a:lnTo>
                    <a:pt x="64" y="848"/>
                  </a:lnTo>
                  <a:lnTo>
                    <a:pt x="62" y="844"/>
                  </a:lnTo>
                  <a:lnTo>
                    <a:pt x="62" y="842"/>
                  </a:lnTo>
                  <a:lnTo>
                    <a:pt x="60" y="850"/>
                  </a:lnTo>
                  <a:lnTo>
                    <a:pt x="54" y="861"/>
                  </a:lnTo>
                  <a:lnTo>
                    <a:pt x="52" y="861"/>
                  </a:lnTo>
                  <a:lnTo>
                    <a:pt x="52" y="860"/>
                  </a:lnTo>
                  <a:lnTo>
                    <a:pt x="52" y="854"/>
                  </a:lnTo>
                  <a:lnTo>
                    <a:pt x="52" y="850"/>
                  </a:lnTo>
                  <a:lnTo>
                    <a:pt x="54" y="844"/>
                  </a:lnTo>
                  <a:lnTo>
                    <a:pt x="58" y="821"/>
                  </a:lnTo>
                  <a:lnTo>
                    <a:pt x="60" y="800"/>
                  </a:lnTo>
                  <a:lnTo>
                    <a:pt x="62" y="794"/>
                  </a:lnTo>
                  <a:lnTo>
                    <a:pt x="62" y="787"/>
                  </a:lnTo>
                  <a:lnTo>
                    <a:pt x="60" y="790"/>
                  </a:lnTo>
                  <a:lnTo>
                    <a:pt x="56" y="798"/>
                  </a:lnTo>
                  <a:lnTo>
                    <a:pt x="56" y="810"/>
                  </a:lnTo>
                  <a:lnTo>
                    <a:pt x="56" y="819"/>
                  </a:lnTo>
                  <a:lnTo>
                    <a:pt x="54" y="829"/>
                  </a:lnTo>
                  <a:lnTo>
                    <a:pt x="50" y="837"/>
                  </a:lnTo>
                  <a:lnTo>
                    <a:pt x="45" y="850"/>
                  </a:lnTo>
                  <a:lnTo>
                    <a:pt x="43" y="850"/>
                  </a:lnTo>
                  <a:lnTo>
                    <a:pt x="43" y="846"/>
                  </a:lnTo>
                  <a:lnTo>
                    <a:pt x="43" y="838"/>
                  </a:lnTo>
                  <a:lnTo>
                    <a:pt x="41" y="837"/>
                  </a:lnTo>
                  <a:lnTo>
                    <a:pt x="41" y="840"/>
                  </a:lnTo>
                  <a:lnTo>
                    <a:pt x="41" y="846"/>
                  </a:lnTo>
                  <a:lnTo>
                    <a:pt x="39" y="852"/>
                  </a:lnTo>
                  <a:lnTo>
                    <a:pt x="37" y="854"/>
                  </a:lnTo>
                  <a:lnTo>
                    <a:pt x="35" y="858"/>
                  </a:lnTo>
                  <a:lnTo>
                    <a:pt x="35" y="863"/>
                  </a:lnTo>
                  <a:lnTo>
                    <a:pt x="35" y="865"/>
                  </a:lnTo>
                  <a:lnTo>
                    <a:pt x="31" y="883"/>
                  </a:lnTo>
                  <a:lnTo>
                    <a:pt x="23" y="915"/>
                  </a:lnTo>
                  <a:lnTo>
                    <a:pt x="22" y="934"/>
                  </a:lnTo>
                  <a:lnTo>
                    <a:pt x="22" y="944"/>
                  </a:lnTo>
                  <a:lnTo>
                    <a:pt x="20" y="952"/>
                  </a:lnTo>
                  <a:lnTo>
                    <a:pt x="14" y="975"/>
                  </a:lnTo>
                  <a:lnTo>
                    <a:pt x="10" y="996"/>
                  </a:lnTo>
                  <a:lnTo>
                    <a:pt x="8" y="1019"/>
                  </a:lnTo>
                  <a:lnTo>
                    <a:pt x="4" y="1040"/>
                  </a:lnTo>
                  <a:lnTo>
                    <a:pt x="2" y="1057"/>
                  </a:lnTo>
                  <a:lnTo>
                    <a:pt x="0" y="1086"/>
                  </a:lnTo>
                  <a:lnTo>
                    <a:pt x="448" y="1086"/>
                  </a:lnTo>
                  <a:lnTo>
                    <a:pt x="469" y="1057"/>
                  </a:lnTo>
                  <a:lnTo>
                    <a:pt x="505" y="1013"/>
                  </a:lnTo>
                  <a:lnTo>
                    <a:pt x="519" y="992"/>
                  </a:lnTo>
                  <a:lnTo>
                    <a:pt x="530" y="977"/>
                  </a:lnTo>
                  <a:lnTo>
                    <a:pt x="544" y="959"/>
                  </a:lnTo>
                  <a:lnTo>
                    <a:pt x="557" y="946"/>
                  </a:lnTo>
                  <a:lnTo>
                    <a:pt x="563" y="934"/>
                  </a:lnTo>
                  <a:lnTo>
                    <a:pt x="567" y="925"/>
                  </a:lnTo>
                  <a:lnTo>
                    <a:pt x="571" y="921"/>
                  </a:lnTo>
                  <a:lnTo>
                    <a:pt x="576" y="915"/>
                  </a:lnTo>
                  <a:lnTo>
                    <a:pt x="578" y="911"/>
                  </a:lnTo>
                  <a:lnTo>
                    <a:pt x="582" y="909"/>
                  </a:lnTo>
                  <a:lnTo>
                    <a:pt x="586" y="909"/>
                  </a:lnTo>
                  <a:lnTo>
                    <a:pt x="588" y="906"/>
                  </a:lnTo>
                  <a:lnTo>
                    <a:pt x="592" y="902"/>
                  </a:lnTo>
                  <a:lnTo>
                    <a:pt x="599" y="894"/>
                  </a:lnTo>
                  <a:lnTo>
                    <a:pt x="617" y="879"/>
                  </a:lnTo>
                  <a:lnTo>
                    <a:pt x="624" y="869"/>
                  </a:lnTo>
                  <a:lnTo>
                    <a:pt x="624" y="865"/>
                  </a:lnTo>
                  <a:lnTo>
                    <a:pt x="622" y="865"/>
                  </a:lnTo>
                  <a:lnTo>
                    <a:pt x="617" y="869"/>
                  </a:lnTo>
                  <a:lnTo>
                    <a:pt x="615" y="869"/>
                  </a:lnTo>
                  <a:lnTo>
                    <a:pt x="615" y="865"/>
                  </a:lnTo>
                  <a:lnTo>
                    <a:pt x="617" y="861"/>
                  </a:lnTo>
                  <a:lnTo>
                    <a:pt x="621" y="860"/>
                  </a:lnTo>
                  <a:lnTo>
                    <a:pt x="632" y="850"/>
                  </a:lnTo>
                  <a:lnTo>
                    <a:pt x="640" y="842"/>
                  </a:lnTo>
                  <a:lnTo>
                    <a:pt x="659" y="819"/>
                  </a:lnTo>
                  <a:lnTo>
                    <a:pt x="663" y="817"/>
                  </a:lnTo>
                  <a:lnTo>
                    <a:pt x="669" y="815"/>
                  </a:lnTo>
                  <a:lnTo>
                    <a:pt x="670" y="813"/>
                  </a:lnTo>
                  <a:lnTo>
                    <a:pt x="670" y="812"/>
                  </a:lnTo>
                  <a:lnTo>
                    <a:pt x="670" y="806"/>
                  </a:lnTo>
                  <a:lnTo>
                    <a:pt x="674" y="798"/>
                  </a:lnTo>
                  <a:lnTo>
                    <a:pt x="686" y="787"/>
                  </a:lnTo>
                  <a:lnTo>
                    <a:pt x="695" y="777"/>
                  </a:lnTo>
                  <a:lnTo>
                    <a:pt x="701" y="769"/>
                  </a:lnTo>
                  <a:lnTo>
                    <a:pt x="724" y="742"/>
                  </a:lnTo>
                  <a:lnTo>
                    <a:pt x="724" y="714"/>
                  </a:lnTo>
                  <a:lnTo>
                    <a:pt x="709" y="733"/>
                  </a:lnTo>
                  <a:lnTo>
                    <a:pt x="697" y="746"/>
                  </a:lnTo>
                  <a:lnTo>
                    <a:pt x="686" y="756"/>
                  </a:lnTo>
                  <a:lnTo>
                    <a:pt x="676" y="767"/>
                  </a:lnTo>
                  <a:lnTo>
                    <a:pt x="661" y="785"/>
                  </a:lnTo>
                  <a:lnTo>
                    <a:pt x="655" y="789"/>
                  </a:lnTo>
                  <a:lnTo>
                    <a:pt x="653" y="789"/>
                  </a:lnTo>
                  <a:lnTo>
                    <a:pt x="653" y="785"/>
                  </a:lnTo>
                  <a:lnTo>
                    <a:pt x="655" y="781"/>
                  </a:lnTo>
                  <a:lnTo>
                    <a:pt x="659" y="777"/>
                  </a:lnTo>
                  <a:lnTo>
                    <a:pt x="665" y="771"/>
                  </a:lnTo>
                  <a:lnTo>
                    <a:pt x="678" y="756"/>
                  </a:lnTo>
                  <a:lnTo>
                    <a:pt x="695" y="737"/>
                  </a:lnTo>
                  <a:lnTo>
                    <a:pt x="724" y="706"/>
                  </a:lnTo>
                  <a:lnTo>
                    <a:pt x="724" y="693"/>
                  </a:lnTo>
                  <a:lnTo>
                    <a:pt x="717" y="700"/>
                  </a:lnTo>
                  <a:lnTo>
                    <a:pt x="699" y="719"/>
                  </a:lnTo>
                  <a:lnTo>
                    <a:pt x="688" y="737"/>
                  </a:lnTo>
                  <a:lnTo>
                    <a:pt x="680" y="742"/>
                  </a:lnTo>
                  <a:lnTo>
                    <a:pt x="667" y="756"/>
                  </a:lnTo>
                  <a:lnTo>
                    <a:pt x="653" y="769"/>
                  </a:lnTo>
                  <a:lnTo>
                    <a:pt x="638" y="789"/>
                  </a:lnTo>
                  <a:lnTo>
                    <a:pt x="615" y="813"/>
                  </a:lnTo>
                  <a:lnTo>
                    <a:pt x="592" y="838"/>
                  </a:lnTo>
                  <a:lnTo>
                    <a:pt x="569" y="863"/>
                  </a:lnTo>
                  <a:lnTo>
                    <a:pt x="544" y="892"/>
                  </a:lnTo>
                  <a:lnTo>
                    <a:pt x="534" y="900"/>
                  </a:lnTo>
                  <a:lnTo>
                    <a:pt x="523" y="906"/>
                  </a:lnTo>
                  <a:lnTo>
                    <a:pt x="519" y="908"/>
                  </a:lnTo>
                  <a:lnTo>
                    <a:pt x="515" y="911"/>
                  </a:lnTo>
                  <a:lnTo>
                    <a:pt x="511" y="913"/>
                  </a:lnTo>
                  <a:lnTo>
                    <a:pt x="507" y="915"/>
                  </a:lnTo>
                  <a:lnTo>
                    <a:pt x="496" y="921"/>
                  </a:lnTo>
                  <a:lnTo>
                    <a:pt x="488" y="931"/>
                  </a:lnTo>
                  <a:lnTo>
                    <a:pt x="480" y="942"/>
                  </a:lnTo>
                  <a:lnTo>
                    <a:pt x="477" y="946"/>
                  </a:lnTo>
                  <a:lnTo>
                    <a:pt x="469" y="952"/>
                  </a:lnTo>
                  <a:lnTo>
                    <a:pt x="465" y="954"/>
                  </a:lnTo>
                  <a:lnTo>
                    <a:pt x="463" y="954"/>
                  </a:lnTo>
                  <a:lnTo>
                    <a:pt x="463" y="952"/>
                  </a:lnTo>
                  <a:lnTo>
                    <a:pt x="477" y="936"/>
                  </a:lnTo>
                  <a:lnTo>
                    <a:pt x="484" y="925"/>
                  </a:lnTo>
                  <a:lnTo>
                    <a:pt x="473" y="938"/>
                  </a:lnTo>
                  <a:lnTo>
                    <a:pt x="457" y="952"/>
                  </a:lnTo>
                  <a:lnTo>
                    <a:pt x="450" y="959"/>
                  </a:lnTo>
                  <a:lnTo>
                    <a:pt x="425" y="988"/>
                  </a:lnTo>
                  <a:lnTo>
                    <a:pt x="425" y="980"/>
                  </a:lnTo>
                  <a:lnTo>
                    <a:pt x="421" y="975"/>
                  </a:lnTo>
                  <a:lnTo>
                    <a:pt x="406" y="990"/>
                  </a:lnTo>
                  <a:lnTo>
                    <a:pt x="417" y="975"/>
                  </a:lnTo>
                  <a:lnTo>
                    <a:pt x="407" y="980"/>
                  </a:lnTo>
                  <a:lnTo>
                    <a:pt x="396" y="988"/>
                  </a:lnTo>
                  <a:lnTo>
                    <a:pt x="402" y="979"/>
                  </a:lnTo>
                  <a:lnTo>
                    <a:pt x="413" y="965"/>
                  </a:lnTo>
                  <a:lnTo>
                    <a:pt x="419" y="961"/>
                  </a:lnTo>
                  <a:lnTo>
                    <a:pt x="425" y="952"/>
                  </a:lnTo>
                  <a:lnTo>
                    <a:pt x="444" y="927"/>
                  </a:lnTo>
                  <a:lnTo>
                    <a:pt x="463" y="898"/>
                  </a:lnTo>
                  <a:lnTo>
                    <a:pt x="473" y="883"/>
                  </a:lnTo>
                  <a:lnTo>
                    <a:pt x="475" y="879"/>
                  </a:lnTo>
                  <a:lnTo>
                    <a:pt x="478" y="875"/>
                  </a:lnTo>
                  <a:lnTo>
                    <a:pt x="488" y="871"/>
                  </a:lnTo>
                  <a:lnTo>
                    <a:pt x="500" y="858"/>
                  </a:lnTo>
                  <a:lnTo>
                    <a:pt x="509" y="846"/>
                  </a:lnTo>
                  <a:lnTo>
                    <a:pt x="515" y="833"/>
                  </a:lnTo>
                  <a:lnTo>
                    <a:pt x="523" y="823"/>
                  </a:lnTo>
                  <a:lnTo>
                    <a:pt x="530" y="815"/>
                  </a:lnTo>
                  <a:lnTo>
                    <a:pt x="542" y="806"/>
                  </a:lnTo>
                  <a:lnTo>
                    <a:pt x="550" y="798"/>
                  </a:lnTo>
                  <a:lnTo>
                    <a:pt x="557" y="790"/>
                  </a:lnTo>
                  <a:lnTo>
                    <a:pt x="563" y="779"/>
                  </a:lnTo>
                  <a:lnTo>
                    <a:pt x="582" y="758"/>
                  </a:lnTo>
                  <a:lnTo>
                    <a:pt x="605" y="731"/>
                  </a:lnTo>
                  <a:lnTo>
                    <a:pt x="622" y="716"/>
                  </a:lnTo>
                  <a:lnTo>
                    <a:pt x="628" y="708"/>
                  </a:lnTo>
                  <a:lnTo>
                    <a:pt x="634" y="700"/>
                  </a:lnTo>
                  <a:lnTo>
                    <a:pt x="640" y="694"/>
                  </a:lnTo>
                  <a:lnTo>
                    <a:pt x="642" y="685"/>
                  </a:lnTo>
                  <a:lnTo>
                    <a:pt x="644" y="683"/>
                  </a:lnTo>
                  <a:lnTo>
                    <a:pt x="642" y="685"/>
                  </a:lnTo>
                  <a:lnTo>
                    <a:pt x="634" y="693"/>
                  </a:lnTo>
                  <a:lnTo>
                    <a:pt x="621" y="708"/>
                  </a:lnTo>
                  <a:lnTo>
                    <a:pt x="613" y="717"/>
                  </a:lnTo>
                  <a:lnTo>
                    <a:pt x="594" y="737"/>
                  </a:lnTo>
                  <a:lnTo>
                    <a:pt x="580" y="754"/>
                  </a:lnTo>
                  <a:lnTo>
                    <a:pt x="573" y="762"/>
                  </a:lnTo>
                  <a:lnTo>
                    <a:pt x="565" y="771"/>
                  </a:lnTo>
                  <a:lnTo>
                    <a:pt x="557" y="779"/>
                  </a:lnTo>
                  <a:lnTo>
                    <a:pt x="550" y="789"/>
                  </a:lnTo>
                  <a:lnTo>
                    <a:pt x="542" y="798"/>
                  </a:lnTo>
                  <a:lnTo>
                    <a:pt x="530" y="808"/>
                  </a:lnTo>
                  <a:lnTo>
                    <a:pt x="525" y="813"/>
                  </a:lnTo>
                  <a:lnTo>
                    <a:pt x="521" y="815"/>
                  </a:lnTo>
                  <a:lnTo>
                    <a:pt x="523" y="812"/>
                  </a:lnTo>
                  <a:lnTo>
                    <a:pt x="523" y="810"/>
                  </a:lnTo>
                  <a:lnTo>
                    <a:pt x="521" y="812"/>
                  </a:lnTo>
                  <a:lnTo>
                    <a:pt x="509" y="825"/>
                  </a:lnTo>
                  <a:lnTo>
                    <a:pt x="490" y="842"/>
                  </a:lnTo>
                  <a:lnTo>
                    <a:pt x="498" y="835"/>
                  </a:lnTo>
                  <a:lnTo>
                    <a:pt x="505" y="823"/>
                  </a:lnTo>
                  <a:lnTo>
                    <a:pt x="519" y="808"/>
                  </a:lnTo>
                  <a:lnTo>
                    <a:pt x="538" y="787"/>
                  </a:lnTo>
                  <a:lnTo>
                    <a:pt x="546" y="775"/>
                  </a:lnTo>
                  <a:lnTo>
                    <a:pt x="555" y="760"/>
                  </a:lnTo>
                  <a:lnTo>
                    <a:pt x="565" y="750"/>
                  </a:lnTo>
                  <a:lnTo>
                    <a:pt x="571" y="746"/>
                  </a:lnTo>
                  <a:lnTo>
                    <a:pt x="580" y="731"/>
                  </a:lnTo>
                  <a:lnTo>
                    <a:pt x="594" y="716"/>
                  </a:lnTo>
                  <a:lnTo>
                    <a:pt x="605" y="706"/>
                  </a:lnTo>
                  <a:lnTo>
                    <a:pt x="617" y="693"/>
                  </a:lnTo>
                  <a:lnTo>
                    <a:pt x="644" y="664"/>
                  </a:lnTo>
                  <a:lnTo>
                    <a:pt x="670" y="629"/>
                  </a:lnTo>
                  <a:lnTo>
                    <a:pt x="682" y="616"/>
                  </a:lnTo>
                  <a:lnTo>
                    <a:pt x="694" y="604"/>
                  </a:lnTo>
                  <a:lnTo>
                    <a:pt x="713" y="581"/>
                  </a:lnTo>
                  <a:lnTo>
                    <a:pt x="701" y="587"/>
                  </a:lnTo>
                  <a:lnTo>
                    <a:pt x="694" y="593"/>
                  </a:lnTo>
                  <a:lnTo>
                    <a:pt x="688" y="598"/>
                  </a:lnTo>
                  <a:lnTo>
                    <a:pt x="682" y="606"/>
                  </a:lnTo>
                  <a:lnTo>
                    <a:pt x="670" y="618"/>
                  </a:lnTo>
                  <a:lnTo>
                    <a:pt x="649" y="641"/>
                  </a:lnTo>
                  <a:lnTo>
                    <a:pt x="632" y="664"/>
                  </a:lnTo>
                  <a:lnTo>
                    <a:pt x="622" y="675"/>
                  </a:lnTo>
                  <a:lnTo>
                    <a:pt x="615" y="683"/>
                  </a:lnTo>
                  <a:lnTo>
                    <a:pt x="603" y="696"/>
                  </a:lnTo>
                  <a:lnTo>
                    <a:pt x="594" y="708"/>
                  </a:lnTo>
                  <a:lnTo>
                    <a:pt x="584" y="717"/>
                  </a:lnTo>
                  <a:lnTo>
                    <a:pt x="574" y="727"/>
                  </a:lnTo>
                  <a:lnTo>
                    <a:pt x="565" y="737"/>
                  </a:lnTo>
                  <a:lnTo>
                    <a:pt x="532" y="775"/>
                  </a:lnTo>
                  <a:lnTo>
                    <a:pt x="536" y="769"/>
                  </a:lnTo>
                  <a:lnTo>
                    <a:pt x="544" y="756"/>
                  </a:lnTo>
                  <a:lnTo>
                    <a:pt x="559" y="735"/>
                  </a:lnTo>
                  <a:lnTo>
                    <a:pt x="576" y="714"/>
                  </a:lnTo>
                  <a:lnTo>
                    <a:pt x="596" y="693"/>
                  </a:lnTo>
                  <a:lnTo>
                    <a:pt x="621" y="666"/>
                  </a:lnTo>
                  <a:lnTo>
                    <a:pt x="613" y="673"/>
                  </a:lnTo>
                  <a:lnTo>
                    <a:pt x="586" y="698"/>
                  </a:lnTo>
                  <a:lnTo>
                    <a:pt x="563" y="725"/>
                  </a:lnTo>
                  <a:lnTo>
                    <a:pt x="550" y="737"/>
                  </a:lnTo>
                  <a:lnTo>
                    <a:pt x="546" y="742"/>
                  </a:lnTo>
                  <a:lnTo>
                    <a:pt x="540" y="748"/>
                  </a:lnTo>
                  <a:lnTo>
                    <a:pt x="542" y="742"/>
                  </a:lnTo>
                  <a:lnTo>
                    <a:pt x="546" y="737"/>
                  </a:lnTo>
                  <a:lnTo>
                    <a:pt x="551" y="729"/>
                  </a:lnTo>
                  <a:lnTo>
                    <a:pt x="561" y="719"/>
                  </a:lnTo>
                  <a:lnTo>
                    <a:pt x="619" y="794"/>
                  </a:lnTo>
                  <a:lnTo>
                    <a:pt x="559" y="618"/>
                  </a:lnTo>
                  <a:lnTo>
                    <a:pt x="571" y="602"/>
                  </a:lnTo>
                  <a:lnTo>
                    <a:pt x="588" y="585"/>
                  </a:lnTo>
                  <a:lnTo>
                    <a:pt x="590" y="587"/>
                  </a:lnTo>
                  <a:lnTo>
                    <a:pt x="590" y="591"/>
                  </a:lnTo>
                  <a:lnTo>
                    <a:pt x="586" y="598"/>
                  </a:lnTo>
                  <a:lnTo>
                    <a:pt x="580" y="614"/>
                  </a:lnTo>
                  <a:lnTo>
                    <a:pt x="580" y="616"/>
                  </a:lnTo>
                  <a:lnTo>
                    <a:pt x="578" y="612"/>
                  </a:lnTo>
                  <a:lnTo>
                    <a:pt x="578" y="604"/>
                  </a:lnTo>
                  <a:lnTo>
                    <a:pt x="569" y="614"/>
                  </a:lnTo>
                  <a:lnTo>
                    <a:pt x="563" y="622"/>
                  </a:lnTo>
                  <a:lnTo>
                    <a:pt x="555" y="629"/>
                  </a:lnTo>
                  <a:lnTo>
                    <a:pt x="551" y="635"/>
                  </a:lnTo>
                  <a:lnTo>
                    <a:pt x="548" y="637"/>
                  </a:lnTo>
                  <a:lnTo>
                    <a:pt x="548" y="635"/>
                  </a:lnTo>
                  <a:lnTo>
                    <a:pt x="550" y="629"/>
                  </a:lnTo>
                  <a:lnTo>
                    <a:pt x="559" y="618"/>
                  </a:lnTo>
                  <a:lnTo>
                    <a:pt x="619" y="794"/>
                  </a:lnTo>
                  <a:lnTo>
                    <a:pt x="382" y="683"/>
                  </a:lnTo>
                  <a:lnTo>
                    <a:pt x="386" y="671"/>
                  </a:lnTo>
                  <a:lnTo>
                    <a:pt x="388" y="668"/>
                  </a:lnTo>
                  <a:lnTo>
                    <a:pt x="386" y="668"/>
                  </a:lnTo>
                  <a:lnTo>
                    <a:pt x="384" y="669"/>
                  </a:lnTo>
                  <a:lnTo>
                    <a:pt x="382" y="675"/>
                  </a:lnTo>
                  <a:lnTo>
                    <a:pt x="379" y="679"/>
                  </a:lnTo>
                  <a:lnTo>
                    <a:pt x="375" y="683"/>
                  </a:lnTo>
                  <a:lnTo>
                    <a:pt x="375" y="687"/>
                  </a:lnTo>
                  <a:lnTo>
                    <a:pt x="373" y="691"/>
                  </a:lnTo>
                  <a:lnTo>
                    <a:pt x="373" y="693"/>
                  </a:lnTo>
                  <a:lnTo>
                    <a:pt x="365" y="700"/>
                  </a:lnTo>
                  <a:lnTo>
                    <a:pt x="356" y="708"/>
                  </a:lnTo>
                  <a:lnTo>
                    <a:pt x="352" y="712"/>
                  </a:lnTo>
                  <a:lnTo>
                    <a:pt x="346" y="717"/>
                  </a:lnTo>
                  <a:lnTo>
                    <a:pt x="340" y="729"/>
                  </a:lnTo>
                  <a:lnTo>
                    <a:pt x="336" y="739"/>
                  </a:lnTo>
                  <a:lnTo>
                    <a:pt x="334" y="742"/>
                  </a:lnTo>
                  <a:lnTo>
                    <a:pt x="331" y="748"/>
                  </a:lnTo>
                  <a:lnTo>
                    <a:pt x="323" y="756"/>
                  </a:lnTo>
                  <a:lnTo>
                    <a:pt x="317" y="762"/>
                  </a:lnTo>
                  <a:lnTo>
                    <a:pt x="306" y="777"/>
                  </a:lnTo>
                  <a:lnTo>
                    <a:pt x="286" y="798"/>
                  </a:lnTo>
                  <a:lnTo>
                    <a:pt x="262" y="823"/>
                  </a:lnTo>
                  <a:lnTo>
                    <a:pt x="246" y="840"/>
                  </a:lnTo>
                  <a:lnTo>
                    <a:pt x="212" y="885"/>
                  </a:lnTo>
                  <a:lnTo>
                    <a:pt x="185" y="915"/>
                  </a:lnTo>
                  <a:lnTo>
                    <a:pt x="164" y="944"/>
                  </a:lnTo>
                  <a:lnTo>
                    <a:pt x="141" y="969"/>
                  </a:lnTo>
                  <a:lnTo>
                    <a:pt x="148" y="957"/>
                  </a:lnTo>
                  <a:lnTo>
                    <a:pt x="156" y="946"/>
                  </a:lnTo>
                  <a:lnTo>
                    <a:pt x="171" y="925"/>
                  </a:lnTo>
                  <a:lnTo>
                    <a:pt x="192" y="900"/>
                  </a:lnTo>
                  <a:lnTo>
                    <a:pt x="210" y="879"/>
                  </a:lnTo>
                  <a:lnTo>
                    <a:pt x="225" y="856"/>
                  </a:lnTo>
                  <a:lnTo>
                    <a:pt x="260" y="815"/>
                  </a:lnTo>
                  <a:lnTo>
                    <a:pt x="313" y="746"/>
                  </a:lnTo>
                  <a:lnTo>
                    <a:pt x="321" y="735"/>
                  </a:lnTo>
                  <a:lnTo>
                    <a:pt x="329" y="725"/>
                  </a:lnTo>
                  <a:lnTo>
                    <a:pt x="344" y="708"/>
                  </a:lnTo>
                  <a:lnTo>
                    <a:pt x="363" y="687"/>
                  </a:lnTo>
                  <a:lnTo>
                    <a:pt x="392" y="652"/>
                  </a:lnTo>
                  <a:lnTo>
                    <a:pt x="406" y="635"/>
                  </a:lnTo>
                  <a:lnTo>
                    <a:pt x="415" y="625"/>
                  </a:lnTo>
                  <a:lnTo>
                    <a:pt x="425" y="618"/>
                  </a:lnTo>
                  <a:lnTo>
                    <a:pt x="432" y="612"/>
                  </a:lnTo>
                  <a:lnTo>
                    <a:pt x="442" y="600"/>
                  </a:lnTo>
                  <a:lnTo>
                    <a:pt x="455" y="583"/>
                  </a:lnTo>
                  <a:lnTo>
                    <a:pt x="488" y="545"/>
                  </a:lnTo>
                  <a:lnTo>
                    <a:pt x="503" y="527"/>
                  </a:lnTo>
                  <a:lnTo>
                    <a:pt x="521" y="510"/>
                  </a:lnTo>
                  <a:lnTo>
                    <a:pt x="515" y="522"/>
                  </a:lnTo>
                  <a:lnTo>
                    <a:pt x="503" y="533"/>
                  </a:lnTo>
                  <a:lnTo>
                    <a:pt x="494" y="543"/>
                  </a:lnTo>
                  <a:lnTo>
                    <a:pt x="484" y="556"/>
                  </a:lnTo>
                  <a:lnTo>
                    <a:pt x="471" y="572"/>
                  </a:lnTo>
                  <a:lnTo>
                    <a:pt x="448" y="600"/>
                  </a:lnTo>
                  <a:lnTo>
                    <a:pt x="425" y="627"/>
                  </a:lnTo>
                  <a:lnTo>
                    <a:pt x="411" y="645"/>
                  </a:lnTo>
                  <a:lnTo>
                    <a:pt x="398" y="660"/>
                  </a:lnTo>
                  <a:lnTo>
                    <a:pt x="388" y="675"/>
                  </a:lnTo>
                  <a:lnTo>
                    <a:pt x="384" y="681"/>
                  </a:lnTo>
                  <a:lnTo>
                    <a:pt x="382" y="683"/>
                  </a:lnTo>
                  <a:lnTo>
                    <a:pt x="619" y="794"/>
                  </a:lnTo>
                  <a:lnTo>
                    <a:pt x="496" y="842"/>
                  </a:lnTo>
                  <a:lnTo>
                    <a:pt x="496" y="844"/>
                  </a:lnTo>
                  <a:lnTo>
                    <a:pt x="494" y="848"/>
                  </a:lnTo>
                  <a:lnTo>
                    <a:pt x="511" y="829"/>
                  </a:lnTo>
                  <a:lnTo>
                    <a:pt x="511" y="827"/>
                  </a:lnTo>
                  <a:lnTo>
                    <a:pt x="513" y="827"/>
                  </a:lnTo>
                  <a:lnTo>
                    <a:pt x="513" y="829"/>
                  </a:lnTo>
                  <a:lnTo>
                    <a:pt x="511" y="833"/>
                  </a:lnTo>
                  <a:lnTo>
                    <a:pt x="509" y="837"/>
                  </a:lnTo>
                  <a:lnTo>
                    <a:pt x="503" y="842"/>
                  </a:lnTo>
                  <a:lnTo>
                    <a:pt x="496" y="852"/>
                  </a:lnTo>
                  <a:lnTo>
                    <a:pt x="488" y="861"/>
                  </a:lnTo>
                  <a:lnTo>
                    <a:pt x="482" y="869"/>
                  </a:lnTo>
                  <a:lnTo>
                    <a:pt x="478" y="873"/>
                  </a:lnTo>
                  <a:lnTo>
                    <a:pt x="473" y="877"/>
                  </a:lnTo>
                  <a:lnTo>
                    <a:pt x="471" y="879"/>
                  </a:lnTo>
                  <a:lnTo>
                    <a:pt x="469" y="881"/>
                  </a:lnTo>
                  <a:lnTo>
                    <a:pt x="463" y="890"/>
                  </a:lnTo>
                  <a:lnTo>
                    <a:pt x="459" y="894"/>
                  </a:lnTo>
                  <a:lnTo>
                    <a:pt x="457" y="890"/>
                  </a:lnTo>
                  <a:lnTo>
                    <a:pt x="457" y="886"/>
                  </a:lnTo>
                  <a:lnTo>
                    <a:pt x="459" y="881"/>
                  </a:lnTo>
                  <a:lnTo>
                    <a:pt x="461" y="879"/>
                  </a:lnTo>
                  <a:lnTo>
                    <a:pt x="465" y="877"/>
                  </a:lnTo>
                  <a:lnTo>
                    <a:pt x="475" y="871"/>
                  </a:lnTo>
                  <a:lnTo>
                    <a:pt x="478" y="867"/>
                  </a:lnTo>
                  <a:lnTo>
                    <a:pt x="482" y="863"/>
                  </a:lnTo>
                  <a:lnTo>
                    <a:pt x="484" y="858"/>
                  </a:lnTo>
                  <a:lnTo>
                    <a:pt x="488" y="852"/>
                  </a:lnTo>
                  <a:lnTo>
                    <a:pt x="496" y="842"/>
                  </a:lnTo>
                  <a:lnTo>
                    <a:pt x="619" y="794"/>
                  </a:lnTo>
                  <a:lnTo>
                    <a:pt x="724" y="564"/>
                  </a:lnTo>
                  <a:lnTo>
                    <a:pt x="713" y="581"/>
                  </a:lnTo>
                  <a:lnTo>
                    <a:pt x="720" y="570"/>
                  </a:lnTo>
                  <a:lnTo>
                    <a:pt x="724" y="564"/>
                  </a:lnTo>
                  <a:lnTo>
                    <a:pt x="619" y="794"/>
                  </a:lnTo>
                  <a:lnTo>
                    <a:pt x="102" y="614"/>
                  </a:lnTo>
                  <a:lnTo>
                    <a:pt x="106" y="610"/>
                  </a:lnTo>
                  <a:lnTo>
                    <a:pt x="106" y="612"/>
                  </a:lnTo>
                  <a:lnTo>
                    <a:pt x="108" y="614"/>
                  </a:lnTo>
                  <a:lnTo>
                    <a:pt x="112" y="618"/>
                  </a:lnTo>
                  <a:lnTo>
                    <a:pt x="114" y="618"/>
                  </a:lnTo>
                  <a:lnTo>
                    <a:pt x="112" y="614"/>
                  </a:lnTo>
                  <a:lnTo>
                    <a:pt x="112" y="604"/>
                  </a:lnTo>
                  <a:lnTo>
                    <a:pt x="112" y="595"/>
                  </a:lnTo>
                  <a:lnTo>
                    <a:pt x="114" y="587"/>
                  </a:lnTo>
                  <a:lnTo>
                    <a:pt x="118" y="577"/>
                  </a:lnTo>
                  <a:lnTo>
                    <a:pt x="121" y="568"/>
                  </a:lnTo>
                  <a:lnTo>
                    <a:pt x="127" y="558"/>
                  </a:lnTo>
                  <a:lnTo>
                    <a:pt x="131" y="547"/>
                  </a:lnTo>
                  <a:lnTo>
                    <a:pt x="137" y="541"/>
                  </a:lnTo>
                  <a:lnTo>
                    <a:pt x="139" y="537"/>
                  </a:lnTo>
                  <a:lnTo>
                    <a:pt x="141" y="533"/>
                  </a:lnTo>
                  <a:lnTo>
                    <a:pt x="141" y="531"/>
                  </a:lnTo>
                  <a:lnTo>
                    <a:pt x="139" y="529"/>
                  </a:lnTo>
                  <a:lnTo>
                    <a:pt x="139" y="527"/>
                  </a:lnTo>
                  <a:lnTo>
                    <a:pt x="141" y="524"/>
                  </a:lnTo>
                  <a:lnTo>
                    <a:pt x="154" y="502"/>
                  </a:lnTo>
                  <a:lnTo>
                    <a:pt x="167" y="483"/>
                  </a:lnTo>
                  <a:lnTo>
                    <a:pt x="181" y="466"/>
                  </a:lnTo>
                  <a:lnTo>
                    <a:pt x="192" y="447"/>
                  </a:lnTo>
                  <a:lnTo>
                    <a:pt x="198" y="441"/>
                  </a:lnTo>
                  <a:lnTo>
                    <a:pt x="204" y="433"/>
                  </a:lnTo>
                  <a:lnTo>
                    <a:pt x="208" y="428"/>
                  </a:lnTo>
                  <a:lnTo>
                    <a:pt x="214" y="422"/>
                  </a:lnTo>
                  <a:lnTo>
                    <a:pt x="221" y="408"/>
                  </a:lnTo>
                  <a:lnTo>
                    <a:pt x="229" y="403"/>
                  </a:lnTo>
                  <a:lnTo>
                    <a:pt x="237" y="395"/>
                  </a:lnTo>
                  <a:lnTo>
                    <a:pt x="237" y="389"/>
                  </a:lnTo>
                  <a:lnTo>
                    <a:pt x="237" y="382"/>
                  </a:lnTo>
                  <a:lnTo>
                    <a:pt x="238" y="376"/>
                  </a:lnTo>
                  <a:lnTo>
                    <a:pt x="242" y="370"/>
                  </a:lnTo>
                  <a:lnTo>
                    <a:pt x="246" y="359"/>
                  </a:lnTo>
                  <a:lnTo>
                    <a:pt x="248" y="355"/>
                  </a:lnTo>
                  <a:lnTo>
                    <a:pt x="248" y="353"/>
                  </a:lnTo>
                  <a:lnTo>
                    <a:pt x="248" y="355"/>
                  </a:lnTo>
                  <a:lnTo>
                    <a:pt x="231" y="378"/>
                  </a:lnTo>
                  <a:lnTo>
                    <a:pt x="221" y="393"/>
                  </a:lnTo>
                  <a:lnTo>
                    <a:pt x="214" y="406"/>
                  </a:lnTo>
                  <a:lnTo>
                    <a:pt x="208" y="422"/>
                  </a:lnTo>
                  <a:lnTo>
                    <a:pt x="204" y="430"/>
                  </a:lnTo>
                  <a:lnTo>
                    <a:pt x="194" y="441"/>
                  </a:lnTo>
                  <a:lnTo>
                    <a:pt x="181" y="456"/>
                  </a:lnTo>
                  <a:lnTo>
                    <a:pt x="169" y="472"/>
                  </a:lnTo>
                  <a:lnTo>
                    <a:pt x="162" y="483"/>
                  </a:lnTo>
                  <a:lnTo>
                    <a:pt x="152" y="495"/>
                  </a:lnTo>
                  <a:lnTo>
                    <a:pt x="137" y="510"/>
                  </a:lnTo>
                  <a:lnTo>
                    <a:pt x="135" y="516"/>
                  </a:lnTo>
                  <a:lnTo>
                    <a:pt x="123" y="537"/>
                  </a:lnTo>
                  <a:lnTo>
                    <a:pt x="110" y="566"/>
                  </a:lnTo>
                  <a:lnTo>
                    <a:pt x="108" y="568"/>
                  </a:lnTo>
                  <a:lnTo>
                    <a:pt x="106" y="568"/>
                  </a:lnTo>
                  <a:lnTo>
                    <a:pt x="104" y="568"/>
                  </a:lnTo>
                  <a:lnTo>
                    <a:pt x="104" y="570"/>
                  </a:lnTo>
                  <a:lnTo>
                    <a:pt x="102" y="575"/>
                  </a:lnTo>
                  <a:lnTo>
                    <a:pt x="100" y="591"/>
                  </a:lnTo>
                  <a:lnTo>
                    <a:pt x="98" y="600"/>
                  </a:lnTo>
                  <a:lnTo>
                    <a:pt x="96" y="602"/>
                  </a:lnTo>
                  <a:lnTo>
                    <a:pt x="96" y="604"/>
                  </a:lnTo>
                  <a:lnTo>
                    <a:pt x="96" y="608"/>
                  </a:lnTo>
                  <a:lnTo>
                    <a:pt x="96" y="612"/>
                  </a:lnTo>
                  <a:lnTo>
                    <a:pt x="94" y="616"/>
                  </a:lnTo>
                  <a:lnTo>
                    <a:pt x="96" y="618"/>
                  </a:lnTo>
                  <a:lnTo>
                    <a:pt x="98" y="616"/>
                  </a:lnTo>
                  <a:lnTo>
                    <a:pt x="102" y="614"/>
                  </a:lnTo>
                  <a:lnTo>
                    <a:pt x="619" y="794"/>
                  </a:lnTo>
                  <a:close/>
                </a:path>
              </a:pathLst>
            </a:custGeom>
            <a:gradFill>
              <a:gsLst>
                <a:gs pos="0">
                  <a:schemeClr val="bg1">
                    <a:alpha val="15000"/>
                  </a:schemeClr>
                </a:gs>
                <a:gs pos="60000">
                  <a:schemeClr val="bg1">
                    <a:alpha val="5000"/>
                  </a:schemeClr>
                </a:gs>
              </a:gsLst>
              <a:lin ang="162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
        <p:nvSpPr>
          <p:cNvPr id="12" name="フリーフォーム 11"/>
          <p:cNvSpPr>
            <a:spLocks/>
          </p:cNvSpPr>
          <p:nvPr/>
        </p:nvSpPr>
        <p:spPr bwMode="auto">
          <a:xfrm>
            <a:off x="0" y="0"/>
            <a:ext cx="12192000" cy="6870700"/>
          </a:xfrm>
          <a:custGeom>
            <a:avLst/>
            <a:gdLst/>
            <a:ahLst/>
            <a:cxnLst>
              <a:cxn ang="0">
                <a:pos x="2808" y="370"/>
              </a:cxn>
              <a:cxn ang="0">
                <a:pos x="2679" y="719"/>
              </a:cxn>
              <a:cxn ang="0">
                <a:pos x="2462" y="879"/>
              </a:cxn>
              <a:cxn ang="0">
                <a:pos x="1646" y="1440"/>
              </a:cxn>
              <a:cxn ang="0">
                <a:pos x="1479" y="1684"/>
              </a:cxn>
              <a:cxn ang="0">
                <a:pos x="1287" y="1848"/>
              </a:cxn>
              <a:cxn ang="0">
                <a:pos x="1162" y="2082"/>
              </a:cxn>
              <a:cxn ang="0">
                <a:pos x="1343" y="1963"/>
              </a:cxn>
              <a:cxn ang="0">
                <a:pos x="1437" y="2012"/>
              </a:cxn>
              <a:cxn ang="0">
                <a:pos x="1556" y="1980"/>
              </a:cxn>
              <a:cxn ang="0">
                <a:pos x="1573" y="1813"/>
              </a:cxn>
              <a:cxn ang="0">
                <a:pos x="1782" y="1430"/>
              </a:cxn>
              <a:cxn ang="0">
                <a:pos x="1793" y="1388"/>
              </a:cxn>
              <a:cxn ang="0">
                <a:pos x="1789" y="1353"/>
              </a:cxn>
              <a:cxn ang="0">
                <a:pos x="2068" y="1151"/>
              </a:cxn>
              <a:cxn ang="0">
                <a:pos x="2302" y="1022"/>
              </a:cxn>
              <a:cxn ang="0">
                <a:pos x="2082" y="1172"/>
              </a:cxn>
              <a:cxn ang="0">
                <a:pos x="1915" y="1287"/>
              </a:cxn>
              <a:cxn ang="0">
                <a:pos x="2033" y="1224"/>
              </a:cxn>
              <a:cxn ang="0">
                <a:pos x="2075" y="1200"/>
              </a:cxn>
              <a:cxn ang="0">
                <a:pos x="1988" y="1266"/>
              </a:cxn>
              <a:cxn ang="0">
                <a:pos x="2602" y="875"/>
              </a:cxn>
              <a:cxn ang="0">
                <a:pos x="2783" y="774"/>
              </a:cxn>
              <a:cxn ang="0">
                <a:pos x="2616" y="325"/>
              </a:cxn>
              <a:cxn ang="0">
                <a:pos x="2522" y="293"/>
              </a:cxn>
              <a:cxn ang="0">
                <a:pos x="2208" y="258"/>
              </a:cxn>
              <a:cxn ang="0">
                <a:pos x="2225" y="262"/>
              </a:cxn>
              <a:cxn ang="0">
                <a:pos x="1486" y="276"/>
              </a:cxn>
              <a:cxn ang="0">
                <a:pos x="1845" y="251"/>
              </a:cxn>
              <a:cxn ang="0">
                <a:pos x="1514" y="262"/>
              </a:cxn>
              <a:cxn ang="0">
                <a:pos x="1280" y="227"/>
              </a:cxn>
              <a:cxn ang="0">
                <a:pos x="830" y="81"/>
              </a:cxn>
              <a:cxn ang="0">
                <a:pos x="761" y="35"/>
              </a:cxn>
              <a:cxn ang="0">
                <a:pos x="736" y="74"/>
              </a:cxn>
              <a:cxn ang="0">
                <a:pos x="869" y="95"/>
              </a:cxn>
              <a:cxn ang="0">
                <a:pos x="1305" y="834"/>
              </a:cxn>
              <a:cxn ang="0">
                <a:pos x="1231" y="949"/>
              </a:cxn>
              <a:cxn ang="0">
                <a:pos x="1214" y="956"/>
              </a:cxn>
              <a:cxn ang="0">
                <a:pos x="1075" y="938"/>
              </a:cxn>
              <a:cxn ang="0">
                <a:pos x="1116" y="1064"/>
              </a:cxn>
              <a:cxn ang="0">
                <a:pos x="1043" y="1144"/>
              </a:cxn>
              <a:cxn ang="0">
                <a:pos x="966" y="1210"/>
              </a:cxn>
              <a:cxn ang="0">
                <a:pos x="2839" y="356"/>
              </a:cxn>
              <a:cxn ang="0">
                <a:pos x="2839" y="356"/>
              </a:cxn>
              <a:cxn ang="0">
                <a:pos x="593" y="1580"/>
              </a:cxn>
              <a:cxn ang="0">
                <a:pos x="639" y="1377"/>
              </a:cxn>
              <a:cxn ang="0">
                <a:pos x="412" y="1702"/>
              </a:cxn>
              <a:cxn ang="0">
                <a:pos x="381" y="1736"/>
              </a:cxn>
              <a:cxn ang="0">
                <a:pos x="2839" y="356"/>
              </a:cxn>
              <a:cxn ang="0">
                <a:pos x="63" y="1879"/>
              </a:cxn>
              <a:cxn ang="0">
                <a:pos x="88" y="841"/>
              </a:cxn>
              <a:cxn ang="0">
                <a:pos x="21" y="848"/>
              </a:cxn>
              <a:cxn ang="0">
                <a:pos x="245" y="757"/>
              </a:cxn>
              <a:cxn ang="0">
                <a:pos x="646" y="652"/>
              </a:cxn>
              <a:cxn ang="0">
                <a:pos x="973" y="485"/>
              </a:cxn>
              <a:cxn ang="0">
                <a:pos x="1364" y="558"/>
              </a:cxn>
              <a:cxn ang="0">
                <a:pos x="1483" y="558"/>
              </a:cxn>
              <a:cxn ang="0">
                <a:pos x="1619" y="475"/>
              </a:cxn>
              <a:cxn ang="0">
                <a:pos x="1761" y="527"/>
              </a:cxn>
              <a:cxn ang="0">
                <a:pos x="1803" y="213"/>
              </a:cxn>
              <a:cxn ang="0">
                <a:pos x="2839" y="356"/>
              </a:cxn>
              <a:cxn ang="0">
                <a:pos x="2013" y="14"/>
              </a:cxn>
            </a:cxnLst>
            <a:rect l="0" t="0" r="0" b="0"/>
            <a:pathLst>
              <a:path w="2846" h="2082">
                <a:moveTo>
                  <a:pt x="2839" y="356"/>
                </a:moveTo>
                <a:lnTo>
                  <a:pt x="2836" y="353"/>
                </a:lnTo>
                <a:lnTo>
                  <a:pt x="2832" y="349"/>
                </a:lnTo>
                <a:lnTo>
                  <a:pt x="2822" y="349"/>
                </a:lnTo>
                <a:lnTo>
                  <a:pt x="2818" y="349"/>
                </a:lnTo>
                <a:lnTo>
                  <a:pt x="2815" y="346"/>
                </a:lnTo>
                <a:lnTo>
                  <a:pt x="2804" y="339"/>
                </a:lnTo>
                <a:lnTo>
                  <a:pt x="2797" y="335"/>
                </a:lnTo>
                <a:lnTo>
                  <a:pt x="2794" y="342"/>
                </a:lnTo>
                <a:lnTo>
                  <a:pt x="2794" y="346"/>
                </a:lnTo>
                <a:lnTo>
                  <a:pt x="2787" y="353"/>
                </a:lnTo>
                <a:lnTo>
                  <a:pt x="2787" y="356"/>
                </a:lnTo>
                <a:lnTo>
                  <a:pt x="2797" y="356"/>
                </a:lnTo>
                <a:lnTo>
                  <a:pt x="2815" y="363"/>
                </a:lnTo>
                <a:lnTo>
                  <a:pt x="2808" y="370"/>
                </a:lnTo>
                <a:lnTo>
                  <a:pt x="2797" y="394"/>
                </a:lnTo>
                <a:lnTo>
                  <a:pt x="2787" y="419"/>
                </a:lnTo>
                <a:lnTo>
                  <a:pt x="2769" y="468"/>
                </a:lnTo>
                <a:lnTo>
                  <a:pt x="2755" y="499"/>
                </a:lnTo>
                <a:lnTo>
                  <a:pt x="2752" y="509"/>
                </a:lnTo>
                <a:lnTo>
                  <a:pt x="2738" y="509"/>
                </a:lnTo>
                <a:lnTo>
                  <a:pt x="2724" y="509"/>
                </a:lnTo>
                <a:lnTo>
                  <a:pt x="2710" y="513"/>
                </a:lnTo>
                <a:lnTo>
                  <a:pt x="2696" y="520"/>
                </a:lnTo>
                <a:lnTo>
                  <a:pt x="2696" y="523"/>
                </a:lnTo>
                <a:lnTo>
                  <a:pt x="2696" y="537"/>
                </a:lnTo>
                <a:lnTo>
                  <a:pt x="2696" y="555"/>
                </a:lnTo>
                <a:lnTo>
                  <a:pt x="2689" y="638"/>
                </a:lnTo>
                <a:lnTo>
                  <a:pt x="2686" y="691"/>
                </a:lnTo>
                <a:lnTo>
                  <a:pt x="2679" y="719"/>
                </a:lnTo>
                <a:lnTo>
                  <a:pt x="2675" y="722"/>
                </a:lnTo>
                <a:lnTo>
                  <a:pt x="2665" y="722"/>
                </a:lnTo>
                <a:lnTo>
                  <a:pt x="2640" y="726"/>
                </a:lnTo>
                <a:lnTo>
                  <a:pt x="2630" y="733"/>
                </a:lnTo>
                <a:lnTo>
                  <a:pt x="2612" y="746"/>
                </a:lnTo>
                <a:lnTo>
                  <a:pt x="2591" y="771"/>
                </a:lnTo>
                <a:lnTo>
                  <a:pt x="2584" y="774"/>
                </a:lnTo>
                <a:lnTo>
                  <a:pt x="2574" y="778"/>
                </a:lnTo>
                <a:lnTo>
                  <a:pt x="2546" y="792"/>
                </a:lnTo>
                <a:lnTo>
                  <a:pt x="2518" y="809"/>
                </a:lnTo>
                <a:lnTo>
                  <a:pt x="2497" y="834"/>
                </a:lnTo>
                <a:lnTo>
                  <a:pt x="2483" y="851"/>
                </a:lnTo>
                <a:lnTo>
                  <a:pt x="2476" y="868"/>
                </a:lnTo>
                <a:lnTo>
                  <a:pt x="2469" y="879"/>
                </a:lnTo>
                <a:lnTo>
                  <a:pt x="2462" y="879"/>
                </a:lnTo>
                <a:lnTo>
                  <a:pt x="2455" y="879"/>
                </a:lnTo>
                <a:lnTo>
                  <a:pt x="2448" y="882"/>
                </a:lnTo>
                <a:lnTo>
                  <a:pt x="2386" y="924"/>
                </a:lnTo>
                <a:lnTo>
                  <a:pt x="2326" y="963"/>
                </a:lnTo>
                <a:lnTo>
                  <a:pt x="2173" y="1064"/>
                </a:lnTo>
                <a:lnTo>
                  <a:pt x="2121" y="1099"/>
                </a:lnTo>
                <a:lnTo>
                  <a:pt x="2058" y="1133"/>
                </a:lnTo>
                <a:lnTo>
                  <a:pt x="1918" y="1227"/>
                </a:lnTo>
                <a:lnTo>
                  <a:pt x="1877" y="1259"/>
                </a:lnTo>
                <a:lnTo>
                  <a:pt x="1838" y="1294"/>
                </a:lnTo>
                <a:lnTo>
                  <a:pt x="1786" y="1346"/>
                </a:lnTo>
                <a:lnTo>
                  <a:pt x="1723" y="1388"/>
                </a:lnTo>
                <a:lnTo>
                  <a:pt x="1678" y="1412"/>
                </a:lnTo>
                <a:lnTo>
                  <a:pt x="1660" y="1426"/>
                </a:lnTo>
                <a:lnTo>
                  <a:pt x="1646" y="1440"/>
                </a:lnTo>
                <a:lnTo>
                  <a:pt x="1643" y="1451"/>
                </a:lnTo>
                <a:lnTo>
                  <a:pt x="1636" y="1471"/>
                </a:lnTo>
                <a:lnTo>
                  <a:pt x="1622" y="1489"/>
                </a:lnTo>
                <a:lnTo>
                  <a:pt x="1605" y="1513"/>
                </a:lnTo>
                <a:lnTo>
                  <a:pt x="1591" y="1520"/>
                </a:lnTo>
                <a:lnTo>
                  <a:pt x="1573" y="1538"/>
                </a:lnTo>
                <a:lnTo>
                  <a:pt x="1559" y="1555"/>
                </a:lnTo>
                <a:lnTo>
                  <a:pt x="1545" y="1576"/>
                </a:lnTo>
                <a:lnTo>
                  <a:pt x="1528" y="1600"/>
                </a:lnTo>
                <a:lnTo>
                  <a:pt x="1521" y="1604"/>
                </a:lnTo>
                <a:lnTo>
                  <a:pt x="1517" y="1607"/>
                </a:lnTo>
                <a:lnTo>
                  <a:pt x="1503" y="1625"/>
                </a:lnTo>
                <a:lnTo>
                  <a:pt x="1496" y="1649"/>
                </a:lnTo>
                <a:lnTo>
                  <a:pt x="1493" y="1667"/>
                </a:lnTo>
                <a:lnTo>
                  <a:pt x="1479" y="1684"/>
                </a:lnTo>
                <a:lnTo>
                  <a:pt x="1465" y="1702"/>
                </a:lnTo>
                <a:lnTo>
                  <a:pt x="1444" y="1709"/>
                </a:lnTo>
                <a:lnTo>
                  <a:pt x="1413" y="1726"/>
                </a:lnTo>
                <a:lnTo>
                  <a:pt x="1395" y="1733"/>
                </a:lnTo>
                <a:lnTo>
                  <a:pt x="1381" y="1736"/>
                </a:lnTo>
                <a:lnTo>
                  <a:pt x="1357" y="1747"/>
                </a:lnTo>
                <a:lnTo>
                  <a:pt x="1333" y="1761"/>
                </a:lnTo>
                <a:lnTo>
                  <a:pt x="1326" y="1768"/>
                </a:lnTo>
                <a:lnTo>
                  <a:pt x="1322" y="1775"/>
                </a:lnTo>
                <a:lnTo>
                  <a:pt x="1312" y="1792"/>
                </a:lnTo>
                <a:lnTo>
                  <a:pt x="1298" y="1813"/>
                </a:lnTo>
                <a:lnTo>
                  <a:pt x="1287" y="1824"/>
                </a:lnTo>
                <a:lnTo>
                  <a:pt x="1284" y="1831"/>
                </a:lnTo>
                <a:lnTo>
                  <a:pt x="1284" y="1838"/>
                </a:lnTo>
                <a:lnTo>
                  <a:pt x="1287" y="1848"/>
                </a:lnTo>
                <a:lnTo>
                  <a:pt x="1291" y="1851"/>
                </a:lnTo>
                <a:lnTo>
                  <a:pt x="1284" y="1865"/>
                </a:lnTo>
                <a:lnTo>
                  <a:pt x="1266" y="1883"/>
                </a:lnTo>
                <a:lnTo>
                  <a:pt x="1245" y="1900"/>
                </a:lnTo>
                <a:lnTo>
                  <a:pt x="1238" y="1911"/>
                </a:lnTo>
                <a:lnTo>
                  <a:pt x="1228" y="1921"/>
                </a:lnTo>
                <a:lnTo>
                  <a:pt x="1228" y="1932"/>
                </a:lnTo>
                <a:lnTo>
                  <a:pt x="1221" y="1939"/>
                </a:lnTo>
                <a:lnTo>
                  <a:pt x="1172" y="1994"/>
                </a:lnTo>
                <a:lnTo>
                  <a:pt x="1151" y="2012"/>
                </a:lnTo>
                <a:lnTo>
                  <a:pt x="1127" y="2029"/>
                </a:lnTo>
                <a:lnTo>
                  <a:pt x="1082" y="2057"/>
                </a:lnTo>
                <a:lnTo>
                  <a:pt x="1040" y="2082"/>
                </a:lnTo>
                <a:lnTo>
                  <a:pt x="1158" y="2082"/>
                </a:lnTo>
                <a:lnTo>
                  <a:pt x="1162" y="2082"/>
                </a:lnTo>
                <a:lnTo>
                  <a:pt x="1169" y="2075"/>
                </a:lnTo>
                <a:lnTo>
                  <a:pt x="1190" y="2050"/>
                </a:lnTo>
                <a:lnTo>
                  <a:pt x="1204" y="2043"/>
                </a:lnTo>
                <a:lnTo>
                  <a:pt x="1228" y="2033"/>
                </a:lnTo>
                <a:lnTo>
                  <a:pt x="1256" y="2012"/>
                </a:lnTo>
                <a:lnTo>
                  <a:pt x="1273" y="1987"/>
                </a:lnTo>
                <a:lnTo>
                  <a:pt x="1305" y="1970"/>
                </a:lnTo>
                <a:lnTo>
                  <a:pt x="1319" y="1963"/>
                </a:lnTo>
                <a:lnTo>
                  <a:pt x="1329" y="1953"/>
                </a:lnTo>
                <a:lnTo>
                  <a:pt x="1333" y="1949"/>
                </a:lnTo>
                <a:lnTo>
                  <a:pt x="1340" y="1949"/>
                </a:lnTo>
                <a:lnTo>
                  <a:pt x="1336" y="1956"/>
                </a:lnTo>
                <a:lnTo>
                  <a:pt x="1333" y="1963"/>
                </a:lnTo>
                <a:lnTo>
                  <a:pt x="1336" y="1963"/>
                </a:lnTo>
                <a:lnTo>
                  <a:pt x="1343" y="1963"/>
                </a:lnTo>
                <a:lnTo>
                  <a:pt x="1354" y="1960"/>
                </a:lnTo>
                <a:lnTo>
                  <a:pt x="1360" y="1960"/>
                </a:lnTo>
                <a:lnTo>
                  <a:pt x="1371" y="1960"/>
                </a:lnTo>
                <a:lnTo>
                  <a:pt x="1381" y="1977"/>
                </a:lnTo>
                <a:lnTo>
                  <a:pt x="1388" y="1980"/>
                </a:lnTo>
                <a:lnTo>
                  <a:pt x="1395" y="1984"/>
                </a:lnTo>
                <a:lnTo>
                  <a:pt x="1395" y="1987"/>
                </a:lnTo>
                <a:lnTo>
                  <a:pt x="1402" y="1994"/>
                </a:lnTo>
                <a:lnTo>
                  <a:pt x="1406" y="2005"/>
                </a:lnTo>
                <a:lnTo>
                  <a:pt x="1406" y="2012"/>
                </a:lnTo>
                <a:lnTo>
                  <a:pt x="1406" y="2015"/>
                </a:lnTo>
                <a:lnTo>
                  <a:pt x="1409" y="2015"/>
                </a:lnTo>
                <a:lnTo>
                  <a:pt x="1420" y="2008"/>
                </a:lnTo>
                <a:lnTo>
                  <a:pt x="1430" y="2008"/>
                </a:lnTo>
                <a:lnTo>
                  <a:pt x="1437" y="2012"/>
                </a:lnTo>
                <a:lnTo>
                  <a:pt x="1448" y="2019"/>
                </a:lnTo>
                <a:lnTo>
                  <a:pt x="1458" y="2019"/>
                </a:lnTo>
                <a:lnTo>
                  <a:pt x="1469" y="2022"/>
                </a:lnTo>
                <a:lnTo>
                  <a:pt x="1472" y="2026"/>
                </a:lnTo>
                <a:lnTo>
                  <a:pt x="1476" y="2033"/>
                </a:lnTo>
                <a:lnTo>
                  <a:pt x="1479" y="2040"/>
                </a:lnTo>
                <a:lnTo>
                  <a:pt x="1493" y="2033"/>
                </a:lnTo>
                <a:lnTo>
                  <a:pt x="1510" y="2022"/>
                </a:lnTo>
                <a:lnTo>
                  <a:pt x="1517" y="2022"/>
                </a:lnTo>
                <a:lnTo>
                  <a:pt x="1528" y="2022"/>
                </a:lnTo>
                <a:lnTo>
                  <a:pt x="1542" y="2022"/>
                </a:lnTo>
                <a:lnTo>
                  <a:pt x="1549" y="2019"/>
                </a:lnTo>
                <a:lnTo>
                  <a:pt x="1545" y="2008"/>
                </a:lnTo>
                <a:lnTo>
                  <a:pt x="1552" y="1994"/>
                </a:lnTo>
                <a:lnTo>
                  <a:pt x="1556" y="1980"/>
                </a:lnTo>
                <a:lnTo>
                  <a:pt x="1559" y="1977"/>
                </a:lnTo>
                <a:lnTo>
                  <a:pt x="1566" y="1970"/>
                </a:lnTo>
                <a:lnTo>
                  <a:pt x="1570" y="1966"/>
                </a:lnTo>
                <a:lnTo>
                  <a:pt x="1563" y="1960"/>
                </a:lnTo>
                <a:lnTo>
                  <a:pt x="1563" y="1942"/>
                </a:lnTo>
                <a:lnTo>
                  <a:pt x="1563" y="1935"/>
                </a:lnTo>
                <a:lnTo>
                  <a:pt x="1570" y="1925"/>
                </a:lnTo>
                <a:lnTo>
                  <a:pt x="1570" y="1921"/>
                </a:lnTo>
                <a:lnTo>
                  <a:pt x="1563" y="1914"/>
                </a:lnTo>
                <a:lnTo>
                  <a:pt x="1559" y="1897"/>
                </a:lnTo>
                <a:lnTo>
                  <a:pt x="1559" y="1872"/>
                </a:lnTo>
                <a:lnTo>
                  <a:pt x="1556" y="1848"/>
                </a:lnTo>
                <a:lnTo>
                  <a:pt x="1559" y="1838"/>
                </a:lnTo>
                <a:lnTo>
                  <a:pt x="1566" y="1827"/>
                </a:lnTo>
                <a:lnTo>
                  <a:pt x="1573" y="1813"/>
                </a:lnTo>
                <a:lnTo>
                  <a:pt x="1573" y="1792"/>
                </a:lnTo>
                <a:lnTo>
                  <a:pt x="1587" y="1768"/>
                </a:lnTo>
                <a:lnTo>
                  <a:pt x="1601" y="1743"/>
                </a:lnTo>
                <a:lnTo>
                  <a:pt x="1629" y="1677"/>
                </a:lnTo>
                <a:lnTo>
                  <a:pt x="1639" y="1656"/>
                </a:lnTo>
                <a:lnTo>
                  <a:pt x="1650" y="1639"/>
                </a:lnTo>
                <a:lnTo>
                  <a:pt x="1664" y="1618"/>
                </a:lnTo>
                <a:lnTo>
                  <a:pt x="1671" y="1594"/>
                </a:lnTo>
                <a:lnTo>
                  <a:pt x="1678" y="1583"/>
                </a:lnTo>
                <a:lnTo>
                  <a:pt x="1688" y="1569"/>
                </a:lnTo>
                <a:lnTo>
                  <a:pt x="1702" y="1552"/>
                </a:lnTo>
                <a:lnTo>
                  <a:pt x="1730" y="1510"/>
                </a:lnTo>
                <a:lnTo>
                  <a:pt x="1741" y="1496"/>
                </a:lnTo>
                <a:lnTo>
                  <a:pt x="1755" y="1478"/>
                </a:lnTo>
                <a:lnTo>
                  <a:pt x="1782" y="1430"/>
                </a:lnTo>
                <a:lnTo>
                  <a:pt x="1814" y="1391"/>
                </a:lnTo>
                <a:lnTo>
                  <a:pt x="1835" y="1377"/>
                </a:lnTo>
                <a:lnTo>
                  <a:pt x="1842" y="1363"/>
                </a:lnTo>
                <a:lnTo>
                  <a:pt x="1845" y="1353"/>
                </a:lnTo>
                <a:lnTo>
                  <a:pt x="1842" y="1356"/>
                </a:lnTo>
                <a:lnTo>
                  <a:pt x="1838" y="1363"/>
                </a:lnTo>
                <a:lnTo>
                  <a:pt x="1835" y="1370"/>
                </a:lnTo>
                <a:lnTo>
                  <a:pt x="1824" y="1374"/>
                </a:lnTo>
                <a:lnTo>
                  <a:pt x="1810" y="1377"/>
                </a:lnTo>
                <a:lnTo>
                  <a:pt x="1803" y="1381"/>
                </a:lnTo>
                <a:lnTo>
                  <a:pt x="1800" y="1384"/>
                </a:lnTo>
                <a:lnTo>
                  <a:pt x="1786" y="1398"/>
                </a:lnTo>
                <a:lnTo>
                  <a:pt x="1782" y="1398"/>
                </a:lnTo>
                <a:lnTo>
                  <a:pt x="1786" y="1395"/>
                </a:lnTo>
                <a:lnTo>
                  <a:pt x="1793" y="1388"/>
                </a:lnTo>
                <a:lnTo>
                  <a:pt x="1807" y="1370"/>
                </a:lnTo>
                <a:lnTo>
                  <a:pt x="1821" y="1356"/>
                </a:lnTo>
                <a:lnTo>
                  <a:pt x="1845" y="1332"/>
                </a:lnTo>
                <a:lnTo>
                  <a:pt x="1824" y="1349"/>
                </a:lnTo>
                <a:lnTo>
                  <a:pt x="1807" y="1363"/>
                </a:lnTo>
                <a:lnTo>
                  <a:pt x="1779" y="1391"/>
                </a:lnTo>
                <a:lnTo>
                  <a:pt x="1761" y="1409"/>
                </a:lnTo>
                <a:lnTo>
                  <a:pt x="1758" y="1412"/>
                </a:lnTo>
                <a:lnTo>
                  <a:pt x="1758" y="1409"/>
                </a:lnTo>
                <a:lnTo>
                  <a:pt x="1758" y="1398"/>
                </a:lnTo>
                <a:lnTo>
                  <a:pt x="1765" y="1391"/>
                </a:lnTo>
                <a:lnTo>
                  <a:pt x="1772" y="1384"/>
                </a:lnTo>
                <a:lnTo>
                  <a:pt x="1782" y="1374"/>
                </a:lnTo>
                <a:lnTo>
                  <a:pt x="1786" y="1363"/>
                </a:lnTo>
                <a:lnTo>
                  <a:pt x="1789" y="1353"/>
                </a:lnTo>
                <a:lnTo>
                  <a:pt x="1800" y="1339"/>
                </a:lnTo>
                <a:lnTo>
                  <a:pt x="1817" y="1318"/>
                </a:lnTo>
                <a:lnTo>
                  <a:pt x="1877" y="1266"/>
                </a:lnTo>
                <a:lnTo>
                  <a:pt x="1897" y="1252"/>
                </a:lnTo>
                <a:lnTo>
                  <a:pt x="1943" y="1221"/>
                </a:lnTo>
                <a:lnTo>
                  <a:pt x="1960" y="1210"/>
                </a:lnTo>
                <a:lnTo>
                  <a:pt x="1974" y="1200"/>
                </a:lnTo>
                <a:lnTo>
                  <a:pt x="1992" y="1189"/>
                </a:lnTo>
                <a:lnTo>
                  <a:pt x="2013" y="1179"/>
                </a:lnTo>
                <a:lnTo>
                  <a:pt x="2016" y="1179"/>
                </a:lnTo>
                <a:lnTo>
                  <a:pt x="2020" y="1179"/>
                </a:lnTo>
                <a:lnTo>
                  <a:pt x="2030" y="1175"/>
                </a:lnTo>
                <a:lnTo>
                  <a:pt x="2040" y="1168"/>
                </a:lnTo>
                <a:lnTo>
                  <a:pt x="2054" y="1158"/>
                </a:lnTo>
                <a:lnTo>
                  <a:pt x="2068" y="1151"/>
                </a:lnTo>
                <a:lnTo>
                  <a:pt x="2117" y="1123"/>
                </a:lnTo>
                <a:lnTo>
                  <a:pt x="2121" y="1119"/>
                </a:lnTo>
                <a:lnTo>
                  <a:pt x="2124" y="1123"/>
                </a:lnTo>
                <a:lnTo>
                  <a:pt x="2142" y="1116"/>
                </a:lnTo>
                <a:lnTo>
                  <a:pt x="2159" y="1102"/>
                </a:lnTo>
                <a:lnTo>
                  <a:pt x="2180" y="1092"/>
                </a:lnTo>
                <a:lnTo>
                  <a:pt x="2201" y="1081"/>
                </a:lnTo>
                <a:lnTo>
                  <a:pt x="2215" y="1071"/>
                </a:lnTo>
                <a:lnTo>
                  <a:pt x="2257" y="1036"/>
                </a:lnTo>
                <a:lnTo>
                  <a:pt x="2312" y="1001"/>
                </a:lnTo>
                <a:lnTo>
                  <a:pt x="2319" y="1001"/>
                </a:lnTo>
                <a:lnTo>
                  <a:pt x="2319" y="1008"/>
                </a:lnTo>
                <a:lnTo>
                  <a:pt x="2319" y="1011"/>
                </a:lnTo>
                <a:lnTo>
                  <a:pt x="2312" y="1015"/>
                </a:lnTo>
                <a:lnTo>
                  <a:pt x="2302" y="1022"/>
                </a:lnTo>
                <a:lnTo>
                  <a:pt x="2288" y="1032"/>
                </a:lnTo>
                <a:lnTo>
                  <a:pt x="2264" y="1050"/>
                </a:lnTo>
                <a:lnTo>
                  <a:pt x="2243" y="1064"/>
                </a:lnTo>
                <a:lnTo>
                  <a:pt x="2218" y="1078"/>
                </a:lnTo>
                <a:lnTo>
                  <a:pt x="2190" y="1095"/>
                </a:lnTo>
                <a:lnTo>
                  <a:pt x="2156" y="1116"/>
                </a:lnTo>
                <a:lnTo>
                  <a:pt x="2135" y="1130"/>
                </a:lnTo>
                <a:lnTo>
                  <a:pt x="2128" y="1137"/>
                </a:lnTo>
                <a:lnTo>
                  <a:pt x="2117" y="1140"/>
                </a:lnTo>
                <a:lnTo>
                  <a:pt x="2114" y="1144"/>
                </a:lnTo>
                <a:lnTo>
                  <a:pt x="2114" y="1147"/>
                </a:lnTo>
                <a:lnTo>
                  <a:pt x="2114" y="1154"/>
                </a:lnTo>
                <a:lnTo>
                  <a:pt x="2100" y="1161"/>
                </a:lnTo>
                <a:lnTo>
                  <a:pt x="2089" y="1165"/>
                </a:lnTo>
                <a:lnTo>
                  <a:pt x="2082" y="1172"/>
                </a:lnTo>
                <a:lnTo>
                  <a:pt x="2072" y="1175"/>
                </a:lnTo>
                <a:lnTo>
                  <a:pt x="2065" y="1179"/>
                </a:lnTo>
                <a:lnTo>
                  <a:pt x="2058" y="1186"/>
                </a:lnTo>
                <a:lnTo>
                  <a:pt x="2051" y="1189"/>
                </a:lnTo>
                <a:lnTo>
                  <a:pt x="2044" y="1193"/>
                </a:lnTo>
                <a:lnTo>
                  <a:pt x="2030" y="1203"/>
                </a:lnTo>
                <a:lnTo>
                  <a:pt x="2023" y="1207"/>
                </a:lnTo>
                <a:lnTo>
                  <a:pt x="2013" y="1214"/>
                </a:lnTo>
                <a:lnTo>
                  <a:pt x="2002" y="1221"/>
                </a:lnTo>
                <a:lnTo>
                  <a:pt x="1992" y="1227"/>
                </a:lnTo>
                <a:lnTo>
                  <a:pt x="1950" y="1252"/>
                </a:lnTo>
                <a:lnTo>
                  <a:pt x="1932" y="1262"/>
                </a:lnTo>
                <a:lnTo>
                  <a:pt x="1929" y="1269"/>
                </a:lnTo>
                <a:lnTo>
                  <a:pt x="1922" y="1276"/>
                </a:lnTo>
                <a:lnTo>
                  <a:pt x="1915" y="1287"/>
                </a:lnTo>
                <a:lnTo>
                  <a:pt x="1894" y="1297"/>
                </a:lnTo>
                <a:lnTo>
                  <a:pt x="1870" y="1315"/>
                </a:lnTo>
                <a:lnTo>
                  <a:pt x="1856" y="1329"/>
                </a:lnTo>
                <a:lnTo>
                  <a:pt x="1866" y="1318"/>
                </a:lnTo>
                <a:lnTo>
                  <a:pt x="1884" y="1308"/>
                </a:lnTo>
                <a:lnTo>
                  <a:pt x="1911" y="1290"/>
                </a:lnTo>
                <a:lnTo>
                  <a:pt x="1936" y="1273"/>
                </a:lnTo>
                <a:lnTo>
                  <a:pt x="1943" y="1269"/>
                </a:lnTo>
                <a:lnTo>
                  <a:pt x="1950" y="1269"/>
                </a:lnTo>
                <a:lnTo>
                  <a:pt x="1981" y="1248"/>
                </a:lnTo>
                <a:lnTo>
                  <a:pt x="1992" y="1248"/>
                </a:lnTo>
                <a:lnTo>
                  <a:pt x="1999" y="1245"/>
                </a:lnTo>
                <a:lnTo>
                  <a:pt x="2002" y="1241"/>
                </a:lnTo>
                <a:lnTo>
                  <a:pt x="2027" y="1227"/>
                </a:lnTo>
                <a:lnTo>
                  <a:pt x="2033" y="1224"/>
                </a:lnTo>
                <a:lnTo>
                  <a:pt x="2044" y="1217"/>
                </a:lnTo>
                <a:lnTo>
                  <a:pt x="2058" y="1207"/>
                </a:lnTo>
                <a:lnTo>
                  <a:pt x="2068" y="1196"/>
                </a:lnTo>
                <a:lnTo>
                  <a:pt x="2082" y="1189"/>
                </a:lnTo>
                <a:lnTo>
                  <a:pt x="2093" y="1179"/>
                </a:lnTo>
                <a:lnTo>
                  <a:pt x="2107" y="1172"/>
                </a:lnTo>
                <a:lnTo>
                  <a:pt x="2121" y="1165"/>
                </a:lnTo>
                <a:lnTo>
                  <a:pt x="2131" y="1158"/>
                </a:lnTo>
                <a:lnTo>
                  <a:pt x="2135" y="1158"/>
                </a:lnTo>
                <a:lnTo>
                  <a:pt x="2135" y="1161"/>
                </a:lnTo>
                <a:lnTo>
                  <a:pt x="2124" y="1168"/>
                </a:lnTo>
                <a:lnTo>
                  <a:pt x="2100" y="1186"/>
                </a:lnTo>
                <a:lnTo>
                  <a:pt x="2093" y="1193"/>
                </a:lnTo>
                <a:lnTo>
                  <a:pt x="2082" y="1196"/>
                </a:lnTo>
                <a:lnTo>
                  <a:pt x="2075" y="1200"/>
                </a:lnTo>
                <a:lnTo>
                  <a:pt x="2075" y="1203"/>
                </a:lnTo>
                <a:lnTo>
                  <a:pt x="2054" y="1221"/>
                </a:lnTo>
                <a:lnTo>
                  <a:pt x="2044" y="1227"/>
                </a:lnTo>
                <a:lnTo>
                  <a:pt x="2030" y="1234"/>
                </a:lnTo>
                <a:lnTo>
                  <a:pt x="2016" y="1241"/>
                </a:lnTo>
                <a:lnTo>
                  <a:pt x="2006" y="1248"/>
                </a:lnTo>
                <a:lnTo>
                  <a:pt x="1988" y="1259"/>
                </a:lnTo>
                <a:lnTo>
                  <a:pt x="1974" y="1266"/>
                </a:lnTo>
                <a:lnTo>
                  <a:pt x="1957" y="1276"/>
                </a:lnTo>
                <a:lnTo>
                  <a:pt x="1950" y="1280"/>
                </a:lnTo>
                <a:lnTo>
                  <a:pt x="1950" y="1287"/>
                </a:lnTo>
                <a:lnTo>
                  <a:pt x="1957" y="1287"/>
                </a:lnTo>
                <a:lnTo>
                  <a:pt x="1964" y="1276"/>
                </a:lnTo>
                <a:lnTo>
                  <a:pt x="1974" y="1273"/>
                </a:lnTo>
                <a:lnTo>
                  <a:pt x="1988" y="1266"/>
                </a:lnTo>
                <a:lnTo>
                  <a:pt x="2009" y="1252"/>
                </a:lnTo>
                <a:lnTo>
                  <a:pt x="2033" y="1238"/>
                </a:lnTo>
                <a:lnTo>
                  <a:pt x="2089" y="1207"/>
                </a:lnTo>
                <a:lnTo>
                  <a:pt x="2190" y="1140"/>
                </a:lnTo>
                <a:lnTo>
                  <a:pt x="2243" y="1112"/>
                </a:lnTo>
                <a:lnTo>
                  <a:pt x="2267" y="1099"/>
                </a:lnTo>
                <a:lnTo>
                  <a:pt x="2281" y="1085"/>
                </a:lnTo>
                <a:lnTo>
                  <a:pt x="2295" y="1074"/>
                </a:lnTo>
                <a:lnTo>
                  <a:pt x="2326" y="1053"/>
                </a:lnTo>
                <a:lnTo>
                  <a:pt x="2368" y="1018"/>
                </a:lnTo>
                <a:lnTo>
                  <a:pt x="2452" y="966"/>
                </a:lnTo>
                <a:lnTo>
                  <a:pt x="2525" y="928"/>
                </a:lnTo>
                <a:lnTo>
                  <a:pt x="2546" y="914"/>
                </a:lnTo>
                <a:lnTo>
                  <a:pt x="2571" y="900"/>
                </a:lnTo>
                <a:lnTo>
                  <a:pt x="2602" y="875"/>
                </a:lnTo>
                <a:lnTo>
                  <a:pt x="2633" y="858"/>
                </a:lnTo>
                <a:lnTo>
                  <a:pt x="2679" y="837"/>
                </a:lnTo>
                <a:lnTo>
                  <a:pt x="2696" y="827"/>
                </a:lnTo>
                <a:lnTo>
                  <a:pt x="2710" y="816"/>
                </a:lnTo>
                <a:lnTo>
                  <a:pt x="2717" y="816"/>
                </a:lnTo>
                <a:lnTo>
                  <a:pt x="2727" y="820"/>
                </a:lnTo>
                <a:lnTo>
                  <a:pt x="2748" y="830"/>
                </a:lnTo>
                <a:lnTo>
                  <a:pt x="2752" y="830"/>
                </a:lnTo>
                <a:lnTo>
                  <a:pt x="2755" y="827"/>
                </a:lnTo>
                <a:lnTo>
                  <a:pt x="2759" y="820"/>
                </a:lnTo>
                <a:lnTo>
                  <a:pt x="2766" y="813"/>
                </a:lnTo>
                <a:lnTo>
                  <a:pt x="2776" y="809"/>
                </a:lnTo>
                <a:lnTo>
                  <a:pt x="2783" y="802"/>
                </a:lnTo>
                <a:lnTo>
                  <a:pt x="2783" y="788"/>
                </a:lnTo>
                <a:lnTo>
                  <a:pt x="2783" y="774"/>
                </a:lnTo>
                <a:lnTo>
                  <a:pt x="2790" y="757"/>
                </a:lnTo>
                <a:lnTo>
                  <a:pt x="2801" y="729"/>
                </a:lnTo>
                <a:lnTo>
                  <a:pt x="2818" y="687"/>
                </a:lnTo>
                <a:lnTo>
                  <a:pt x="2836" y="666"/>
                </a:lnTo>
                <a:lnTo>
                  <a:pt x="2846" y="656"/>
                </a:lnTo>
                <a:lnTo>
                  <a:pt x="2846" y="377"/>
                </a:lnTo>
                <a:lnTo>
                  <a:pt x="2846" y="356"/>
                </a:lnTo>
                <a:lnTo>
                  <a:pt x="2843" y="356"/>
                </a:lnTo>
                <a:lnTo>
                  <a:pt x="2839" y="356"/>
                </a:lnTo>
                <a:lnTo>
                  <a:pt x="2539" y="335"/>
                </a:lnTo>
                <a:lnTo>
                  <a:pt x="2546" y="339"/>
                </a:lnTo>
                <a:lnTo>
                  <a:pt x="2557" y="339"/>
                </a:lnTo>
                <a:lnTo>
                  <a:pt x="2577" y="332"/>
                </a:lnTo>
                <a:lnTo>
                  <a:pt x="2598" y="328"/>
                </a:lnTo>
                <a:lnTo>
                  <a:pt x="2616" y="325"/>
                </a:lnTo>
                <a:lnTo>
                  <a:pt x="2619" y="325"/>
                </a:lnTo>
                <a:lnTo>
                  <a:pt x="2619" y="321"/>
                </a:lnTo>
                <a:lnTo>
                  <a:pt x="2612" y="318"/>
                </a:lnTo>
                <a:lnTo>
                  <a:pt x="2616" y="314"/>
                </a:lnTo>
                <a:lnTo>
                  <a:pt x="2633" y="311"/>
                </a:lnTo>
                <a:lnTo>
                  <a:pt x="2651" y="314"/>
                </a:lnTo>
                <a:lnTo>
                  <a:pt x="2665" y="311"/>
                </a:lnTo>
                <a:lnTo>
                  <a:pt x="2633" y="307"/>
                </a:lnTo>
                <a:lnTo>
                  <a:pt x="2623" y="304"/>
                </a:lnTo>
                <a:lnTo>
                  <a:pt x="2609" y="300"/>
                </a:lnTo>
                <a:lnTo>
                  <a:pt x="2605" y="297"/>
                </a:lnTo>
                <a:lnTo>
                  <a:pt x="2602" y="293"/>
                </a:lnTo>
                <a:lnTo>
                  <a:pt x="2574" y="293"/>
                </a:lnTo>
                <a:lnTo>
                  <a:pt x="2539" y="293"/>
                </a:lnTo>
                <a:lnTo>
                  <a:pt x="2522" y="293"/>
                </a:lnTo>
                <a:lnTo>
                  <a:pt x="2511" y="293"/>
                </a:lnTo>
                <a:lnTo>
                  <a:pt x="2504" y="293"/>
                </a:lnTo>
                <a:lnTo>
                  <a:pt x="2501" y="293"/>
                </a:lnTo>
                <a:lnTo>
                  <a:pt x="2504" y="297"/>
                </a:lnTo>
                <a:lnTo>
                  <a:pt x="2501" y="297"/>
                </a:lnTo>
                <a:lnTo>
                  <a:pt x="2490" y="300"/>
                </a:lnTo>
                <a:lnTo>
                  <a:pt x="2483" y="300"/>
                </a:lnTo>
                <a:lnTo>
                  <a:pt x="2515" y="325"/>
                </a:lnTo>
                <a:lnTo>
                  <a:pt x="2529" y="332"/>
                </a:lnTo>
                <a:lnTo>
                  <a:pt x="2539" y="335"/>
                </a:lnTo>
                <a:lnTo>
                  <a:pt x="2839" y="356"/>
                </a:lnTo>
                <a:lnTo>
                  <a:pt x="2169" y="262"/>
                </a:lnTo>
                <a:lnTo>
                  <a:pt x="2187" y="262"/>
                </a:lnTo>
                <a:lnTo>
                  <a:pt x="2201" y="262"/>
                </a:lnTo>
                <a:lnTo>
                  <a:pt x="2208" y="258"/>
                </a:lnTo>
                <a:lnTo>
                  <a:pt x="2197" y="255"/>
                </a:lnTo>
                <a:lnTo>
                  <a:pt x="2183" y="255"/>
                </a:lnTo>
                <a:lnTo>
                  <a:pt x="2156" y="258"/>
                </a:lnTo>
                <a:lnTo>
                  <a:pt x="2128" y="258"/>
                </a:lnTo>
                <a:lnTo>
                  <a:pt x="2089" y="258"/>
                </a:lnTo>
                <a:lnTo>
                  <a:pt x="2058" y="258"/>
                </a:lnTo>
                <a:lnTo>
                  <a:pt x="2128" y="262"/>
                </a:lnTo>
                <a:lnTo>
                  <a:pt x="2169" y="262"/>
                </a:lnTo>
                <a:lnTo>
                  <a:pt x="2839" y="356"/>
                </a:lnTo>
                <a:lnTo>
                  <a:pt x="2225" y="262"/>
                </a:lnTo>
                <a:lnTo>
                  <a:pt x="2236" y="262"/>
                </a:lnTo>
                <a:lnTo>
                  <a:pt x="2222" y="255"/>
                </a:lnTo>
                <a:lnTo>
                  <a:pt x="2218" y="255"/>
                </a:lnTo>
                <a:lnTo>
                  <a:pt x="2222" y="262"/>
                </a:lnTo>
                <a:lnTo>
                  <a:pt x="2225" y="262"/>
                </a:lnTo>
                <a:lnTo>
                  <a:pt x="2839" y="356"/>
                </a:lnTo>
                <a:lnTo>
                  <a:pt x="1273" y="244"/>
                </a:lnTo>
                <a:lnTo>
                  <a:pt x="1280" y="255"/>
                </a:lnTo>
                <a:lnTo>
                  <a:pt x="1287" y="258"/>
                </a:lnTo>
                <a:lnTo>
                  <a:pt x="1308" y="258"/>
                </a:lnTo>
                <a:lnTo>
                  <a:pt x="1319" y="258"/>
                </a:lnTo>
                <a:lnTo>
                  <a:pt x="1326" y="262"/>
                </a:lnTo>
                <a:lnTo>
                  <a:pt x="1347" y="276"/>
                </a:lnTo>
                <a:lnTo>
                  <a:pt x="1360" y="276"/>
                </a:lnTo>
                <a:lnTo>
                  <a:pt x="1385" y="269"/>
                </a:lnTo>
                <a:lnTo>
                  <a:pt x="1402" y="269"/>
                </a:lnTo>
                <a:lnTo>
                  <a:pt x="1416" y="272"/>
                </a:lnTo>
                <a:lnTo>
                  <a:pt x="1434" y="276"/>
                </a:lnTo>
                <a:lnTo>
                  <a:pt x="1451" y="276"/>
                </a:lnTo>
                <a:lnTo>
                  <a:pt x="1486" y="276"/>
                </a:lnTo>
                <a:lnTo>
                  <a:pt x="1545" y="272"/>
                </a:lnTo>
                <a:lnTo>
                  <a:pt x="1622" y="265"/>
                </a:lnTo>
                <a:lnTo>
                  <a:pt x="1657" y="262"/>
                </a:lnTo>
                <a:lnTo>
                  <a:pt x="1685" y="258"/>
                </a:lnTo>
                <a:lnTo>
                  <a:pt x="1734" y="262"/>
                </a:lnTo>
                <a:lnTo>
                  <a:pt x="1786" y="262"/>
                </a:lnTo>
                <a:lnTo>
                  <a:pt x="1835" y="262"/>
                </a:lnTo>
                <a:lnTo>
                  <a:pt x="1849" y="265"/>
                </a:lnTo>
                <a:lnTo>
                  <a:pt x="1852" y="265"/>
                </a:lnTo>
                <a:lnTo>
                  <a:pt x="1849" y="262"/>
                </a:lnTo>
                <a:lnTo>
                  <a:pt x="1838" y="258"/>
                </a:lnTo>
                <a:lnTo>
                  <a:pt x="1842" y="258"/>
                </a:lnTo>
                <a:lnTo>
                  <a:pt x="1877" y="258"/>
                </a:lnTo>
                <a:lnTo>
                  <a:pt x="1856" y="255"/>
                </a:lnTo>
                <a:lnTo>
                  <a:pt x="1845" y="251"/>
                </a:lnTo>
                <a:lnTo>
                  <a:pt x="1828" y="251"/>
                </a:lnTo>
                <a:lnTo>
                  <a:pt x="1824" y="251"/>
                </a:lnTo>
                <a:lnTo>
                  <a:pt x="1828" y="248"/>
                </a:lnTo>
                <a:lnTo>
                  <a:pt x="1852" y="244"/>
                </a:lnTo>
                <a:lnTo>
                  <a:pt x="1821" y="241"/>
                </a:lnTo>
                <a:lnTo>
                  <a:pt x="1800" y="241"/>
                </a:lnTo>
                <a:lnTo>
                  <a:pt x="1775" y="241"/>
                </a:lnTo>
                <a:lnTo>
                  <a:pt x="1737" y="241"/>
                </a:lnTo>
                <a:lnTo>
                  <a:pt x="1709" y="241"/>
                </a:lnTo>
                <a:lnTo>
                  <a:pt x="1674" y="248"/>
                </a:lnTo>
                <a:lnTo>
                  <a:pt x="1653" y="255"/>
                </a:lnTo>
                <a:lnTo>
                  <a:pt x="1619" y="258"/>
                </a:lnTo>
                <a:lnTo>
                  <a:pt x="1580" y="258"/>
                </a:lnTo>
                <a:lnTo>
                  <a:pt x="1535" y="258"/>
                </a:lnTo>
                <a:lnTo>
                  <a:pt x="1514" y="262"/>
                </a:lnTo>
                <a:lnTo>
                  <a:pt x="1496" y="265"/>
                </a:lnTo>
                <a:lnTo>
                  <a:pt x="1472" y="262"/>
                </a:lnTo>
                <a:lnTo>
                  <a:pt x="1458" y="262"/>
                </a:lnTo>
                <a:lnTo>
                  <a:pt x="1444" y="258"/>
                </a:lnTo>
                <a:lnTo>
                  <a:pt x="1420" y="251"/>
                </a:lnTo>
                <a:lnTo>
                  <a:pt x="1406" y="248"/>
                </a:lnTo>
                <a:lnTo>
                  <a:pt x="1378" y="251"/>
                </a:lnTo>
                <a:lnTo>
                  <a:pt x="1357" y="248"/>
                </a:lnTo>
                <a:lnTo>
                  <a:pt x="1340" y="244"/>
                </a:lnTo>
                <a:lnTo>
                  <a:pt x="1305" y="231"/>
                </a:lnTo>
                <a:lnTo>
                  <a:pt x="1294" y="227"/>
                </a:lnTo>
                <a:lnTo>
                  <a:pt x="1287" y="224"/>
                </a:lnTo>
                <a:lnTo>
                  <a:pt x="1277" y="217"/>
                </a:lnTo>
                <a:lnTo>
                  <a:pt x="1277" y="220"/>
                </a:lnTo>
                <a:lnTo>
                  <a:pt x="1280" y="227"/>
                </a:lnTo>
                <a:lnTo>
                  <a:pt x="1284" y="231"/>
                </a:lnTo>
                <a:lnTo>
                  <a:pt x="1287" y="231"/>
                </a:lnTo>
                <a:lnTo>
                  <a:pt x="1284" y="234"/>
                </a:lnTo>
                <a:lnTo>
                  <a:pt x="1280" y="238"/>
                </a:lnTo>
                <a:lnTo>
                  <a:pt x="1277" y="238"/>
                </a:lnTo>
                <a:lnTo>
                  <a:pt x="1270" y="231"/>
                </a:lnTo>
                <a:lnTo>
                  <a:pt x="1266" y="231"/>
                </a:lnTo>
                <a:lnTo>
                  <a:pt x="1263" y="231"/>
                </a:lnTo>
                <a:lnTo>
                  <a:pt x="1266" y="238"/>
                </a:lnTo>
                <a:lnTo>
                  <a:pt x="1273" y="244"/>
                </a:lnTo>
                <a:lnTo>
                  <a:pt x="2839" y="356"/>
                </a:lnTo>
                <a:lnTo>
                  <a:pt x="883" y="98"/>
                </a:lnTo>
                <a:lnTo>
                  <a:pt x="869" y="91"/>
                </a:lnTo>
                <a:lnTo>
                  <a:pt x="855" y="84"/>
                </a:lnTo>
                <a:lnTo>
                  <a:pt x="830" y="81"/>
                </a:lnTo>
                <a:lnTo>
                  <a:pt x="816" y="77"/>
                </a:lnTo>
                <a:lnTo>
                  <a:pt x="810" y="74"/>
                </a:lnTo>
                <a:lnTo>
                  <a:pt x="806" y="70"/>
                </a:lnTo>
                <a:lnTo>
                  <a:pt x="806" y="63"/>
                </a:lnTo>
                <a:lnTo>
                  <a:pt x="810" y="60"/>
                </a:lnTo>
                <a:lnTo>
                  <a:pt x="823" y="63"/>
                </a:lnTo>
                <a:lnTo>
                  <a:pt x="841" y="63"/>
                </a:lnTo>
                <a:lnTo>
                  <a:pt x="844" y="67"/>
                </a:lnTo>
                <a:lnTo>
                  <a:pt x="848" y="67"/>
                </a:lnTo>
                <a:lnTo>
                  <a:pt x="841" y="63"/>
                </a:lnTo>
                <a:lnTo>
                  <a:pt x="830" y="56"/>
                </a:lnTo>
                <a:lnTo>
                  <a:pt x="813" y="49"/>
                </a:lnTo>
                <a:lnTo>
                  <a:pt x="799" y="46"/>
                </a:lnTo>
                <a:lnTo>
                  <a:pt x="778" y="39"/>
                </a:lnTo>
                <a:lnTo>
                  <a:pt x="761" y="35"/>
                </a:lnTo>
                <a:lnTo>
                  <a:pt x="754" y="28"/>
                </a:lnTo>
                <a:lnTo>
                  <a:pt x="743" y="18"/>
                </a:lnTo>
                <a:lnTo>
                  <a:pt x="729" y="11"/>
                </a:lnTo>
                <a:lnTo>
                  <a:pt x="691" y="0"/>
                </a:lnTo>
                <a:lnTo>
                  <a:pt x="534" y="0"/>
                </a:lnTo>
                <a:lnTo>
                  <a:pt x="555" y="7"/>
                </a:lnTo>
                <a:lnTo>
                  <a:pt x="572" y="14"/>
                </a:lnTo>
                <a:lnTo>
                  <a:pt x="583" y="14"/>
                </a:lnTo>
                <a:lnTo>
                  <a:pt x="600" y="18"/>
                </a:lnTo>
                <a:lnTo>
                  <a:pt x="625" y="25"/>
                </a:lnTo>
                <a:lnTo>
                  <a:pt x="646" y="35"/>
                </a:lnTo>
                <a:lnTo>
                  <a:pt x="674" y="53"/>
                </a:lnTo>
                <a:lnTo>
                  <a:pt x="684" y="60"/>
                </a:lnTo>
                <a:lnTo>
                  <a:pt x="691" y="63"/>
                </a:lnTo>
                <a:lnTo>
                  <a:pt x="736" y="74"/>
                </a:lnTo>
                <a:lnTo>
                  <a:pt x="775" y="84"/>
                </a:lnTo>
                <a:lnTo>
                  <a:pt x="789" y="95"/>
                </a:lnTo>
                <a:lnTo>
                  <a:pt x="803" y="105"/>
                </a:lnTo>
                <a:lnTo>
                  <a:pt x="813" y="109"/>
                </a:lnTo>
                <a:lnTo>
                  <a:pt x="796" y="91"/>
                </a:lnTo>
                <a:lnTo>
                  <a:pt x="806" y="91"/>
                </a:lnTo>
                <a:lnTo>
                  <a:pt x="813" y="98"/>
                </a:lnTo>
                <a:lnTo>
                  <a:pt x="823" y="105"/>
                </a:lnTo>
                <a:lnTo>
                  <a:pt x="834" y="105"/>
                </a:lnTo>
                <a:lnTo>
                  <a:pt x="823" y="102"/>
                </a:lnTo>
                <a:lnTo>
                  <a:pt x="816" y="91"/>
                </a:lnTo>
                <a:lnTo>
                  <a:pt x="823" y="88"/>
                </a:lnTo>
                <a:lnTo>
                  <a:pt x="841" y="88"/>
                </a:lnTo>
                <a:lnTo>
                  <a:pt x="844" y="88"/>
                </a:lnTo>
                <a:lnTo>
                  <a:pt x="869" y="95"/>
                </a:lnTo>
                <a:lnTo>
                  <a:pt x="883" y="102"/>
                </a:lnTo>
                <a:lnTo>
                  <a:pt x="890" y="109"/>
                </a:lnTo>
                <a:lnTo>
                  <a:pt x="897" y="112"/>
                </a:lnTo>
                <a:lnTo>
                  <a:pt x="914" y="116"/>
                </a:lnTo>
                <a:lnTo>
                  <a:pt x="956" y="122"/>
                </a:lnTo>
                <a:lnTo>
                  <a:pt x="918" y="112"/>
                </a:lnTo>
                <a:lnTo>
                  <a:pt x="897" y="105"/>
                </a:lnTo>
                <a:lnTo>
                  <a:pt x="883" y="98"/>
                </a:lnTo>
                <a:lnTo>
                  <a:pt x="2839" y="356"/>
                </a:lnTo>
                <a:lnTo>
                  <a:pt x="1329" y="795"/>
                </a:lnTo>
                <a:lnTo>
                  <a:pt x="1319" y="799"/>
                </a:lnTo>
                <a:lnTo>
                  <a:pt x="1308" y="802"/>
                </a:lnTo>
                <a:lnTo>
                  <a:pt x="1301" y="820"/>
                </a:lnTo>
                <a:lnTo>
                  <a:pt x="1301" y="830"/>
                </a:lnTo>
                <a:lnTo>
                  <a:pt x="1305" y="834"/>
                </a:lnTo>
                <a:lnTo>
                  <a:pt x="1308" y="837"/>
                </a:lnTo>
                <a:lnTo>
                  <a:pt x="1315" y="837"/>
                </a:lnTo>
                <a:lnTo>
                  <a:pt x="1319" y="841"/>
                </a:lnTo>
                <a:lnTo>
                  <a:pt x="1322" y="841"/>
                </a:lnTo>
                <a:lnTo>
                  <a:pt x="1333" y="834"/>
                </a:lnTo>
                <a:lnTo>
                  <a:pt x="1340" y="827"/>
                </a:lnTo>
                <a:lnTo>
                  <a:pt x="1343" y="820"/>
                </a:lnTo>
                <a:lnTo>
                  <a:pt x="1343" y="813"/>
                </a:lnTo>
                <a:lnTo>
                  <a:pt x="1343" y="799"/>
                </a:lnTo>
                <a:lnTo>
                  <a:pt x="1340" y="792"/>
                </a:lnTo>
                <a:lnTo>
                  <a:pt x="1333" y="792"/>
                </a:lnTo>
                <a:lnTo>
                  <a:pt x="1329" y="795"/>
                </a:lnTo>
                <a:lnTo>
                  <a:pt x="2839" y="356"/>
                </a:lnTo>
                <a:lnTo>
                  <a:pt x="1214" y="956"/>
                </a:lnTo>
                <a:lnTo>
                  <a:pt x="1231" y="949"/>
                </a:lnTo>
                <a:lnTo>
                  <a:pt x="1231" y="938"/>
                </a:lnTo>
                <a:lnTo>
                  <a:pt x="1238" y="928"/>
                </a:lnTo>
                <a:lnTo>
                  <a:pt x="1249" y="921"/>
                </a:lnTo>
                <a:lnTo>
                  <a:pt x="1252" y="914"/>
                </a:lnTo>
                <a:lnTo>
                  <a:pt x="1256" y="903"/>
                </a:lnTo>
                <a:lnTo>
                  <a:pt x="1252" y="896"/>
                </a:lnTo>
                <a:lnTo>
                  <a:pt x="1245" y="900"/>
                </a:lnTo>
                <a:lnTo>
                  <a:pt x="1231" y="907"/>
                </a:lnTo>
                <a:lnTo>
                  <a:pt x="1221" y="921"/>
                </a:lnTo>
                <a:lnTo>
                  <a:pt x="1218" y="931"/>
                </a:lnTo>
                <a:lnTo>
                  <a:pt x="1211" y="935"/>
                </a:lnTo>
                <a:lnTo>
                  <a:pt x="1207" y="945"/>
                </a:lnTo>
                <a:lnTo>
                  <a:pt x="1207" y="952"/>
                </a:lnTo>
                <a:lnTo>
                  <a:pt x="1211" y="956"/>
                </a:lnTo>
                <a:lnTo>
                  <a:pt x="1214" y="956"/>
                </a:lnTo>
                <a:lnTo>
                  <a:pt x="2839" y="356"/>
                </a:lnTo>
                <a:lnTo>
                  <a:pt x="1200" y="966"/>
                </a:lnTo>
                <a:lnTo>
                  <a:pt x="1204" y="959"/>
                </a:lnTo>
                <a:lnTo>
                  <a:pt x="1200" y="959"/>
                </a:lnTo>
                <a:lnTo>
                  <a:pt x="1193" y="963"/>
                </a:lnTo>
                <a:lnTo>
                  <a:pt x="1193" y="966"/>
                </a:lnTo>
                <a:lnTo>
                  <a:pt x="1197" y="970"/>
                </a:lnTo>
                <a:lnTo>
                  <a:pt x="1200" y="966"/>
                </a:lnTo>
                <a:lnTo>
                  <a:pt x="2839" y="356"/>
                </a:lnTo>
                <a:lnTo>
                  <a:pt x="1085" y="942"/>
                </a:lnTo>
                <a:lnTo>
                  <a:pt x="1082" y="935"/>
                </a:lnTo>
                <a:lnTo>
                  <a:pt x="1078" y="928"/>
                </a:lnTo>
                <a:lnTo>
                  <a:pt x="1075" y="928"/>
                </a:lnTo>
                <a:lnTo>
                  <a:pt x="1071" y="931"/>
                </a:lnTo>
                <a:lnTo>
                  <a:pt x="1075" y="938"/>
                </a:lnTo>
                <a:lnTo>
                  <a:pt x="1078" y="945"/>
                </a:lnTo>
                <a:lnTo>
                  <a:pt x="1082" y="945"/>
                </a:lnTo>
                <a:lnTo>
                  <a:pt x="1085" y="942"/>
                </a:lnTo>
                <a:lnTo>
                  <a:pt x="2839" y="356"/>
                </a:lnTo>
                <a:lnTo>
                  <a:pt x="1095" y="1088"/>
                </a:lnTo>
                <a:lnTo>
                  <a:pt x="1102" y="1081"/>
                </a:lnTo>
                <a:lnTo>
                  <a:pt x="1106" y="1074"/>
                </a:lnTo>
                <a:lnTo>
                  <a:pt x="1106" y="1071"/>
                </a:lnTo>
                <a:lnTo>
                  <a:pt x="1102" y="1067"/>
                </a:lnTo>
                <a:lnTo>
                  <a:pt x="1099" y="1074"/>
                </a:lnTo>
                <a:lnTo>
                  <a:pt x="1095" y="1078"/>
                </a:lnTo>
                <a:lnTo>
                  <a:pt x="1092" y="1088"/>
                </a:lnTo>
                <a:lnTo>
                  <a:pt x="1095" y="1088"/>
                </a:lnTo>
                <a:lnTo>
                  <a:pt x="2839" y="356"/>
                </a:lnTo>
                <a:lnTo>
                  <a:pt x="1116" y="1064"/>
                </a:lnTo>
                <a:lnTo>
                  <a:pt x="1120" y="1053"/>
                </a:lnTo>
                <a:lnTo>
                  <a:pt x="1116" y="1057"/>
                </a:lnTo>
                <a:lnTo>
                  <a:pt x="1113" y="1067"/>
                </a:lnTo>
                <a:lnTo>
                  <a:pt x="1116" y="1064"/>
                </a:lnTo>
                <a:lnTo>
                  <a:pt x="2839" y="356"/>
                </a:lnTo>
                <a:lnTo>
                  <a:pt x="1054" y="1123"/>
                </a:lnTo>
                <a:lnTo>
                  <a:pt x="1061" y="1112"/>
                </a:lnTo>
                <a:lnTo>
                  <a:pt x="1057" y="1112"/>
                </a:lnTo>
                <a:lnTo>
                  <a:pt x="1050" y="1119"/>
                </a:lnTo>
                <a:lnTo>
                  <a:pt x="1043" y="1123"/>
                </a:lnTo>
                <a:lnTo>
                  <a:pt x="1036" y="1126"/>
                </a:lnTo>
                <a:lnTo>
                  <a:pt x="1033" y="1133"/>
                </a:lnTo>
                <a:lnTo>
                  <a:pt x="1036" y="1144"/>
                </a:lnTo>
                <a:lnTo>
                  <a:pt x="1036" y="1147"/>
                </a:lnTo>
                <a:lnTo>
                  <a:pt x="1043" y="1144"/>
                </a:lnTo>
                <a:lnTo>
                  <a:pt x="1050" y="1133"/>
                </a:lnTo>
                <a:lnTo>
                  <a:pt x="1054" y="1123"/>
                </a:lnTo>
                <a:lnTo>
                  <a:pt x="2839" y="356"/>
                </a:lnTo>
                <a:lnTo>
                  <a:pt x="991" y="1186"/>
                </a:lnTo>
                <a:lnTo>
                  <a:pt x="980" y="1193"/>
                </a:lnTo>
                <a:lnTo>
                  <a:pt x="980" y="1196"/>
                </a:lnTo>
                <a:lnTo>
                  <a:pt x="991" y="1189"/>
                </a:lnTo>
                <a:lnTo>
                  <a:pt x="994" y="1186"/>
                </a:lnTo>
                <a:lnTo>
                  <a:pt x="991" y="1186"/>
                </a:lnTo>
                <a:lnTo>
                  <a:pt x="2839" y="356"/>
                </a:lnTo>
                <a:lnTo>
                  <a:pt x="959" y="1207"/>
                </a:lnTo>
                <a:lnTo>
                  <a:pt x="956" y="1217"/>
                </a:lnTo>
                <a:lnTo>
                  <a:pt x="956" y="1221"/>
                </a:lnTo>
                <a:lnTo>
                  <a:pt x="959" y="1217"/>
                </a:lnTo>
                <a:lnTo>
                  <a:pt x="966" y="1210"/>
                </a:lnTo>
                <a:lnTo>
                  <a:pt x="970" y="1203"/>
                </a:lnTo>
                <a:lnTo>
                  <a:pt x="970" y="1200"/>
                </a:lnTo>
                <a:lnTo>
                  <a:pt x="966" y="1200"/>
                </a:lnTo>
                <a:lnTo>
                  <a:pt x="959" y="1207"/>
                </a:lnTo>
                <a:lnTo>
                  <a:pt x="2839" y="356"/>
                </a:lnTo>
                <a:lnTo>
                  <a:pt x="911" y="1276"/>
                </a:lnTo>
                <a:lnTo>
                  <a:pt x="904" y="1273"/>
                </a:lnTo>
                <a:lnTo>
                  <a:pt x="897" y="1280"/>
                </a:lnTo>
                <a:lnTo>
                  <a:pt x="893" y="1290"/>
                </a:lnTo>
                <a:lnTo>
                  <a:pt x="897" y="1294"/>
                </a:lnTo>
                <a:lnTo>
                  <a:pt x="900" y="1290"/>
                </a:lnTo>
                <a:lnTo>
                  <a:pt x="911" y="1280"/>
                </a:lnTo>
                <a:lnTo>
                  <a:pt x="914" y="1276"/>
                </a:lnTo>
                <a:lnTo>
                  <a:pt x="911" y="1276"/>
                </a:lnTo>
                <a:lnTo>
                  <a:pt x="2839" y="356"/>
                </a:lnTo>
                <a:lnTo>
                  <a:pt x="876" y="1304"/>
                </a:lnTo>
                <a:lnTo>
                  <a:pt x="872" y="1308"/>
                </a:lnTo>
                <a:lnTo>
                  <a:pt x="869" y="1311"/>
                </a:lnTo>
                <a:lnTo>
                  <a:pt x="869" y="1315"/>
                </a:lnTo>
                <a:lnTo>
                  <a:pt x="872" y="1315"/>
                </a:lnTo>
                <a:lnTo>
                  <a:pt x="879" y="1308"/>
                </a:lnTo>
                <a:lnTo>
                  <a:pt x="879" y="1304"/>
                </a:lnTo>
                <a:lnTo>
                  <a:pt x="876" y="1304"/>
                </a:lnTo>
                <a:lnTo>
                  <a:pt x="2839" y="356"/>
                </a:lnTo>
                <a:lnTo>
                  <a:pt x="785" y="1395"/>
                </a:lnTo>
                <a:lnTo>
                  <a:pt x="785" y="1405"/>
                </a:lnTo>
                <a:lnTo>
                  <a:pt x="789" y="1405"/>
                </a:lnTo>
                <a:lnTo>
                  <a:pt x="789" y="1395"/>
                </a:lnTo>
                <a:lnTo>
                  <a:pt x="785" y="1395"/>
                </a:lnTo>
                <a:lnTo>
                  <a:pt x="2839" y="356"/>
                </a:lnTo>
                <a:lnTo>
                  <a:pt x="653" y="1534"/>
                </a:lnTo>
                <a:lnTo>
                  <a:pt x="642" y="1538"/>
                </a:lnTo>
                <a:lnTo>
                  <a:pt x="639" y="1545"/>
                </a:lnTo>
                <a:lnTo>
                  <a:pt x="635" y="1552"/>
                </a:lnTo>
                <a:lnTo>
                  <a:pt x="635" y="1555"/>
                </a:lnTo>
                <a:lnTo>
                  <a:pt x="639" y="1559"/>
                </a:lnTo>
                <a:lnTo>
                  <a:pt x="646" y="1555"/>
                </a:lnTo>
                <a:lnTo>
                  <a:pt x="653" y="1545"/>
                </a:lnTo>
                <a:lnTo>
                  <a:pt x="660" y="1534"/>
                </a:lnTo>
                <a:lnTo>
                  <a:pt x="653" y="1534"/>
                </a:lnTo>
                <a:lnTo>
                  <a:pt x="2839" y="356"/>
                </a:lnTo>
                <a:lnTo>
                  <a:pt x="621" y="1555"/>
                </a:lnTo>
                <a:lnTo>
                  <a:pt x="614" y="1559"/>
                </a:lnTo>
                <a:lnTo>
                  <a:pt x="604" y="1566"/>
                </a:lnTo>
                <a:lnTo>
                  <a:pt x="593" y="1580"/>
                </a:lnTo>
                <a:lnTo>
                  <a:pt x="600" y="1580"/>
                </a:lnTo>
                <a:lnTo>
                  <a:pt x="611" y="1576"/>
                </a:lnTo>
                <a:lnTo>
                  <a:pt x="621" y="1566"/>
                </a:lnTo>
                <a:lnTo>
                  <a:pt x="625" y="1559"/>
                </a:lnTo>
                <a:lnTo>
                  <a:pt x="625" y="1555"/>
                </a:lnTo>
                <a:lnTo>
                  <a:pt x="621" y="1555"/>
                </a:lnTo>
                <a:lnTo>
                  <a:pt x="2839" y="356"/>
                </a:lnTo>
                <a:lnTo>
                  <a:pt x="642" y="1377"/>
                </a:lnTo>
                <a:lnTo>
                  <a:pt x="646" y="1374"/>
                </a:lnTo>
                <a:lnTo>
                  <a:pt x="642" y="1367"/>
                </a:lnTo>
                <a:lnTo>
                  <a:pt x="639" y="1367"/>
                </a:lnTo>
                <a:lnTo>
                  <a:pt x="635" y="1367"/>
                </a:lnTo>
                <a:lnTo>
                  <a:pt x="632" y="1374"/>
                </a:lnTo>
                <a:lnTo>
                  <a:pt x="635" y="1377"/>
                </a:lnTo>
                <a:lnTo>
                  <a:pt x="639" y="1377"/>
                </a:lnTo>
                <a:lnTo>
                  <a:pt x="642" y="1377"/>
                </a:lnTo>
                <a:lnTo>
                  <a:pt x="2839" y="356"/>
                </a:lnTo>
                <a:lnTo>
                  <a:pt x="520" y="1621"/>
                </a:lnTo>
                <a:lnTo>
                  <a:pt x="513" y="1628"/>
                </a:lnTo>
                <a:lnTo>
                  <a:pt x="503" y="1639"/>
                </a:lnTo>
                <a:lnTo>
                  <a:pt x="503" y="1646"/>
                </a:lnTo>
                <a:lnTo>
                  <a:pt x="506" y="1646"/>
                </a:lnTo>
                <a:lnTo>
                  <a:pt x="513" y="1639"/>
                </a:lnTo>
                <a:lnTo>
                  <a:pt x="520" y="1632"/>
                </a:lnTo>
                <a:lnTo>
                  <a:pt x="527" y="1625"/>
                </a:lnTo>
                <a:lnTo>
                  <a:pt x="531" y="1621"/>
                </a:lnTo>
                <a:lnTo>
                  <a:pt x="527" y="1618"/>
                </a:lnTo>
                <a:lnTo>
                  <a:pt x="520" y="1621"/>
                </a:lnTo>
                <a:lnTo>
                  <a:pt x="2839" y="356"/>
                </a:lnTo>
                <a:lnTo>
                  <a:pt x="412" y="1702"/>
                </a:lnTo>
                <a:lnTo>
                  <a:pt x="398" y="1716"/>
                </a:lnTo>
                <a:lnTo>
                  <a:pt x="391" y="1729"/>
                </a:lnTo>
                <a:lnTo>
                  <a:pt x="388" y="1733"/>
                </a:lnTo>
                <a:lnTo>
                  <a:pt x="391" y="1733"/>
                </a:lnTo>
                <a:lnTo>
                  <a:pt x="408" y="1722"/>
                </a:lnTo>
                <a:lnTo>
                  <a:pt x="419" y="1716"/>
                </a:lnTo>
                <a:lnTo>
                  <a:pt x="422" y="1705"/>
                </a:lnTo>
                <a:lnTo>
                  <a:pt x="419" y="1698"/>
                </a:lnTo>
                <a:lnTo>
                  <a:pt x="412" y="1702"/>
                </a:lnTo>
                <a:lnTo>
                  <a:pt x="2839" y="356"/>
                </a:lnTo>
                <a:lnTo>
                  <a:pt x="381" y="1736"/>
                </a:lnTo>
                <a:lnTo>
                  <a:pt x="381" y="1743"/>
                </a:lnTo>
                <a:lnTo>
                  <a:pt x="384" y="1743"/>
                </a:lnTo>
                <a:lnTo>
                  <a:pt x="384" y="1736"/>
                </a:lnTo>
                <a:lnTo>
                  <a:pt x="381" y="1736"/>
                </a:lnTo>
                <a:lnTo>
                  <a:pt x="2839" y="356"/>
                </a:lnTo>
                <a:lnTo>
                  <a:pt x="374" y="1747"/>
                </a:lnTo>
                <a:lnTo>
                  <a:pt x="370" y="1754"/>
                </a:lnTo>
                <a:lnTo>
                  <a:pt x="374" y="1754"/>
                </a:lnTo>
                <a:lnTo>
                  <a:pt x="377" y="1750"/>
                </a:lnTo>
                <a:lnTo>
                  <a:pt x="374" y="1747"/>
                </a:lnTo>
                <a:lnTo>
                  <a:pt x="2839" y="356"/>
                </a:lnTo>
                <a:lnTo>
                  <a:pt x="339" y="1761"/>
                </a:lnTo>
                <a:lnTo>
                  <a:pt x="332" y="1771"/>
                </a:lnTo>
                <a:lnTo>
                  <a:pt x="325" y="1782"/>
                </a:lnTo>
                <a:lnTo>
                  <a:pt x="328" y="1778"/>
                </a:lnTo>
                <a:lnTo>
                  <a:pt x="339" y="1771"/>
                </a:lnTo>
                <a:lnTo>
                  <a:pt x="342" y="1761"/>
                </a:lnTo>
                <a:lnTo>
                  <a:pt x="339" y="1761"/>
                </a:lnTo>
                <a:lnTo>
                  <a:pt x="2839" y="356"/>
                </a:lnTo>
                <a:lnTo>
                  <a:pt x="314" y="1778"/>
                </a:lnTo>
                <a:lnTo>
                  <a:pt x="307" y="1782"/>
                </a:lnTo>
                <a:lnTo>
                  <a:pt x="304" y="1785"/>
                </a:lnTo>
                <a:lnTo>
                  <a:pt x="293" y="1799"/>
                </a:lnTo>
                <a:lnTo>
                  <a:pt x="279" y="1817"/>
                </a:lnTo>
                <a:lnTo>
                  <a:pt x="293" y="1810"/>
                </a:lnTo>
                <a:lnTo>
                  <a:pt x="304" y="1803"/>
                </a:lnTo>
                <a:lnTo>
                  <a:pt x="311" y="1796"/>
                </a:lnTo>
                <a:lnTo>
                  <a:pt x="314" y="1785"/>
                </a:lnTo>
                <a:lnTo>
                  <a:pt x="318" y="1782"/>
                </a:lnTo>
                <a:lnTo>
                  <a:pt x="314" y="1778"/>
                </a:lnTo>
                <a:lnTo>
                  <a:pt x="2839" y="356"/>
                </a:lnTo>
                <a:lnTo>
                  <a:pt x="67" y="1869"/>
                </a:lnTo>
                <a:lnTo>
                  <a:pt x="63" y="1872"/>
                </a:lnTo>
                <a:lnTo>
                  <a:pt x="63" y="1879"/>
                </a:lnTo>
                <a:lnTo>
                  <a:pt x="67" y="1883"/>
                </a:lnTo>
                <a:lnTo>
                  <a:pt x="70" y="1883"/>
                </a:lnTo>
                <a:lnTo>
                  <a:pt x="74" y="1879"/>
                </a:lnTo>
                <a:lnTo>
                  <a:pt x="77" y="1872"/>
                </a:lnTo>
                <a:lnTo>
                  <a:pt x="74" y="1869"/>
                </a:lnTo>
                <a:lnTo>
                  <a:pt x="67" y="1869"/>
                </a:lnTo>
                <a:lnTo>
                  <a:pt x="2839" y="356"/>
                </a:lnTo>
                <a:lnTo>
                  <a:pt x="77" y="1820"/>
                </a:lnTo>
                <a:lnTo>
                  <a:pt x="74" y="1824"/>
                </a:lnTo>
                <a:lnTo>
                  <a:pt x="81" y="1824"/>
                </a:lnTo>
                <a:lnTo>
                  <a:pt x="81" y="1820"/>
                </a:lnTo>
                <a:lnTo>
                  <a:pt x="81" y="1817"/>
                </a:lnTo>
                <a:lnTo>
                  <a:pt x="77" y="1820"/>
                </a:lnTo>
                <a:lnTo>
                  <a:pt x="2839" y="356"/>
                </a:lnTo>
                <a:lnTo>
                  <a:pt x="88" y="841"/>
                </a:lnTo>
                <a:lnTo>
                  <a:pt x="74" y="837"/>
                </a:lnTo>
                <a:lnTo>
                  <a:pt x="60" y="837"/>
                </a:lnTo>
                <a:lnTo>
                  <a:pt x="46" y="841"/>
                </a:lnTo>
                <a:lnTo>
                  <a:pt x="35" y="848"/>
                </a:lnTo>
                <a:lnTo>
                  <a:pt x="32" y="851"/>
                </a:lnTo>
                <a:lnTo>
                  <a:pt x="39" y="851"/>
                </a:lnTo>
                <a:lnTo>
                  <a:pt x="60" y="855"/>
                </a:lnTo>
                <a:lnTo>
                  <a:pt x="74" y="851"/>
                </a:lnTo>
                <a:lnTo>
                  <a:pt x="81" y="848"/>
                </a:lnTo>
                <a:lnTo>
                  <a:pt x="88" y="844"/>
                </a:lnTo>
                <a:lnTo>
                  <a:pt x="88" y="841"/>
                </a:lnTo>
                <a:lnTo>
                  <a:pt x="2839" y="356"/>
                </a:lnTo>
                <a:lnTo>
                  <a:pt x="0" y="855"/>
                </a:lnTo>
                <a:lnTo>
                  <a:pt x="7" y="855"/>
                </a:lnTo>
                <a:lnTo>
                  <a:pt x="21" y="848"/>
                </a:lnTo>
                <a:lnTo>
                  <a:pt x="14" y="848"/>
                </a:lnTo>
                <a:lnTo>
                  <a:pt x="0" y="855"/>
                </a:lnTo>
                <a:lnTo>
                  <a:pt x="2839" y="356"/>
                </a:lnTo>
                <a:lnTo>
                  <a:pt x="252" y="788"/>
                </a:lnTo>
                <a:lnTo>
                  <a:pt x="245" y="788"/>
                </a:lnTo>
                <a:lnTo>
                  <a:pt x="238" y="792"/>
                </a:lnTo>
                <a:lnTo>
                  <a:pt x="238" y="795"/>
                </a:lnTo>
                <a:lnTo>
                  <a:pt x="241" y="795"/>
                </a:lnTo>
                <a:lnTo>
                  <a:pt x="252" y="792"/>
                </a:lnTo>
                <a:lnTo>
                  <a:pt x="255" y="788"/>
                </a:lnTo>
                <a:lnTo>
                  <a:pt x="252" y="788"/>
                </a:lnTo>
                <a:lnTo>
                  <a:pt x="2839" y="356"/>
                </a:lnTo>
                <a:lnTo>
                  <a:pt x="252" y="753"/>
                </a:lnTo>
                <a:lnTo>
                  <a:pt x="248" y="757"/>
                </a:lnTo>
                <a:lnTo>
                  <a:pt x="245" y="757"/>
                </a:lnTo>
                <a:lnTo>
                  <a:pt x="248" y="760"/>
                </a:lnTo>
                <a:lnTo>
                  <a:pt x="255" y="757"/>
                </a:lnTo>
                <a:lnTo>
                  <a:pt x="255" y="753"/>
                </a:lnTo>
                <a:lnTo>
                  <a:pt x="252" y="753"/>
                </a:lnTo>
                <a:lnTo>
                  <a:pt x="2839" y="356"/>
                </a:lnTo>
                <a:lnTo>
                  <a:pt x="168" y="429"/>
                </a:lnTo>
                <a:lnTo>
                  <a:pt x="157" y="422"/>
                </a:lnTo>
                <a:lnTo>
                  <a:pt x="157" y="426"/>
                </a:lnTo>
                <a:lnTo>
                  <a:pt x="154" y="426"/>
                </a:lnTo>
                <a:lnTo>
                  <a:pt x="157" y="433"/>
                </a:lnTo>
                <a:lnTo>
                  <a:pt x="161" y="436"/>
                </a:lnTo>
                <a:lnTo>
                  <a:pt x="168" y="433"/>
                </a:lnTo>
                <a:lnTo>
                  <a:pt x="168" y="429"/>
                </a:lnTo>
                <a:lnTo>
                  <a:pt x="2839" y="356"/>
                </a:lnTo>
                <a:lnTo>
                  <a:pt x="646" y="652"/>
                </a:lnTo>
                <a:lnTo>
                  <a:pt x="639" y="649"/>
                </a:lnTo>
                <a:lnTo>
                  <a:pt x="632" y="652"/>
                </a:lnTo>
                <a:lnTo>
                  <a:pt x="628" y="656"/>
                </a:lnTo>
                <a:lnTo>
                  <a:pt x="632" y="656"/>
                </a:lnTo>
                <a:lnTo>
                  <a:pt x="642" y="656"/>
                </a:lnTo>
                <a:lnTo>
                  <a:pt x="646" y="656"/>
                </a:lnTo>
                <a:lnTo>
                  <a:pt x="646" y="652"/>
                </a:lnTo>
                <a:lnTo>
                  <a:pt x="2839" y="356"/>
                </a:lnTo>
                <a:lnTo>
                  <a:pt x="970" y="488"/>
                </a:lnTo>
                <a:lnTo>
                  <a:pt x="966" y="492"/>
                </a:lnTo>
                <a:lnTo>
                  <a:pt x="966" y="495"/>
                </a:lnTo>
                <a:lnTo>
                  <a:pt x="973" y="495"/>
                </a:lnTo>
                <a:lnTo>
                  <a:pt x="980" y="492"/>
                </a:lnTo>
                <a:lnTo>
                  <a:pt x="980" y="488"/>
                </a:lnTo>
                <a:lnTo>
                  <a:pt x="973" y="485"/>
                </a:lnTo>
                <a:lnTo>
                  <a:pt x="970" y="488"/>
                </a:lnTo>
                <a:lnTo>
                  <a:pt x="2839" y="356"/>
                </a:lnTo>
                <a:lnTo>
                  <a:pt x="1221" y="562"/>
                </a:lnTo>
                <a:lnTo>
                  <a:pt x="1224" y="558"/>
                </a:lnTo>
                <a:lnTo>
                  <a:pt x="1224" y="555"/>
                </a:lnTo>
                <a:lnTo>
                  <a:pt x="1218" y="555"/>
                </a:lnTo>
                <a:lnTo>
                  <a:pt x="1214" y="558"/>
                </a:lnTo>
                <a:lnTo>
                  <a:pt x="1221" y="562"/>
                </a:lnTo>
                <a:lnTo>
                  <a:pt x="2839" y="356"/>
                </a:lnTo>
                <a:lnTo>
                  <a:pt x="1364" y="562"/>
                </a:lnTo>
                <a:lnTo>
                  <a:pt x="1374" y="562"/>
                </a:lnTo>
                <a:lnTo>
                  <a:pt x="1378" y="558"/>
                </a:lnTo>
                <a:lnTo>
                  <a:pt x="1374" y="558"/>
                </a:lnTo>
                <a:lnTo>
                  <a:pt x="1371" y="558"/>
                </a:lnTo>
                <a:lnTo>
                  <a:pt x="1364" y="558"/>
                </a:lnTo>
                <a:lnTo>
                  <a:pt x="1360" y="562"/>
                </a:lnTo>
                <a:lnTo>
                  <a:pt x="1364" y="562"/>
                </a:lnTo>
                <a:lnTo>
                  <a:pt x="2839" y="356"/>
                </a:lnTo>
                <a:lnTo>
                  <a:pt x="1413" y="548"/>
                </a:lnTo>
                <a:lnTo>
                  <a:pt x="1416" y="555"/>
                </a:lnTo>
                <a:lnTo>
                  <a:pt x="1420" y="555"/>
                </a:lnTo>
                <a:lnTo>
                  <a:pt x="1413" y="544"/>
                </a:lnTo>
                <a:lnTo>
                  <a:pt x="1413" y="548"/>
                </a:lnTo>
                <a:lnTo>
                  <a:pt x="2839" y="356"/>
                </a:lnTo>
                <a:lnTo>
                  <a:pt x="1479" y="558"/>
                </a:lnTo>
                <a:lnTo>
                  <a:pt x="1472" y="562"/>
                </a:lnTo>
                <a:lnTo>
                  <a:pt x="1476" y="565"/>
                </a:lnTo>
                <a:lnTo>
                  <a:pt x="1479" y="565"/>
                </a:lnTo>
                <a:lnTo>
                  <a:pt x="1483" y="562"/>
                </a:lnTo>
                <a:lnTo>
                  <a:pt x="1483" y="558"/>
                </a:lnTo>
                <a:lnTo>
                  <a:pt x="1479" y="558"/>
                </a:lnTo>
                <a:lnTo>
                  <a:pt x="2839" y="356"/>
                </a:lnTo>
                <a:lnTo>
                  <a:pt x="1570" y="558"/>
                </a:lnTo>
                <a:lnTo>
                  <a:pt x="1559" y="565"/>
                </a:lnTo>
                <a:lnTo>
                  <a:pt x="1556" y="565"/>
                </a:lnTo>
                <a:lnTo>
                  <a:pt x="1563" y="569"/>
                </a:lnTo>
                <a:lnTo>
                  <a:pt x="1570" y="565"/>
                </a:lnTo>
                <a:lnTo>
                  <a:pt x="1573" y="562"/>
                </a:lnTo>
                <a:lnTo>
                  <a:pt x="1573" y="558"/>
                </a:lnTo>
                <a:lnTo>
                  <a:pt x="1570" y="558"/>
                </a:lnTo>
                <a:lnTo>
                  <a:pt x="2839" y="356"/>
                </a:lnTo>
                <a:lnTo>
                  <a:pt x="1615" y="464"/>
                </a:lnTo>
                <a:lnTo>
                  <a:pt x="1612" y="471"/>
                </a:lnTo>
                <a:lnTo>
                  <a:pt x="1615" y="475"/>
                </a:lnTo>
                <a:lnTo>
                  <a:pt x="1619" y="475"/>
                </a:lnTo>
                <a:lnTo>
                  <a:pt x="1622" y="471"/>
                </a:lnTo>
                <a:lnTo>
                  <a:pt x="1622" y="468"/>
                </a:lnTo>
                <a:lnTo>
                  <a:pt x="1619" y="464"/>
                </a:lnTo>
                <a:lnTo>
                  <a:pt x="1615" y="464"/>
                </a:lnTo>
                <a:lnTo>
                  <a:pt x="2839" y="356"/>
                </a:lnTo>
                <a:lnTo>
                  <a:pt x="1761" y="527"/>
                </a:lnTo>
                <a:lnTo>
                  <a:pt x="1755" y="530"/>
                </a:lnTo>
                <a:lnTo>
                  <a:pt x="1758" y="534"/>
                </a:lnTo>
                <a:lnTo>
                  <a:pt x="1758" y="537"/>
                </a:lnTo>
                <a:lnTo>
                  <a:pt x="1765" y="537"/>
                </a:lnTo>
                <a:lnTo>
                  <a:pt x="1775" y="530"/>
                </a:lnTo>
                <a:lnTo>
                  <a:pt x="1779" y="527"/>
                </a:lnTo>
                <a:lnTo>
                  <a:pt x="1772" y="523"/>
                </a:lnTo>
                <a:lnTo>
                  <a:pt x="1765" y="523"/>
                </a:lnTo>
                <a:lnTo>
                  <a:pt x="1761" y="527"/>
                </a:lnTo>
                <a:lnTo>
                  <a:pt x="2839" y="356"/>
                </a:lnTo>
                <a:lnTo>
                  <a:pt x="1828" y="509"/>
                </a:lnTo>
                <a:lnTo>
                  <a:pt x="1814" y="509"/>
                </a:lnTo>
                <a:lnTo>
                  <a:pt x="1807" y="516"/>
                </a:lnTo>
                <a:lnTo>
                  <a:pt x="1807" y="520"/>
                </a:lnTo>
                <a:lnTo>
                  <a:pt x="1810" y="520"/>
                </a:lnTo>
                <a:lnTo>
                  <a:pt x="1824" y="516"/>
                </a:lnTo>
                <a:lnTo>
                  <a:pt x="1835" y="513"/>
                </a:lnTo>
                <a:lnTo>
                  <a:pt x="1838" y="509"/>
                </a:lnTo>
                <a:lnTo>
                  <a:pt x="1835" y="509"/>
                </a:lnTo>
                <a:lnTo>
                  <a:pt x="1828" y="509"/>
                </a:lnTo>
                <a:lnTo>
                  <a:pt x="2839" y="356"/>
                </a:lnTo>
                <a:lnTo>
                  <a:pt x="1814" y="203"/>
                </a:lnTo>
                <a:lnTo>
                  <a:pt x="1810" y="199"/>
                </a:lnTo>
                <a:lnTo>
                  <a:pt x="1803" y="213"/>
                </a:lnTo>
                <a:lnTo>
                  <a:pt x="1807" y="213"/>
                </a:lnTo>
                <a:lnTo>
                  <a:pt x="1810" y="213"/>
                </a:lnTo>
                <a:lnTo>
                  <a:pt x="1814" y="210"/>
                </a:lnTo>
                <a:lnTo>
                  <a:pt x="1814" y="203"/>
                </a:lnTo>
                <a:lnTo>
                  <a:pt x="2839" y="356"/>
                </a:lnTo>
                <a:lnTo>
                  <a:pt x="1859" y="147"/>
                </a:lnTo>
                <a:lnTo>
                  <a:pt x="1866" y="143"/>
                </a:lnTo>
                <a:lnTo>
                  <a:pt x="1870" y="140"/>
                </a:lnTo>
                <a:lnTo>
                  <a:pt x="1870" y="136"/>
                </a:lnTo>
                <a:lnTo>
                  <a:pt x="1866" y="133"/>
                </a:lnTo>
                <a:lnTo>
                  <a:pt x="1859" y="133"/>
                </a:lnTo>
                <a:lnTo>
                  <a:pt x="1856" y="136"/>
                </a:lnTo>
                <a:lnTo>
                  <a:pt x="1852" y="143"/>
                </a:lnTo>
                <a:lnTo>
                  <a:pt x="1859" y="147"/>
                </a:lnTo>
                <a:lnTo>
                  <a:pt x="2839" y="356"/>
                </a:lnTo>
                <a:lnTo>
                  <a:pt x="1978" y="63"/>
                </a:lnTo>
                <a:lnTo>
                  <a:pt x="1981" y="60"/>
                </a:lnTo>
                <a:lnTo>
                  <a:pt x="1985" y="56"/>
                </a:lnTo>
                <a:lnTo>
                  <a:pt x="1985" y="53"/>
                </a:lnTo>
                <a:lnTo>
                  <a:pt x="1981" y="53"/>
                </a:lnTo>
                <a:lnTo>
                  <a:pt x="1978" y="53"/>
                </a:lnTo>
                <a:lnTo>
                  <a:pt x="1974" y="56"/>
                </a:lnTo>
                <a:lnTo>
                  <a:pt x="1971" y="60"/>
                </a:lnTo>
                <a:lnTo>
                  <a:pt x="1978" y="63"/>
                </a:lnTo>
                <a:lnTo>
                  <a:pt x="2839" y="356"/>
                </a:lnTo>
                <a:lnTo>
                  <a:pt x="2006" y="25"/>
                </a:lnTo>
                <a:lnTo>
                  <a:pt x="2013" y="25"/>
                </a:lnTo>
                <a:lnTo>
                  <a:pt x="2016" y="21"/>
                </a:lnTo>
                <a:lnTo>
                  <a:pt x="2016" y="18"/>
                </a:lnTo>
                <a:lnTo>
                  <a:pt x="2013" y="14"/>
                </a:lnTo>
                <a:lnTo>
                  <a:pt x="2006" y="21"/>
                </a:lnTo>
                <a:lnTo>
                  <a:pt x="2006" y="25"/>
                </a:lnTo>
                <a:lnTo>
                  <a:pt x="2839" y="356"/>
                </a:lnTo>
                <a:close/>
              </a:path>
            </a:pathLst>
          </a:custGeom>
          <a:gradFill>
            <a:gsLst>
              <a:gs pos="0">
                <a:schemeClr val="tx1">
                  <a:alpha val="15000"/>
                </a:schemeClr>
              </a:gs>
              <a:gs pos="100000">
                <a:schemeClr val="tx1">
                  <a:alpha val="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4" name="正方形/長方形 13"/>
          <p:cNvSpPr/>
          <p:nvPr/>
        </p:nvSpPr>
        <p:spPr bwMode="auto">
          <a:xfrm flipV="1">
            <a:off x="0" y="-24"/>
            <a:ext cx="12192000" cy="5143464"/>
          </a:xfrm>
          <a:prstGeom prst="rect">
            <a:avLst/>
          </a:prstGeom>
          <a:gradFill>
            <a:gsLst>
              <a:gs pos="0">
                <a:srgbClr val="FFFFFF">
                  <a:alpha val="0"/>
                </a:srgbClr>
              </a:gs>
              <a:gs pos="7000">
                <a:srgbClr val="FFFFFF"/>
              </a:gs>
            </a:gsLst>
            <a:lin ang="540000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algn="ctr" eaLnBrk="1" latinLnBrk="0" hangingPunct="1"/>
            <a:endParaRPr kumimoji="0" lang="ja-JP" altLang="en-US"/>
          </a:p>
        </p:txBody>
      </p:sp>
      <p:sp>
        <p:nvSpPr>
          <p:cNvPr id="2" name="タイトル 1"/>
          <p:cNvSpPr>
            <a:spLocks noGrp="1"/>
          </p:cNvSpPr>
          <p:nvPr>
            <p:ph type="title"/>
          </p:nvPr>
        </p:nvSpPr>
        <p:spPr>
          <a:xfrm>
            <a:off x="963084" y="5286388"/>
            <a:ext cx="10363200" cy="808050"/>
          </a:xfrm>
        </p:spPr>
        <p:txBody>
          <a:bodyPr anchor="t"/>
          <a:lstStyle>
            <a:lvl1pPr algn="ctr">
              <a:defRPr sz="4000" b="1" cap="all"/>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963084" y="3286125"/>
            <a:ext cx="10363200" cy="1500187"/>
          </a:xfrm>
        </p:spPr>
        <p:txBody>
          <a:bodyPr anchor="b"/>
          <a:lstStyle>
            <a:lvl1pPr marL="0" indent="0">
              <a:buNone/>
              <a:defRPr sz="2000" baseline="0">
                <a:solidFill>
                  <a:schemeClr val="tx2">
                    <a:tint val="90000"/>
                  </a:schemeClr>
                </a:solidFill>
              </a:defRPr>
            </a:lvl1pPr>
            <a:lvl2pPr marL="457200" indent="0">
              <a:buNone/>
              <a:defRPr sz="1800">
                <a:solidFill>
                  <a:schemeClr val="tx2">
                    <a:tint val="90000"/>
                  </a:schemeClr>
                </a:solidFill>
              </a:defRPr>
            </a:lvl2pPr>
            <a:lvl3pPr marL="914400" indent="0">
              <a:buNone/>
              <a:defRPr sz="1600">
                <a:solidFill>
                  <a:schemeClr val="tx2">
                    <a:tint val="90000"/>
                  </a:schemeClr>
                </a:solidFill>
              </a:defRPr>
            </a:lvl3pPr>
            <a:lvl4pPr marL="1371600" indent="0">
              <a:buNone/>
              <a:defRPr sz="1400">
                <a:solidFill>
                  <a:schemeClr val="tx2">
                    <a:tint val="90000"/>
                  </a:schemeClr>
                </a:solidFill>
              </a:defRPr>
            </a:lvl4pPr>
            <a:lvl5pPr marL="1828800" indent="0">
              <a:buNone/>
              <a:defRPr sz="1400">
                <a:solidFill>
                  <a:schemeClr val="tx2">
                    <a:tint val="90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lvl1pPr>
              <a:defRPr>
                <a:solidFill>
                  <a:schemeClr val="tx1"/>
                </a:solidFill>
              </a:defRPr>
            </a:lvl1pPr>
          </a:lstStyle>
          <a:p>
            <a:fld id="{CEFFED0E-19A6-4E7F-B0C2-CA6310B87445}" type="datetimeFigureOut">
              <a:rPr kumimoji="1" lang="ja-JP" altLang="en-US" smtClean="0"/>
              <a:t>2014/12/24</a:t>
            </a:fld>
            <a:endParaRPr kumimoji="1" lang="ja-JP" altLang="en-US"/>
          </a:p>
        </p:txBody>
      </p:sp>
      <p:sp>
        <p:nvSpPr>
          <p:cNvPr id="5" name="フッター プレースホルダー 4"/>
          <p:cNvSpPr>
            <a:spLocks noGrp="1"/>
          </p:cNvSpPr>
          <p:nvPr>
            <p:ph type="ftr" sz="quarter" idx="11"/>
          </p:nvPr>
        </p:nvSpPr>
        <p:spPr/>
        <p:txBody>
          <a:bodyPr/>
          <a:lstStyle>
            <a:lvl1pPr>
              <a:defRPr>
                <a:solidFill>
                  <a:schemeClr val="tx1"/>
                </a:solidFill>
              </a:defRPr>
            </a:lvl1pPr>
          </a:lstStyle>
          <a:p>
            <a:endParaRPr kumimoji="1" lang="ja-JP" altLang="en-US"/>
          </a:p>
        </p:txBody>
      </p:sp>
      <p:sp>
        <p:nvSpPr>
          <p:cNvPr id="6" name="スライド番号プレースホルダー 5"/>
          <p:cNvSpPr>
            <a:spLocks noGrp="1"/>
          </p:cNvSpPr>
          <p:nvPr>
            <p:ph type="sldNum" sz="quarter" idx="12"/>
          </p:nvPr>
        </p:nvSpPr>
        <p:spPr/>
        <p:txBody>
          <a:bodyPr/>
          <a:lstStyle>
            <a:lvl1pPr>
              <a:defRPr>
                <a:solidFill>
                  <a:schemeClr val="tx1"/>
                </a:solidFill>
              </a:defRPr>
            </a:lvl1pPr>
          </a:lstStyle>
          <a:p>
            <a:fld id="{92F68CB7-643C-4416-BA62-714E56264D2E}"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コンテンツ プレースホルダー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ー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p>
            <a:fld id="{CEFFED0E-19A6-4E7F-B0C2-CA6310B87445}" type="datetimeFigureOut">
              <a:rPr kumimoji="1" lang="ja-JP" altLang="en-US" smtClean="0"/>
              <a:t>2014/12/24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2F68CB7-643C-4416-BA62-714E56264D2E}"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smtClean="0"/>
              <a:t>マスター テキストの書式設定</a:t>
            </a:r>
          </a:p>
        </p:txBody>
      </p:sp>
      <p:sp>
        <p:nvSpPr>
          <p:cNvPr id="4" name="コンテンツ プレースホルダー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テキスト プレースホルダー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smtClean="0"/>
              <a:t>マスター テキストの書式設定</a:t>
            </a:r>
          </a:p>
        </p:txBody>
      </p:sp>
      <p:sp>
        <p:nvSpPr>
          <p:cNvPr id="6" name="コンテンツ プレースホルダー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日付プレースホルダー 6"/>
          <p:cNvSpPr>
            <a:spLocks noGrp="1"/>
          </p:cNvSpPr>
          <p:nvPr>
            <p:ph type="dt" sz="half" idx="10"/>
          </p:nvPr>
        </p:nvSpPr>
        <p:spPr/>
        <p:txBody>
          <a:bodyPr/>
          <a:lstStyle/>
          <a:p>
            <a:fld id="{CEFFED0E-19A6-4E7F-B0C2-CA6310B87445}" type="datetimeFigureOut">
              <a:rPr kumimoji="1" lang="ja-JP" altLang="en-US" smtClean="0"/>
              <a:t>2014/12/24</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2F68CB7-643C-4416-BA62-714E56264D2E}"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日付プレースホルダー 2"/>
          <p:cNvSpPr>
            <a:spLocks noGrp="1"/>
          </p:cNvSpPr>
          <p:nvPr>
            <p:ph type="dt" sz="half" idx="10"/>
          </p:nvPr>
        </p:nvSpPr>
        <p:spPr/>
        <p:txBody>
          <a:bodyPr/>
          <a:lstStyle/>
          <a:p>
            <a:fld id="{CEFFED0E-19A6-4E7F-B0C2-CA6310B87445}" type="datetimeFigureOut">
              <a:rPr kumimoji="1" lang="ja-JP" altLang="en-US" smtClean="0"/>
              <a:t>2014/12/24</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2F68CB7-643C-4416-BA62-714E56264D2E}"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EFFED0E-19A6-4E7F-B0C2-CA6310B87445}" type="datetimeFigureOut">
              <a:rPr kumimoji="1" lang="ja-JP" altLang="en-US" smtClean="0"/>
              <a:t>2014/12/24</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2F68CB7-643C-4416-BA62-714E56264D2E}"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3" y="273050"/>
            <a:ext cx="11010936" cy="798496"/>
          </a:xfrm>
        </p:spPr>
        <p:txBody>
          <a:bodyPr anchor="b">
            <a:normAutofit/>
          </a:bodyPr>
          <a:lstStyle>
            <a:lvl1pPr algn="l">
              <a:defRPr sz="3600" b="1"/>
            </a:lvl1pPr>
          </a:lstStyle>
          <a:p>
            <a:r>
              <a:rPr kumimoji="0" lang="ja-JP" altLang="en-US" smtClean="0"/>
              <a:t>マスター タイトルの書式設定</a:t>
            </a:r>
            <a:endParaRPr kumimoji="0" lang="en-US"/>
          </a:p>
        </p:txBody>
      </p:sp>
      <p:sp>
        <p:nvSpPr>
          <p:cNvPr id="3" name="コンテンツ プレースホルダー 2"/>
          <p:cNvSpPr>
            <a:spLocks noGrp="1"/>
          </p:cNvSpPr>
          <p:nvPr>
            <p:ph idx="1"/>
          </p:nvPr>
        </p:nvSpPr>
        <p:spPr>
          <a:xfrm>
            <a:off x="4766733" y="1571613"/>
            <a:ext cx="6815667" cy="455455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テキスト プレースホルダー 3"/>
          <p:cNvSpPr>
            <a:spLocks noGrp="1"/>
          </p:cNvSpPr>
          <p:nvPr>
            <p:ph type="body" sz="half" idx="2"/>
          </p:nvPr>
        </p:nvSpPr>
        <p:spPr>
          <a:xfrm>
            <a:off x="609603" y="1571613"/>
            <a:ext cx="4011084" cy="455455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p>
            <a:fld id="{CEFFED0E-19A6-4E7F-B0C2-CA6310B87445}" type="datetimeFigureOut">
              <a:rPr kumimoji="1" lang="ja-JP" altLang="en-US" smtClean="0"/>
              <a:t>2014/12/24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2F68CB7-643C-4416-BA62-714E56264D2E}"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13" name="フリーフォーム 12"/>
          <p:cNvSpPr>
            <a:spLocks/>
          </p:cNvSpPr>
          <p:nvPr/>
        </p:nvSpPr>
        <p:spPr bwMode="auto">
          <a:xfrm>
            <a:off x="0" y="0"/>
            <a:ext cx="12192000" cy="6870700"/>
          </a:xfrm>
          <a:custGeom>
            <a:avLst/>
            <a:gdLst/>
            <a:ahLst/>
            <a:cxnLst>
              <a:cxn ang="0">
                <a:pos x="2808" y="370"/>
              </a:cxn>
              <a:cxn ang="0">
                <a:pos x="2679" y="719"/>
              </a:cxn>
              <a:cxn ang="0">
                <a:pos x="2462" y="879"/>
              </a:cxn>
              <a:cxn ang="0">
                <a:pos x="1646" y="1440"/>
              </a:cxn>
              <a:cxn ang="0">
                <a:pos x="1479" y="1684"/>
              </a:cxn>
              <a:cxn ang="0">
                <a:pos x="1287" y="1848"/>
              </a:cxn>
              <a:cxn ang="0">
                <a:pos x="1162" y="2082"/>
              </a:cxn>
              <a:cxn ang="0">
                <a:pos x="1343" y="1963"/>
              </a:cxn>
              <a:cxn ang="0">
                <a:pos x="1437" y="2012"/>
              </a:cxn>
              <a:cxn ang="0">
                <a:pos x="1556" y="1980"/>
              </a:cxn>
              <a:cxn ang="0">
                <a:pos x="1573" y="1813"/>
              </a:cxn>
              <a:cxn ang="0">
                <a:pos x="1782" y="1430"/>
              </a:cxn>
              <a:cxn ang="0">
                <a:pos x="1793" y="1388"/>
              </a:cxn>
              <a:cxn ang="0">
                <a:pos x="1789" y="1353"/>
              </a:cxn>
              <a:cxn ang="0">
                <a:pos x="2068" y="1151"/>
              </a:cxn>
              <a:cxn ang="0">
                <a:pos x="2302" y="1022"/>
              </a:cxn>
              <a:cxn ang="0">
                <a:pos x="2082" y="1172"/>
              </a:cxn>
              <a:cxn ang="0">
                <a:pos x="1915" y="1287"/>
              </a:cxn>
              <a:cxn ang="0">
                <a:pos x="2033" y="1224"/>
              </a:cxn>
              <a:cxn ang="0">
                <a:pos x="2075" y="1200"/>
              </a:cxn>
              <a:cxn ang="0">
                <a:pos x="1988" y="1266"/>
              </a:cxn>
              <a:cxn ang="0">
                <a:pos x="2602" y="875"/>
              </a:cxn>
              <a:cxn ang="0">
                <a:pos x="2783" y="774"/>
              </a:cxn>
              <a:cxn ang="0">
                <a:pos x="2616" y="325"/>
              </a:cxn>
              <a:cxn ang="0">
                <a:pos x="2522" y="293"/>
              </a:cxn>
              <a:cxn ang="0">
                <a:pos x="2208" y="258"/>
              </a:cxn>
              <a:cxn ang="0">
                <a:pos x="2225" y="262"/>
              </a:cxn>
              <a:cxn ang="0">
                <a:pos x="1486" y="276"/>
              </a:cxn>
              <a:cxn ang="0">
                <a:pos x="1845" y="251"/>
              </a:cxn>
              <a:cxn ang="0">
                <a:pos x="1514" y="262"/>
              </a:cxn>
              <a:cxn ang="0">
                <a:pos x="1280" y="227"/>
              </a:cxn>
              <a:cxn ang="0">
                <a:pos x="830" y="81"/>
              </a:cxn>
              <a:cxn ang="0">
                <a:pos x="761" y="35"/>
              </a:cxn>
              <a:cxn ang="0">
                <a:pos x="736" y="74"/>
              </a:cxn>
              <a:cxn ang="0">
                <a:pos x="869" y="95"/>
              </a:cxn>
              <a:cxn ang="0">
                <a:pos x="1305" y="834"/>
              </a:cxn>
              <a:cxn ang="0">
                <a:pos x="1231" y="949"/>
              </a:cxn>
              <a:cxn ang="0">
                <a:pos x="1214" y="956"/>
              </a:cxn>
              <a:cxn ang="0">
                <a:pos x="1075" y="938"/>
              </a:cxn>
              <a:cxn ang="0">
                <a:pos x="1116" y="1064"/>
              </a:cxn>
              <a:cxn ang="0">
                <a:pos x="1043" y="1144"/>
              </a:cxn>
              <a:cxn ang="0">
                <a:pos x="966" y="1210"/>
              </a:cxn>
              <a:cxn ang="0">
                <a:pos x="2839" y="356"/>
              </a:cxn>
              <a:cxn ang="0">
                <a:pos x="2839" y="356"/>
              </a:cxn>
              <a:cxn ang="0">
                <a:pos x="593" y="1580"/>
              </a:cxn>
              <a:cxn ang="0">
                <a:pos x="639" y="1377"/>
              </a:cxn>
              <a:cxn ang="0">
                <a:pos x="412" y="1702"/>
              </a:cxn>
              <a:cxn ang="0">
                <a:pos x="381" y="1736"/>
              </a:cxn>
              <a:cxn ang="0">
                <a:pos x="2839" y="356"/>
              </a:cxn>
              <a:cxn ang="0">
                <a:pos x="63" y="1879"/>
              </a:cxn>
              <a:cxn ang="0">
                <a:pos x="88" y="841"/>
              </a:cxn>
              <a:cxn ang="0">
                <a:pos x="21" y="848"/>
              </a:cxn>
              <a:cxn ang="0">
                <a:pos x="245" y="757"/>
              </a:cxn>
              <a:cxn ang="0">
                <a:pos x="646" y="652"/>
              </a:cxn>
              <a:cxn ang="0">
                <a:pos x="973" y="485"/>
              </a:cxn>
              <a:cxn ang="0">
                <a:pos x="1364" y="558"/>
              </a:cxn>
              <a:cxn ang="0">
                <a:pos x="1483" y="558"/>
              </a:cxn>
              <a:cxn ang="0">
                <a:pos x="1619" y="475"/>
              </a:cxn>
              <a:cxn ang="0">
                <a:pos x="1761" y="527"/>
              </a:cxn>
              <a:cxn ang="0">
                <a:pos x="1803" y="213"/>
              </a:cxn>
              <a:cxn ang="0">
                <a:pos x="2839" y="356"/>
              </a:cxn>
              <a:cxn ang="0">
                <a:pos x="2013" y="14"/>
              </a:cxn>
            </a:cxnLst>
            <a:rect l="0" t="0" r="0" b="0"/>
            <a:pathLst>
              <a:path w="2846" h="2082">
                <a:moveTo>
                  <a:pt x="2839" y="356"/>
                </a:moveTo>
                <a:lnTo>
                  <a:pt x="2836" y="353"/>
                </a:lnTo>
                <a:lnTo>
                  <a:pt x="2832" y="349"/>
                </a:lnTo>
                <a:lnTo>
                  <a:pt x="2822" y="349"/>
                </a:lnTo>
                <a:lnTo>
                  <a:pt x="2818" y="349"/>
                </a:lnTo>
                <a:lnTo>
                  <a:pt x="2815" y="346"/>
                </a:lnTo>
                <a:lnTo>
                  <a:pt x="2804" y="339"/>
                </a:lnTo>
                <a:lnTo>
                  <a:pt x="2797" y="335"/>
                </a:lnTo>
                <a:lnTo>
                  <a:pt x="2794" y="342"/>
                </a:lnTo>
                <a:lnTo>
                  <a:pt x="2794" y="346"/>
                </a:lnTo>
                <a:lnTo>
                  <a:pt x="2787" y="353"/>
                </a:lnTo>
                <a:lnTo>
                  <a:pt x="2787" y="356"/>
                </a:lnTo>
                <a:lnTo>
                  <a:pt x="2797" y="356"/>
                </a:lnTo>
                <a:lnTo>
                  <a:pt x="2815" y="363"/>
                </a:lnTo>
                <a:lnTo>
                  <a:pt x="2808" y="370"/>
                </a:lnTo>
                <a:lnTo>
                  <a:pt x="2797" y="394"/>
                </a:lnTo>
                <a:lnTo>
                  <a:pt x="2787" y="419"/>
                </a:lnTo>
                <a:lnTo>
                  <a:pt x="2769" y="468"/>
                </a:lnTo>
                <a:lnTo>
                  <a:pt x="2755" y="499"/>
                </a:lnTo>
                <a:lnTo>
                  <a:pt x="2752" y="509"/>
                </a:lnTo>
                <a:lnTo>
                  <a:pt x="2738" y="509"/>
                </a:lnTo>
                <a:lnTo>
                  <a:pt x="2724" y="509"/>
                </a:lnTo>
                <a:lnTo>
                  <a:pt x="2710" y="513"/>
                </a:lnTo>
                <a:lnTo>
                  <a:pt x="2696" y="520"/>
                </a:lnTo>
                <a:lnTo>
                  <a:pt x="2696" y="523"/>
                </a:lnTo>
                <a:lnTo>
                  <a:pt x="2696" y="537"/>
                </a:lnTo>
                <a:lnTo>
                  <a:pt x="2696" y="555"/>
                </a:lnTo>
                <a:lnTo>
                  <a:pt x="2689" y="638"/>
                </a:lnTo>
                <a:lnTo>
                  <a:pt x="2686" y="691"/>
                </a:lnTo>
                <a:lnTo>
                  <a:pt x="2679" y="719"/>
                </a:lnTo>
                <a:lnTo>
                  <a:pt x="2675" y="722"/>
                </a:lnTo>
                <a:lnTo>
                  <a:pt x="2665" y="722"/>
                </a:lnTo>
                <a:lnTo>
                  <a:pt x="2640" y="726"/>
                </a:lnTo>
                <a:lnTo>
                  <a:pt x="2630" y="733"/>
                </a:lnTo>
                <a:lnTo>
                  <a:pt x="2612" y="746"/>
                </a:lnTo>
                <a:lnTo>
                  <a:pt x="2591" y="771"/>
                </a:lnTo>
                <a:lnTo>
                  <a:pt x="2584" y="774"/>
                </a:lnTo>
                <a:lnTo>
                  <a:pt x="2574" y="778"/>
                </a:lnTo>
                <a:lnTo>
                  <a:pt x="2546" y="792"/>
                </a:lnTo>
                <a:lnTo>
                  <a:pt x="2518" y="809"/>
                </a:lnTo>
                <a:lnTo>
                  <a:pt x="2497" y="834"/>
                </a:lnTo>
                <a:lnTo>
                  <a:pt x="2483" y="851"/>
                </a:lnTo>
                <a:lnTo>
                  <a:pt x="2476" y="868"/>
                </a:lnTo>
                <a:lnTo>
                  <a:pt x="2469" y="879"/>
                </a:lnTo>
                <a:lnTo>
                  <a:pt x="2462" y="879"/>
                </a:lnTo>
                <a:lnTo>
                  <a:pt x="2455" y="879"/>
                </a:lnTo>
                <a:lnTo>
                  <a:pt x="2448" y="882"/>
                </a:lnTo>
                <a:lnTo>
                  <a:pt x="2386" y="924"/>
                </a:lnTo>
                <a:lnTo>
                  <a:pt x="2326" y="963"/>
                </a:lnTo>
                <a:lnTo>
                  <a:pt x="2173" y="1064"/>
                </a:lnTo>
                <a:lnTo>
                  <a:pt x="2121" y="1099"/>
                </a:lnTo>
                <a:lnTo>
                  <a:pt x="2058" y="1133"/>
                </a:lnTo>
                <a:lnTo>
                  <a:pt x="1918" y="1227"/>
                </a:lnTo>
                <a:lnTo>
                  <a:pt x="1877" y="1259"/>
                </a:lnTo>
                <a:lnTo>
                  <a:pt x="1838" y="1294"/>
                </a:lnTo>
                <a:lnTo>
                  <a:pt x="1786" y="1346"/>
                </a:lnTo>
                <a:lnTo>
                  <a:pt x="1723" y="1388"/>
                </a:lnTo>
                <a:lnTo>
                  <a:pt x="1678" y="1412"/>
                </a:lnTo>
                <a:lnTo>
                  <a:pt x="1660" y="1426"/>
                </a:lnTo>
                <a:lnTo>
                  <a:pt x="1646" y="1440"/>
                </a:lnTo>
                <a:lnTo>
                  <a:pt x="1643" y="1451"/>
                </a:lnTo>
                <a:lnTo>
                  <a:pt x="1636" y="1471"/>
                </a:lnTo>
                <a:lnTo>
                  <a:pt x="1622" y="1489"/>
                </a:lnTo>
                <a:lnTo>
                  <a:pt x="1605" y="1513"/>
                </a:lnTo>
                <a:lnTo>
                  <a:pt x="1591" y="1520"/>
                </a:lnTo>
                <a:lnTo>
                  <a:pt x="1573" y="1538"/>
                </a:lnTo>
                <a:lnTo>
                  <a:pt x="1559" y="1555"/>
                </a:lnTo>
                <a:lnTo>
                  <a:pt x="1545" y="1576"/>
                </a:lnTo>
                <a:lnTo>
                  <a:pt x="1528" y="1600"/>
                </a:lnTo>
                <a:lnTo>
                  <a:pt x="1521" y="1604"/>
                </a:lnTo>
                <a:lnTo>
                  <a:pt x="1517" y="1607"/>
                </a:lnTo>
                <a:lnTo>
                  <a:pt x="1503" y="1625"/>
                </a:lnTo>
                <a:lnTo>
                  <a:pt x="1496" y="1649"/>
                </a:lnTo>
                <a:lnTo>
                  <a:pt x="1493" y="1667"/>
                </a:lnTo>
                <a:lnTo>
                  <a:pt x="1479" y="1684"/>
                </a:lnTo>
                <a:lnTo>
                  <a:pt x="1465" y="1702"/>
                </a:lnTo>
                <a:lnTo>
                  <a:pt x="1444" y="1709"/>
                </a:lnTo>
                <a:lnTo>
                  <a:pt x="1413" y="1726"/>
                </a:lnTo>
                <a:lnTo>
                  <a:pt x="1395" y="1733"/>
                </a:lnTo>
                <a:lnTo>
                  <a:pt x="1381" y="1736"/>
                </a:lnTo>
                <a:lnTo>
                  <a:pt x="1357" y="1747"/>
                </a:lnTo>
                <a:lnTo>
                  <a:pt x="1333" y="1761"/>
                </a:lnTo>
                <a:lnTo>
                  <a:pt x="1326" y="1768"/>
                </a:lnTo>
                <a:lnTo>
                  <a:pt x="1322" y="1775"/>
                </a:lnTo>
                <a:lnTo>
                  <a:pt x="1312" y="1792"/>
                </a:lnTo>
                <a:lnTo>
                  <a:pt x="1298" y="1813"/>
                </a:lnTo>
                <a:lnTo>
                  <a:pt x="1287" y="1824"/>
                </a:lnTo>
                <a:lnTo>
                  <a:pt x="1284" y="1831"/>
                </a:lnTo>
                <a:lnTo>
                  <a:pt x="1284" y="1838"/>
                </a:lnTo>
                <a:lnTo>
                  <a:pt x="1287" y="1848"/>
                </a:lnTo>
                <a:lnTo>
                  <a:pt x="1291" y="1851"/>
                </a:lnTo>
                <a:lnTo>
                  <a:pt x="1284" y="1865"/>
                </a:lnTo>
                <a:lnTo>
                  <a:pt x="1266" y="1883"/>
                </a:lnTo>
                <a:lnTo>
                  <a:pt x="1245" y="1900"/>
                </a:lnTo>
                <a:lnTo>
                  <a:pt x="1238" y="1911"/>
                </a:lnTo>
                <a:lnTo>
                  <a:pt x="1228" y="1921"/>
                </a:lnTo>
                <a:lnTo>
                  <a:pt x="1228" y="1932"/>
                </a:lnTo>
                <a:lnTo>
                  <a:pt x="1221" y="1939"/>
                </a:lnTo>
                <a:lnTo>
                  <a:pt x="1172" y="1994"/>
                </a:lnTo>
                <a:lnTo>
                  <a:pt x="1151" y="2012"/>
                </a:lnTo>
                <a:lnTo>
                  <a:pt x="1127" y="2029"/>
                </a:lnTo>
                <a:lnTo>
                  <a:pt x="1082" y="2057"/>
                </a:lnTo>
                <a:lnTo>
                  <a:pt x="1040" y="2082"/>
                </a:lnTo>
                <a:lnTo>
                  <a:pt x="1158" y="2082"/>
                </a:lnTo>
                <a:lnTo>
                  <a:pt x="1162" y="2082"/>
                </a:lnTo>
                <a:lnTo>
                  <a:pt x="1169" y="2075"/>
                </a:lnTo>
                <a:lnTo>
                  <a:pt x="1190" y="2050"/>
                </a:lnTo>
                <a:lnTo>
                  <a:pt x="1204" y="2043"/>
                </a:lnTo>
                <a:lnTo>
                  <a:pt x="1228" y="2033"/>
                </a:lnTo>
                <a:lnTo>
                  <a:pt x="1256" y="2012"/>
                </a:lnTo>
                <a:lnTo>
                  <a:pt x="1273" y="1987"/>
                </a:lnTo>
                <a:lnTo>
                  <a:pt x="1305" y="1970"/>
                </a:lnTo>
                <a:lnTo>
                  <a:pt x="1319" y="1963"/>
                </a:lnTo>
                <a:lnTo>
                  <a:pt x="1329" y="1953"/>
                </a:lnTo>
                <a:lnTo>
                  <a:pt x="1333" y="1949"/>
                </a:lnTo>
                <a:lnTo>
                  <a:pt x="1340" y="1949"/>
                </a:lnTo>
                <a:lnTo>
                  <a:pt x="1336" y="1956"/>
                </a:lnTo>
                <a:lnTo>
                  <a:pt x="1333" y="1963"/>
                </a:lnTo>
                <a:lnTo>
                  <a:pt x="1336" y="1963"/>
                </a:lnTo>
                <a:lnTo>
                  <a:pt x="1343" y="1963"/>
                </a:lnTo>
                <a:lnTo>
                  <a:pt x="1354" y="1960"/>
                </a:lnTo>
                <a:lnTo>
                  <a:pt x="1360" y="1960"/>
                </a:lnTo>
                <a:lnTo>
                  <a:pt x="1371" y="1960"/>
                </a:lnTo>
                <a:lnTo>
                  <a:pt x="1381" y="1977"/>
                </a:lnTo>
                <a:lnTo>
                  <a:pt x="1388" y="1980"/>
                </a:lnTo>
                <a:lnTo>
                  <a:pt x="1395" y="1984"/>
                </a:lnTo>
                <a:lnTo>
                  <a:pt x="1395" y="1987"/>
                </a:lnTo>
                <a:lnTo>
                  <a:pt x="1402" y="1994"/>
                </a:lnTo>
                <a:lnTo>
                  <a:pt x="1406" y="2005"/>
                </a:lnTo>
                <a:lnTo>
                  <a:pt x="1406" y="2012"/>
                </a:lnTo>
                <a:lnTo>
                  <a:pt x="1406" y="2015"/>
                </a:lnTo>
                <a:lnTo>
                  <a:pt x="1409" y="2015"/>
                </a:lnTo>
                <a:lnTo>
                  <a:pt x="1420" y="2008"/>
                </a:lnTo>
                <a:lnTo>
                  <a:pt x="1430" y="2008"/>
                </a:lnTo>
                <a:lnTo>
                  <a:pt x="1437" y="2012"/>
                </a:lnTo>
                <a:lnTo>
                  <a:pt x="1448" y="2019"/>
                </a:lnTo>
                <a:lnTo>
                  <a:pt x="1458" y="2019"/>
                </a:lnTo>
                <a:lnTo>
                  <a:pt x="1469" y="2022"/>
                </a:lnTo>
                <a:lnTo>
                  <a:pt x="1472" y="2026"/>
                </a:lnTo>
                <a:lnTo>
                  <a:pt x="1476" y="2033"/>
                </a:lnTo>
                <a:lnTo>
                  <a:pt x="1479" y="2040"/>
                </a:lnTo>
                <a:lnTo>
                  <a:pt x="1493" y="2033"/>
                </a:lnTo>
                <a:lnTo>
                  <a:pt x="1510" y="2022"/>
                </a:lnTo>
                <a:lnTo>
                  <a:pt x="1517" y="2022"/>
                </a:lnTo>
                <a:lnTo>
                  <a:pt x="1528" y="2022"/>
                </a:lnTo>
                <a:lnTo>
                  <a:pt x="1542" y="2022"/>
                </a:lnTo>
                <a:lnTo>
                  <a:pt x="1549" y="2019"/>
                </a:lnTo>
                <a:lnTo>
                  <a:pt x="1545" y="2008"/>
                </a:lnTo>
                <a:lnTo>
                  <a:pt x="1552" y="1994"/>
                </a:lnTo>
                <a:lnTo>
                  <a:pt x="1556" y="1980"/>
                </a:lnTo>
                <a:lnTo>
                  <a:pt x="1559" y="1977"/>
                </a:lnTo>
                <a:lnTo>
                  <a:pt x="1566" y="1970"/>
                </a:lnTo>
                <a:lnTo>
                  <a:pt x="1570" y="1966"/>
                </a:lnTo>
                <a:lnTo>
                  <a:pt x="1563" y="1960"/>
                </a:lnTo>
                <a:lnTo>
                  <a:pt x="1563" y="1942"/>
                </a:lnTo>
                <a:lnTo>
                  <a:pt x="1563" y="1935"/>
                </a:lnTo>
                <a:lnTo>
                  <a:pt x="1570" y="1925"/>
                </a:lnTo>
                <a:lnTo>
                  <a:pt x="1570" y="1921"/>
                </a:lnTo>
                <a:lnTo>
                  <a:pt x="1563" y="1914"/>
                </a:lnTo>
                <a:lnTo>
                  <a:pt x="1559" y="1897"/>
                </a:lnTo>
                <a:lnTo>
                  <a:pt x="1559" y="1872"/>
                </a:lnTo>
                <a:lnTo>
                  <a:pt x="1556" y="1848"/>
                </a:lnTo>
                <a:lnTo>
                  <a:pt x="1559" y="1838"/>
                </a:lnTo>
                <a:lnTo>
                  <a:pt x="1566" y="1827"/>
                </a:lnTo>
                <a:lnTo>
                  <a:pt x="1573" y="1813"/>
                </a:lnTo>
                <a:lnTo>
                  <a:pt x="1573" y="1792"/>
                </a:lnTo>
                <a:lnTo>
                  <a:pt x="1587" y="1768"/>
                </a:lnTo>
                <a:lnTo>
                  <a:pt x="1601" y="1743"/>
                </a:lnTo>
                <a:lnTo>
                  <a:pt x="1629" y="1677"/>
                </a:lnTo>
                <a:lnTo>
                  <a:pt x="1639" y="1656"/>
                </a:lnTo>
                <a:lnTo>
                  <a:pt x="1650" y="1639"/>
                </a:lnTo>
                <a:lnTo>
                  <a:pt x="1664" y="1618"/>
                </a:lnTo>
                <a:lnTo>
                  <a:pt x="1671" y="1594"/>
                </a:lnTo>
                <a:lnTo>
                  <a:pt x="1678" y="1583"/>
                </a:lnTo>
                <a:lnTo>
                  <a:pt x="1688" y="1569"/>
                </a:lnTo>
                <a:lnTo>
                  <a:pt x="1702" y="1552"/>
                </a:lnTo>
                <a:lnTo>
                  <a:pt x="1730" y="1510"/>
                </a:lnTo>
                <a:lnTo>
                  <a:pt x="1741" y="1496"/>
                </a:lnTo>
                <a:lnTo>
                  <a:pt x="1755" y="1478"/>
                </a:lnTo>
                <a:lnTo>
                  <a:pt x="1782" y="1430"/>
                </a:lnTo>
                <a:lnTo>
                  <a:pt x="1814" y="1391"/>
                </a:lnTo>
                <a:lnTo>
                  <a:pt x="1835" y="1377"/>
                </a:lnTo>
                <a:lnTo>
                  <a:pt x="1842" y="1363"/>
                </a:lnTo>
                <a:lnTo>
                  <a:pt x="1845" y="1353"/>
                </a:lnTo>
                <a:lnTo>
                  <a:pt x="1842" y="1356"/>
                </a:lnTo>
                <a:lnTo>
                  <a:pt x="1838" y="1363"/>
                </a:lnTo>
                <a:lnTo>
                  <a:pt x="1835" y="1370"/>
                </a:lnTo>
                <a:lnTo>
                  <a:pt x="1824" y="1374"/>
                </a:lnTo>
                <a:lnTo>
                  <a:pt x="1810" y="1377"/>
                </a:lnTo>
                <a:lnTo>
                  <a:pt x="1803" y="1381"/>
                </a:lnTo>
                <a:lnTo>
                  <a:pt x="1800" y="1384"/>
                </a:lnTo>
                <a:lnTo>
                  <a:pt x="1786" y="1398"/>
                </a:lnTo>
                <a:lnTo>
                  <a:pt x="1782" y="1398"/>
                </a:lnTo>
                <a:lnTo>
                  <a:pt x="1786" y="1395"/>
                </a:lnTo>
                <a:lnTo>
                  <a:pt x="1793" y="1388"/>
                </a:lnTo>
                <a:lnTo>
                  <a:pt x="1807" y="1370"/>
                </a:lnTo>
                <a:lnTo>
                  <a:pt x="1821" y="1356"/>
                </a:lnTo>
                <a:lnTo>
                  <a:pt x="1845" y="1332"/>
                </a:lnTo>
                <a:lnTo>
                  <a:pt x="1824" y="1349"/>
                </a:lnTo>
                <a:lnTo>
                  <a:pt x="1807" y="1363"/>
                </a:lnTo>
                <a:lnTo>
                  <a:pt x="1779" y="1391"/>
                </a:lnTo>
                <a:lnTo>
                  <a:pt x="1761" y="1409"/>
                </a:lnTo>
                <a:lnTo>
                  <a:pt x="1758" y="1412"/>
                </a:lnTo>
                <a:lnTo>
                  <a:pt x="1758" y="1409"/>
                </a:lnTo>
                <a:lnTo>
                  <a:pt x="1758" y="1398"/>
                </a:lnTo>
                <a:lnTo>
                  <a:pt x="1765" y="1391"/>
                </a:lnTo>
                <a:lnTo>
                  <a:pt x="1772" y="1384"/>
                </a:lnTo>
                <a:lnTo>
                  <a:pt x="1782" y="1374"/>
                </a:lnTo>
                <a:lnTo>
                  <a:pt x="1786" y="1363"/>
                </a:lnTo>
                <a:lnTo>
                  <a:pt x="1789" y="1353"/>
                </a:lnTo>
                <a:lnTo>
                  <a:pt x="1800" y="1339"/>
                </a:lnTo>
                <a:lnTo>
                  <a:pt x="1817" y="1318"/>
                </a:lnTo>
                <a:lnTo>
                  <a:pt x="1877" y="1266"/>
                </a:lnTo>
                <a:lnTo>
                  <a:pt x="1897" y="1252"/>
                </a:lnTo>
                <a:lnTo>
                  <a:pt x="1943" y="1221"/>
                </a:lnTo>
                <a:lnTo>
                  <a:pt x="1960" y="1210"/>
                </a:lnTo>
                <a:lnTo>
                  <a:pt x="1974" y="1200"/>
                </a:lnTo>
                <a:lnTo>
                  <a:pt x="1992" y="1189"/>
                </a:lnTo>
                <a:lnTo>
                  <a:pt x="2013" y="1179"/>
                </a:lnTo>
                <a:lnTo>
                  <a:pt x="2016" y="1179"/>
                </a:lnTo>
                <a:lnTo>
                  <a:pt x="2020" y="1179"/>
                </a:lnTo>
                <a:lnTo>
                  <a:pt x="2030" y="1175"/>
                </a:lnTo>
                <a:lnTo>
                  <a:pt x="2040" y="1168"/>
                </a:lnTo>
                <a:lnTo>
                  <a:pt x="2054" y="1158"/>
                </a:lnTo>
                <a:lnTo>
                  <a:pt x="2068" y="1151"/>
                </a:lnTo>
                <a:lnTo>
                  <a:pt x="2117" y="1123"/>
                </a:lnTo>
                <a:lnTo>
                  <a:pt x="2121" y="1119"/>
                </a:lnTo>
                <a:lnTo>
                  <a:pt x="2124" y="1123"/>
                </a:lnTo>
                <a:lnTo>
                  <a:pt x="2142" y="1116"/>
                </a:lnTo>
                <a:lnTo>
                  <a:pt x="2159" y="1102"/>
                </a:lnTo>
                <a:lnTo>
                  <a:pt x="2180" y="1092"/>
                </a:lnTo>
                <a:lnTo>
                  <a:pt x="2201" y="1081"/>
                </a:lnTo>
                <a:lnTo>
                  <a:pt x="2215" y="1071"/>
                </a:lnTo>
                <a:lnTo>
                  <a:pt x="2257" y="1036"/>
                </a:lnTo>
                <a:lnTo>
                  <a:pt x="2312" y="1001"/>
                </a:lnTo>
                <a:lnTo>
                  <a:pt x="2319" y="1001"/>
                </a:lnTo>
                <a:lnTo>
                  <a:pt x="2319" y="1008"/>
                </a:lnTo>
                <a:lnTo>
                  <a:pt x="2319" y="1011"/>
                </a:lnTo>
                <a:lnTo>
                  <a:pt x="2312" y="1015"/>
                </a:lnTo>
                <a:lnTo>
                  <a:pt x="2302" y="1022"/>
                </a:lnTo>
                <a:lnTo>
                  <a:pt x="2288" y="1032"/>
                </a:lnTo>
                <a:lnTo>
                  <a:pt x="2264" y="1050"/>
                </a:lnTo>
                <a:lnTo>
                  <a:pt x="2243" y="1064"/>
                </a:lnTo>
                <a:lnTo>
                  <a:pt x="2218" y="1078"/>
                </a:lnTo>
                <a:lnTo>
                  <a:pt x="2190" y="1095"/>
                </a:lnTo>
                <a:lnTo>
                  <a:pt x="2156" y="1116"/>
                </a:lnTo>
                <a:lnTo>
                  <a:pt x="2135" y="1130"/>
                </a:lnTo>
                <a:lnTo>
                  <a:pt x="2128" y="1137"/>
                </a:lnTo>
                <a:lnTo>
                  <a:pt x="2117" y="1140"/>
                </a:lnTo>
                <a:lnTo>
                  <a:pt x="2114" y="1144"/>
                </a:lnTo>
                <a:lnTo>
                  <a:pt x="2114" y="1147"/>
                </a:lnTo>
                <a:lnTo>
                  <a:pt x="2114" y="1154"/>
                </a:lnTo>
                <a:lnTo>
                  <a:pt x="2100" y="1161"/>
                </a:lnTo>
                <a:lnTo>
                  <a:pt x="2089" y="1165"/>
                </a:lnTo>
                <a:lnTo>
                  <a:pt x="2082" y="1172"/>
                </a:lnTo>
                <a:lnTo>
                  <a:pt x="2072" y="1175"/>
                </a:lnTo>
                <a:lnTo>
                  <a:pt x="2065" y="1179"/>
                </a:lnTo>
                <a:lnTo>
                  <a:pt x="2058" y="1186"/>
                </a:lnTo>
                <a:lnTo>
                  <a:pt x="2051" y="1189"/>
                </a:lnTo>
                <a:lnTo>
                  <a:pt x="2044" y="1193"/>
                </a:lnTo>
                <a:lnTo>
                  <a:pt x="2030" y="1203"/>
                </a:lnTo>
                <a:lnTo>
                  <a:pt x="2023" y="1207"/>
                </a:lnTo>
                <a:lnTo>
                  <a:pt x="2013" y="1214"/>
                </a:lnTo>
                <a:lnTo>
                  <a:pt x="2002" y="1221"/>
                </a:lnTo>
                <a:lnTo>
                  <a:pt x="1992" y="1227"/>
                </a:lnTo>
                <a:lnTo>
                  <a:pt x="1950" y="1252"/>
                </a:lnTo>
                <a:lnTo>
                  <a:pt x="1932" y="1262"/>
                </a:lnTo>
                <a:lnTo>
                  <a:pt x="1929" y="1269"/>
                </a:lnTo>
                <a:lnTo>
                  <a:pt x="1922" y="1276"/>
                </a:lnTo>
                <a:lnTo>
                  <a:pt x="1915" y="1287"/>
                </a:lnTo>
                <a:lnTo>
                  <a:pt x="1894" y="1297"/>
                </a:lnTo>
                <a:lnTo>
                  <a:pt x="1870" y="1315"/>
                </a:lnTo>
                <a:lnTo>
                  <a:pt x="1856" y="1329"/>
                </a:lnTo>
                <a:lnTo>
                  <a:pt x="1866" y="1318"/>
                </a:lnTo>
                <a:lnTo>
                  <a:pt x="1884" y="1308"/>
                </a:lnTo>
                <a:lnTo>
                  <a:pt x="1911" y="1290"/>
                </a:lnTo>
                <a:lnTo>
                  <a:pt x="1936" y="1273"/>
                </a:lnTo>
                <a:lnTo>
                  <a:pt x="1943" y="1269"/>
                </a:lnTo>
                <a:lnTo>
                  <a:pt x="1950" y="1269"/>
                </a:lnTo>
                <a:lnTo>
                  <a:pt x="1981" y="1248"/>
                </a:lnTo>
                <a:lnTo>
                  <a:pt x="1992" y="1248"/>
                </a:lnTo>
                <a:lnTo>
                  <a:pt x="1999" y="1245"/>
                </a:lnTo>
                <a:lnTo>
                  <a:pt x="2002" y="1241"/>
                </a:lnTo>
                <a:lnTo>
                  <a:pt x="2027" y="1227"/>
                </a:lnTo>
                <a:lnTo>
                  <a:pt x="2033" y="1224"/>
                </a:lnTo>
                <a:lnTo>
                  <a:pt x="2044" y="1217"/>
                </a:lnTo>
                <a:lnTo>
                  <a:pt x="2058" y="1207"/>
                </a:lnTo>
                <a:lnTo>
                  <a:pt x="2068" y="1196"/>
                </a:lnTo>
                <a:lnTo>
                  <a:pt x="2082" y="1189"/>
                </a:lnTo>
                <a:lnTo>
                  <a:pt x="2093" y="1179"/>
                </a:lnTo>
                <a:lnTo>
                  <a:pt x="2107" y="1172"/>
                </a:lnTo>
                <a:lnTo>
                  <a:pt x="2121" y="1165"/>
                </a:lnTo>
                <a:lnTo>
                  <a:pt x="2131" y="1158"/>
                </a:lnTo>
                <a:lnTo>
                  <a:pt x="2135" y="1158"/>
                </a:lnTo>
                <a:lnTo>
                  <a:pt x="2135" y="1161"/>
                </a:lnTo>
                <a:lnTo>
                  <a:pt x="2124" y="1168"/>
                </a:lnTo>
                <a:lnTo>
                  <a:pt x="2100" y="1186"/>
                </a:lnTo>
                <a:lnTo>
                  <a:pt x="2093" y="1193"/>
                </a:lnTo>
                <a:lnTo>
                  <a:pt x="2082" y="1196"/>
                </a:lnTo>
                <a:lnTo>
                  <a:pt x="2075" y="1200"/>
                </a:lnTo>
                <a:lnTo>
                  <a:pt x="2075" y="1203"/>
                </a:lnTo>
                <a:lnTo>
                  <a:pt x="2054" y="1221"/>
                </a:lnTo>
                <a:lnTo>
                  <a:pt x="2044" y="1227"/>
                </a:lnTo>
                <a:lnTo>
                  <a:pt x="2030" y="1234"/>
                </a:lnTo>
                <a:lnTo>
                  <a:pt x="2016" y="1241"/>
                </a:lnTo>
                <a:lnTo>
                  <a:pt x="2006" y="1248"/>
                </a:lnTo>
                <a:lnTo>
                  <a:pt x="1988" y="1259"/>
                </a:lnTo>
                <a:lnTo>
                  <a:pt x="1974" y="1266"/>
                </a:lnTo>
                <a:lnTo>
                  <a:pt x="1957" y="1276"/>
                </a:lnTo>
                <a:lnTo>
                  <a:pt x="1950" y="1280"/>
                </a:lnTo>
                <a:lnTo>
                  <a:pt x="1950" y="1287"/>
                </a:lnTo>
                <a:lnTo>
                  <a:pt x="1957" y="1287"/>
                </a:lnTo>
                <a:lnTo>
                  <a:pt x="1964" y="1276"/>
                </a:lnTo>
                <a:lnTo>
                  <a:pt x="1974" y="1273"/>
                </a:lnTo>
                <a:lnTo>
                  <a:pt x="1988" y="1266"/>
                </a:lnTo>
                <a:lnTo>
                  <a:pt x="2009" y="1252"/>
                </a:lnTo>
                <a:lnTo>
                  <a:pt x="2033" y="1238"/>
                </a:lnTo>
                <a:lnTo>
                  <a:pt x="2089" y="1207"/>
                </a:lnTo>
                <a:lnTo>
                  <a:pt x="2190" y="1140"/>
                </a:lnTo>
                <a:lnTo>
                  <a:pt x="2243" y="1112"/>
                </a:lnTo>
                <a:lnTo>
                  <a:pt x="2267" y="1099"/>
                </a:lnTo>
                <a:lnTo>
                  <a:pt x="2281" y="1085"/>
                </a:lnTo>
                <a:lnTo>
                  <a:pt x="2295" y="1074"/>
                </a:lnTo>
                <a:lnTo>
                  <a:pt x="2326" y="1053"/>
                </a:lnTo>
                <a:lnTo>
                  <a:pt x="2368" y="1018"/>
                </a:lnTo>
                <a:lnTo>
                  <a:pt x="2452" y="966"/>
                </a:lnTo>
                <a:lnTo>
                  <a:pt x="2525" y="928"/>
                </a:lnTo>
                <a:lnTo>
                  <a:pt x="2546" y="914"/>
                </a:lnTo>
                <a:lnTo>
                  <a:pt x="2571" y="900"/>
                </a:lnTo>
                <a:lnTo>
                  <a:pt x="2602" y="875"/>
                </a:lnTo>
                <a:lnTo>
                  <a:pt x="2633" y="858"/>
                </a:lnTo>
                <a:lnTo>
                  <a:pt x="2679" y="837"/>
                </a:lnTo>
                <a:lnTo>
                  <a:pt x="2696" y="827"/>
                </a:lnTo>
                <a:lnTo>
                  <a:pt x="2710" y="816"/>
                </a:lnTo>
                <a:lnTo>
                  <a:pt x="2717" y="816"/>
                </a:lnTo>
                <a:lnTo>
                  <a:pt x="2727" y="820"/>
                </a:lnTo>
                <a:lnTo>
                  <a:pt x="2748" y="830"/>
                </a:lnTo>
                <a:lnTo>
                  <a:pt x="2752" y="830"/>
                </a:lnTo>
                <a:lnTo>
                  <a:pt x="2755" y="827"/>
                </a:lnTo>
                <a:lnTo>
                  <a:pt x="2759" y="820"/>
                </a:lnTo>
                <a:lnTo>
                  <a:pt x="2766" y="813"/>
                </a:lnTo>
                <a:lnTo>
                  <a:pt x="2776" y="809"/>
                </a:lnTo>
                <a:lnTo>
                  <a:pt x="2783" y="802"/>
                </a:lnTo>
                <a:lnTo>
                  <a:pt x="2783" y="788"/>
                </a:lnTo>
                <a:lnTo>
                  <a:pt x="2783" y="774"/>
                </a:lnTo>
                <a:lnTo>
                  <a:pt x="2790" y="757"/>
                </a:lnTo>
                <a:lnTo>
                  <a:pt x="2801" y="729"/>
                </a:lnTo>
                <a:lnTo>
                  <a:pt x="2818" y="687"/>
                </a:lnTo>
                <a:lnTo>
                  <a:pt x="2836" y="666"/>
                </a:lnTo>
                <a:lnTo>
                  <a:pt x="2846" y="656"/>
                </a:lnTo>
                <a:lnTo>
                  <a:pt x="2846" y="377"/>
                </a:lnTo>
                <a:lnTo>
                  <a:pt x="2846" y="356"/>
                </a:lnTo>
                <a:lnTo>
                  <a:pt x="2843" y="356"/>
                </a:lnTo>
                <a:lnTo>
                  <a:pt x="2839" y="356"/>
                </a:lnTo>
                <a:lnTo>
                  <a:pt x="2539" y="335"/>
                </a:lnTo>
                <a:lnTo>
                  <a:pt x="2546" y="339"/>
                </a:lnTo>
                <a:lnTo>
                  <a:pt x="2557" y="339"/>
                </a:lnTo>
                <a:lnTo>
                  <a:pt x="2577" y="332"/>
                </a:lnTo>
                <a:lnTo>
                  <a:pt x="2598" y="328"/>
                </a:lnTo>
                <a:lnTo>
                  <a:pt x="2616" y="325"/>
                </a:lnTo>
                <a:lnTo>
                  <a:pt x="2619" y="325"/>
                </a:lnTo>
                <a:lnTo>
                  <a:pt x="2619" y="321"/>
                </a:lnTo>
                <a:lnTo>
                  <a:pt x="2612" y="318"/>
                </a:lnTo>
                <a:lnTo>
                  <a:pt x="2616" y="314"/>
                </a:lnTo>
                <a:lnTo>
                  <a:pt x="2633" y="311"/>
                </a:lnTo>
                <a:lnTo>
                  <a:pt x="2651" y="314"/>
                </a:lnTo>
                <a:lnTo>
                  <a:pt x="2665" y="311"/>
                </a:lnTo>
                <a:lnTo>
                  <a:pt x="2633" y="307"/>
                </a:lnTo>
                <a:lnTo>
                  <a:pt x="2623" y="304"/>
                </a:lnTo>
                <a:lnTo>
                  <a:pt x="2609" y="300"/>
                </a:lnTo>
                <a:lnTo>
                  <a:pt x="2605" y="297"/>
                </a:lnTo>
                <a:lnTo>
                  <a:pt x="2602" y="293"/>
                </a:lnTo>
                <a:lnTo>
                  <a:pt x="2574" y="293"/>
                </a:lnTo>
                <a:lnTo>
                  <a:pt x="2539" y="293"/>
                </a:lnTo>
                <a:lnTo>
                  <a:pt x="2522" y="293"/>
                </a:lnTo>
                <a:lnTo>
                  <a:pt x="2511" y="293"/>
                </a:lnTo>
                <a:lnTo>
                  <a:pt x="2504" y="293"/>
                </a:lnTo>
                <a:lnTo>
                  <a:pt x="2501" y="293"/>
                </a:lnTo>
                <a:lnTo>
                  <a:pt x="2504" y="297"/>
                </a:lnTo>
                <a:lnTo>
                  <a:pt x="2501" y="297"/>
                </a:lnTo>
                <a:lnTo>
                  <a:pt x="2490" y="300"/>
                </a:lnTo>
                <a:lnTo>
                  <a:pt x="2483" y="300"/>
                </a:lnTo>
                <a:lnTo>
                  <a:pt x="2515" y="325"/>
                </a:lnTo>
                <a:lnTo>
                  <a:pt x="2529" y="332"/>
                </a:lnTo>
                <a:lnTo>
                  <a:pt x="2539" y="335"/>
                </a:lnTo>
                <a:lnTo>
                  <a:pt x="2839" y="356"/>
                </a:lnTo>
                <a:lnTo>
                  <a:pt x="2169" y="262"/>
                </a:lnTo>
                <a:lnTo>
                  <a:pt x="2187" y="262"/>
                </a:lnTo>
                <a:lnTo>
                  <a:pt x="2201" y="262"/>
                </a:lnTo>
                <a:lnTo>
                  <a:pt x="2208" y="258"/>
                </a:lnTo>
                <a:lnTo>
                  <a:pt x="2197" y="255"/>
                </a:lnTo>
                <a:lnTo>
                  <a:pt x="2183" y="255"/>
                </a:lnTo>
                <a:lnTo>
                  <a:pt x="2156" y="258"/>
                </a:lnTo>
                <a:lnTo>
                  <a:pt x="2128" y="258"/>
                </a:lnTo>
                <a:lnTo>
                  <a:pt x="2089" y="258"/>
                </a:lnTo>
                <a:lnTo>
                  <a:pt x="2058" y="258"/>
                </a:lnTo>
                <a:lnTo>
                  <a:pt x="2128" y="262"/>
                </a:lnTo>
                <a:lnTo>
                  <a:pt x="2169" y="262"/>
                </a:lnTo>
                <a:lnTo>
                  <a:pt x="2839" y="356"/>
                </a:lnTo>
                <a:lnTo>
                  <a:pt x="2225" y="262"/>
                </a:lnTo>
                <a:lnTo>
                  <a:pt x="2236" y="262"/>
                </a:lnTo>
                <a:lnTo>
                  <a:pt x="2222" y="255"/>
                </a:lnTo>
                <a:lnTo>
                  <a:pt x="2218" y="255"/>
                </a:lnTo>
                <a:lnTo>
                  <a:pt x="2222" y="262"/>
                </a:lnTo>
                <a:lnTo>
                  <a:pt x="2225" y="262"/>
                </a:lnTo>
                <a:lnTo>
                  <a:pt x="2839" y="356"/>
                </a:lnTo>
                <a:lnTo>
                  <a:pt x="1273" y="244"/>
                </a:lnTo>
                <a:lnTo>
                  <a:pt x="1280" y="255"/>
                </a:lnTo>
                <a:lnTo>
                  <a:pt x="1287" y="258"/>
                </a:lnTo>
                <a:lnTo>
                  <a:pt x="1308" y="258"/>
                </a:lnTo>
                <a:lnTo>
                  <a:pt x="1319" y="258"/>
                </a:lnTo>
                <a:lnTo>
                  <a:pt x="1326" y="262"/>
                </a:lnTo>
                <a:lnTo>
                  <a:pt x="1347" y="276"/>
                </a:lnTo>
                <a:lnTo>
                  <a:pt x="1360" y="276"/>
                </a:lnTo>
                <a:lnTo>
                  <a:pt x="1385" y="269"/>
                </a:lnTo>
                <a:lnTo>
                  <a:pt x="1402" y="269"/>
                </a:lnTo>
                <a:lnTo>
                  <a:pt x="1416" y="272"/>
                </a:lnTo>
                <a:lnTo>
                  <a:pt x="1434" y="276"/>
                </a:lnTo>
                <a:lnTo>
                  <a:pt x="1451" y="276"/>
                </a:lnTo>
                <a:lnTo>
                  <a:pt x="1486" y="276"/>
                </a:lnTo>
                <a:lnTo>
                  <a:pt x="1545" y="272"/>
                </a:lnTo>
                <a:lnTo>
                  <a:pt x="1622" y="265"/>
                </a:lnTo>
                <a:lnTo>
                  <a:pt x="1657" y="262"/>
                </a:lnTo>
                <a:lnTo>
                  <a:pt x="1685" y="258"/>
                </a:lnTo>
                <a:lnTo>
                  <a:pt x="1734" y="262"/>
                </a:lnTo>
                <a:lnTo>
                  <a:pt x="1786" y="262"/>
                </a:lnTo>
                <a:lnTo>
                  <a:pt x="1835" y="262"/>
                </a:lnTo>
                <a:lnTo>
                  <a:pt x="1849" y="265"/>
                </a:lnTo>
                <a:lnTo>
                  <a:pt x="1852" y="265"/>
                </a:lnTo>
                <a:lnTo>
                  <a:pt x="1849" y="262"/>
                </a:lnTo>
                <a:lnTo>
                  <a:pt x="1838" y="258"/>
                </a:lnTo>
                <a:lnTo>
                  <a:pt x="1842" y="258"/>
                </a:lnTo>
                <a:lnTo>
                  <a:pt x="1877" y="258"/>
                </a:lnTo>
                <a:lnTo>
                  <a:pt x="1856" y="255"/>
                </a:lnTo>
                <a:lnTo>
                  <a:pt x="1845" y="251"/>
                </a:lnTo>
                <a:lnTo>
                  <a:pt x="1828" y="251"/>
                </a:lnTo>
                <a:lnTo>
                  <a:pt x="1824" y="251"/>
                </a:lnTo>
                <a:lnTo>
                  <a:pt x="1828" y="248"/>
                </a:lnTo>
                <a:lnTo>
                  <a:pt x="1852" y="244"/>
                </a:lnTo>
                <a:lnTo>
                  <a:pt x="1821" y="241"/>
                </a:lnTo>
                <a:lnTo>
                  <a:pt x="1800" y="241"/>
                </a:lnTo>
                <a:lnTo>
                  <a:pt x="1775" y="241"/>
                </a:lnTo>
                <a:lnTo>
                  <a:pt x="1737" y="241"/>
                </a:lnTo>
                <a:lnTo>
                  <a:pt x="1709" y="241"/>
                </a:lnTo>
                <a:lnTo>
                  <a:pt x="1674" y="248"/>
                </a:lnTo>
                <a:lnTo>
                  <a:pt x="1653" y="255"/>
                </a:lnTo>
                <a:lnTo>
                  <a:pt x="1619" y="258"/>
                </a:lnTo>
                <a:lnTo>
                  <a:pt x="1580" y="258"/>
                </a:lnTo>
                <a:lnTo>
                  <a:pt x="1535" y="258"/>
                </a:lnTo>
                <a:lnTo>
                  <a:pt x="1514" y="262"/>
                </a:lnTo>
                <a:lnTo>
                  <a:pt x="1496" y="265"/>
                </a:lnTo>
                <a:lnTo>
                  <a:pt x="1472" y="262"/>
                </a:lnTo>
                <a:lnTo>
                  <a:pt x="1458" y="262"/>
                </a:lnTo>
                <a:lnTo>
                  <a:pt x="1444" y="258"/>
                </a:lnTo>
                <a:lnTo>
                  <a:pt x="1420" y="251"/>
                </a:lnTo>
                <a:lnTo>
                  <a:pt x="1406" y="248"/>
                </a:lnTo>
                <a:lnTo>
                  <a:pt x="1378" y="251"/>
                </a:lnTo>
                <a:lnTo>
                  <a:pt x="1357" y="248"/>
                </a:lnTo>
                <a:lnTo>
                  <a:pt x="1340" y="244"/>
                </a:lnTo>
                <a:lnTo>
                  <a:pt x="1305" y="231"/>
                </a:lnTo>
                <a:lnTo>
                  <a:pt x="1294" y="227"/>
                </a:lnTo>
                <a:lnTo>
                  <a:pt x="1287" y="224"/>
                </a:lnTo>
                <a:lnTo>
                  <a:pt x="1277" y="217"/>
                </a:lnTo>
                <a:lnTo>
                  <a:pt x="1277" y="220"/>
                </a:lnTo>
                <a:lnTo>
                  <a:pt x="1280" y="227"/>
                </a:lnTo>
                <a:lnTo>
                  <a:pt x="1284" y="231"/>
                </a:lnTo>
                <a:lnTo>
                  <a:pt x="1287" y="231"/>
                </a:lnTo>
                <a:lnTo>
                  <a:pt x="1284" y="234"/>
                </a:lnTo>
                <a:lnTo>
                  <a:pt x="1280" y="238"/>
                </a:lnTo>
                <a:lnTo>
                  <a:pt x="1277" y="238"/>
                </a:lnTo>
                <a:lnTo>
                  <a:pt x="1270" y="231"/>
                </a:lnTo>
                <a:lnTo>
                  <a:pt x="1266" y="231"/>
                </a:lnTo>
                <a:lnTo>
                  <a:pt x="1263" y="231"/>
                </a:lnTo>
                <a:lnTo>
                  <a:pt x="1266" y="238"/>
                </a:lnTo>
                <a:lnTo>
                  <a:pt x="1273" y="244"/>
                </a:lnTo>
                <a:lnTo>
                  <a:pt x="2839" y="356"/>
                </a:lnTo>
                <a:lnTo>
                  <a:pt x="883" y="98"/>
                </a:lnTo>
                <a:lnTo>
                  <a:pt x="869" y="91"/>
                </a:lnTo>
                <a:lnTo>
                  <a:pt x="855" y="84"/>
                </a:lnTo>
                <a:lnTo>
                  <a:pt x="830" y="81"/>
                </a:lnTo>
                <a:lnTo>
                  <a:pt x="816" y="77"/>
                </a:lnTo>
                <a:lnTo>
                  <a:pt x="810" y="74"/>
                </a:lnTo>
                <a:lnTo>
                  <a:pt x="806" y="70"/>
                </a:lnTo>
                <a:lnTo>
                  <a:pt x="806" y="63"/>
                </a:lnTo>
                <a:lnTo>
                  <a:pt x="810" y="60"/>
                </a:lnTo>
                <a:lnTo>
                  <a:pt x="823" y="63"/>
                </a:lnTo>
                <a:lnTo>
                  <a:pt x="841" y="63"/>
                </a:lnTo>
                <a:lnTo>
                  <a:pt x="844" y="67"/>
                </a:lnTo>
                <a:lnTo>
                  <a:pt x="848" y="67"/>
                </a:lnTo>
                <a:lnTo>
                  <a:pt x="841" y="63"/>
                </a:lnTo>
                <a:lnTo>
                  <a:pt x="830" y="56"/>
                </a:lnTo>
                <a:lnTo>
                  <a:pt x="813" y="49"/>
                </a:lnTo>
                <a:lnTo>
                  <a:pt x="799" y="46"/>
                </a:lnTo>
                <a:lnTo>
                  <a:pt x="778" y="39"/>
                </a:lnTo>
                <a:lnTo>
                  <a:pt x="761" y="35"/>
                </a:lnTo>
                <a:lnTo>
                  <a:pt x="754" y="28"/>
                </a:lnTo>
                <a:lnTo>
                  <a:pt x="743" y="18"/>
                </a:lnTo>
                <a:lnTo>
                  <a:pt x="729" y="11"/>
                </a:lnTo>
                <a:lnTo>
                  <a:pt x="691" y="0"/>
                </a:lnTo>
                <a:lnTo>
                  <a:pt x="534" y="0"/>
                </a:lnTo>
                <a:lnTo>
                  <a:pt x="555" y="7"/>
                </a:lnTo>
                <a:lnTo>
                  <a:pt x="572" y="14"/>
                </a:lnTo>
                <a:lnTo>
                  <a:pt x="583" y="14"/>
                </a:lnTo>
                <a:lnTo>
                  <a:pt x="600" y="18"/>
                </a:lnTo>
                <a:lnTo>
                  <a:pt x="625" y="25"/>
                </a:lnTo>
                <a:lnTo>
                  <a:pt x="646" y="35"/>
                </a:lnTo>
                <a:lnTo>
                  <a:pt x="674" y="53"/>
                </a:lnTo>
                <a:lnTo>
                  <a:pt x="684" y="60"/>
                </a:lnTo>
                <a:lnTo>
                  <a:pt x="691" y="63"/>
                </a:lnTo>
                <a:lnTo>
                  <a:pt x="736" y="74"/>
                </a:lnTo>
                <a:lnTo>
                  <a:pt x="775" y="84"/>
                </a:lnTo>
                <a:lnTo>
                  <a:pt x="789" y="95"/>
                </a:lnTo>
                <a:lnTo>
                  <a:pt x="803" y="105"/>
                </a:lnTo>
                <a:lnTo>
                  <a:pt x="813" y="109"/>
                </a:lnTo>
                <a:lnTo>
                  <a:pt x="796" y="91"/>
                </a:lnTo>
                <a:lnTo>
                  <a:pt x="806" y="91"/>
                </a:lnTo>
                <a:lnTo>
                  <a:pt x="813" y="98"/>
                </a:lnTo>
                <a:lnTo>
                  <a:pt x="823" y="105"/>
                </a:lnTo>
                <a:lnTo>
                  <a:pt x="834" y="105"/>
                </a:lnTo>
                <a:lnTo>
                  <a:pt x="823" y="102"/>
                </a:lnTo>
                <a:lnTo>
                  <a:pt x="816" y="91"/>
                </a:lnTo>
                <a:lnTo>
                  <a:pt x="823" y="88"/>
                </a:lnTo>
                <a:lnTo>
                  <a:pt x="841" y="88"/>
                </a:lnTo>
                <a:lnTo>
                  <a:pt x="844" y="88"/>
                </a:lnTo>
                <a:lnTo>
                  <a:pt x="869" y="95"/>
                </a:lnTo>
                <a:lnTo>
                  <a:pt x="883" y="102"/>
                </a:lnTo>
                <a:lnTo>
                  <a:pt x="890" y="109"/>
                </a:lnTo>
                <a:lnTo>
                  <a:pt x="897" y="112"/>
                </a:lnTo>
                <a:lnTo>
                  <a:pt x="914" y="116"/>
                </a:lnTo>
                <a:lnTo>
                  <a:pt x="956" y="122"/>
                </a:lnTo>
                <a:lnTo>
                  <a:pt x="918" y="112"/>
                </a:lnTo>
                <a:lnTo>
                  <a:pt x="897" y="105"/>
                </a:lnTo>
                <a:lnTo>
                  <a:pt x="883" y="98"/>
                </a:lnTo>
                <a:lnTo>
                  <a:pt x="2839" y="356"/>
                </a:lnTo>
                <a:lnTo>
                  <a:pt x="1329" y="795"/>
                </a:lnTo>
                <a:lnTo>
                  <a:pt x="1319" y="799"/>
                </a:lnTo>
                <a:lnTo>
                  <a:pt x="1308" y="802"/>
                </a:lnTo>
                <a:lnTo>
                  <a:pt x="1301" y="820"/>
                </a:lnTo>
                <a:lnTo>
                  <a:pt x="1301" y="830"/>
                </a:lnTo>
                <a:lnTo>
                  <a:pt x="1305" y="834"/>
                </a:lnTo>
                <a:lnTo>
                  <a:pt x="1308" y="837"/>
                </a:lnTo>
                <a:lnTo>
                  <a:pt x="1315" y="837"/>
                </a:lnTo>
                <a:lnTo>
                  <a:pt x="1319" y="841"/>
                </a:lnTo>
                <a:lnTo>
                  <a:pt x="1322" y="841"/>
                </a:lnTo>
                <a:lnTo>
                  <a:pt x="1333" y="834"/>
                </a:lnTo>
                <a:lnTo>
                  <a:pt x="1340" y="827"/>
                </a:lnTo>
                <a:lnTo>
                  <a:pt x="1343" y="820"/>
                </a:lnTo>
                <a:lnTo>
                  <a:pt x="1343" y="813"/>
                </a:lnTo>
                <a:lnTo>
                  <a:pt x="1343" y="799"/>
                </a:lnTo>
                <a:lnTo>
                  <a:pt x="1340" y="792"/>
                </a:lnTo>
                <a:lnTo>
                  <a:pt x="1333" y="792"/>
                </a:lnTo>
                <a:lnTo>
                  <a:pt x="1329" y="795"/>
                </a:lnTo>
                <a:lnTo>
                  <a:pt x="2839" y="356"/>
                </a:lnTo>
                <a:lnTo>
                  <a:pt x="1214" y="956"/>
                </a:lnTo>
                <a:lnTo>
                  <a:pt x="1231" y="949"/>
                </a:lnTo>
                <a:lnTo>
                  <a:pt x="1231" y="938"/>
                </a:lnTo>
                <a:lnTo>
                  <a:pt x="1238" y="928"/>
                </a:lnTo>
                <a:lnTo>
                  <a:pt x="1249" y="921"/>
                </a:lnTo>
                <a:lnTo>
                  <a:pt x="1252" y="914"/>
                </a:lnTo>
                <a:lnTo>
                  <a:pt x="1256" y="903"/>
                </a:lnTo>
                <a:lnTo>
                  <a:pt x="1252" y="896"/>
                </a:lnTo>
                <a:lnTo>
                  <a:pt x="1245" y="900"/>
                </a:lnTo>
                <a:lnTo>
                  <a:pt x="1231" y="907"/>
                </a:lnTo>
                <a:lnTo>
                  <a:pt x="1221" y="921"/>
                </a:lnTo>
                <a:lnTo>
                  <a:pt x="1218" y="931"/>
                </a:lnTo>
                <a:lnTo>
                  <a:pt x="1211" y="935"/>
                </a:lnTo>
                <a:lnTo>
                  <a:pt x="1207" y="945"/>
                </a:lnTo>
                <a:lnTo>
                  <a:pt x="1207" y="952"/>
                </a:lnTo>
                <a:lnTo>
                  <a:pt x="1211" y="956"/>
                </a:lnTo>
                <a:lnTo>
                  <a:pt x="1214" y="956"/>
                </a:lnTo>
                <a:lnTo>
                  <a:pt x="2839" y="356"/>
                </a:lnTo>
                <a:lnTo>
                  <a:pt x="1200" y="966"/>
                </a:lnTo>
                <a:lnTo>
                  <a:pt x="1204" y="959"/>
                </a:lnTo>
                <a:lnTo>
                  <a:pt x="1200" y="959"/>
                </a:lnTo>
                <a:lnTo>
                  <a:pt x="1193" y="963"/>
                </a:lnTo>
                <a:lnTo>
                  <a:pt x="1193" y="966"/>
                </a:lnTo>
                <a:lnTo>
                  <a:pt x="1197" y="970"/>
                </a:lnTo>
                <a:lnTo>
                  <a:pt x="1200" y="966"/>
                </a:lnTo>
                <a:lnTo>
                  <a:pt x="2839" y="356"/>
                </a:lnTo>
                <a:lnTo>
                  <a:pt x="1085" y="942"/>
                </a:lnTo>
                <a:lnTo>
                  <a:pt x="1082" y="935"/>
                </a:lnTo>
                <a:lnTo>
                  <a:pt x="1078" y="928"/>
                </a:lnTo>
                <a:lnTo>
                  <a:pt x="1075" y="928"/>
                </a:lnTo>
                <a:lnTo>
                  <a:pt x="1071" y="931"/>
                </a:lnTo>
                <a:lnTo>
                  <a:pt x="1075" y="938"/>
                </a:lnTo>
                <a:lnTo>
                  <a:pt x="1078" y="945"/>
                </a:lnTo>
                <a:lnTo>
                  <a:pt x="1082" y="945"/>
                </a:lnTo>
                <a:lnTo>
                  <a:pt x="1085" y="942"/>
                </a:lnTo>
                <a:lnTo>
                  <a:pt x="2839" y="356"/>
                </a:lnTo>
                <a:lnTo>
                  <a:pt x="1095" y="1088"/>
                </a:lnTo>
                <a:lnTo>
                  <a:pt x="1102" y="1081"/>
                </a:lnTo>
                <a:lnTo>
                  <a:pt x="1106" y="1074"/>
                </a:lnTo>
                <a:lnTo>
                  <a:pt x="1106" y="1071"/>
                </a:lnTo>
                <a:lnTo>
                  <a:pt x="1102" y="1067"/>
                </a:lnTo>
                <a:lnTo>
                  <a:pt x="1099" y="1074"/>
                </a:lnTo>
                <a:lnTo>
                  <a:pt x="1095" y="1078"/>
                </a:lnTo>
                <a:lnTo>
                  <a:pt x="1092" y="1088"/>
                </a:lnTo>
                <a:lnTo>
                  <a:pt x="1095" y="1088"/>
                </a:lnTo>
                <a:lnTo>
                  <a:pt x="2839" y="356"/>
                </a:lnTo>
                <a:lnTo>
                  <a:pt x="1116" y="1064"/>
                </a:lnTo>
                <a:lnTo>
                  <a:pt x="1120" y="1053"/>
                </a:lnTo>
                <a:lnTo>
                  <a:pt x="1116" y="1057"/>
                </a:lnTo>
                <a:lnTo>
                  <a:pt x="1113" y="1067"/>
                </a:lnTo>
                <a:lnTo>
                  <a:pt x="1116" y="1064"/>
                </a:lnTo>
                <a:lnTo>
                  <a:pt x="2839" y="356"/>
                </a:lnTo>
                <a:lnTo>
                  <a:pt x="1054" y="1123"/>
                </a:lnTo>
                <a:lnTo>
                  <a:pt x="1061" y="1112"/>
                </a:lnTo>
                <a:lnTo>
                  <a:pt x="1057" y="1112"/>
                </a:lnTo>
                <a:lnTo>
                  <a:pt x="1050" y="1119"/>
                </a:lnTo>
                <a:lnTo>
                  <a:pt x="1043" y="1123"/>
                </a:lnTo>
                <a:lnTo>
                  <a:pt x="1036" y="1126"/>
                </a:lnTo>
                <a:lnTo>
                  <a:pt x="1033" y="1133"/>
                </a:lnTo>
                <a:lnTo>
                  <a:pt x="1036" y="1144"/>
                </a:lnTo>
                <a:lnTo>
                  <a:pt x="1036" y="1147"/>
                </a:lnTo>
                <a:lnTo>
                  <a:pt x="1043" y="1144"/>
                </a:lnTo>
                <a:lnTo>
                  <a:pt x="1050" y="1133"/>
                </a:lnTo>
                <a:lnTo>
                  <a:pt x="1054" y="1123"/>
                </a:lnTo>
                <a:lnTo>
                  <a:pt x="2839" y="356"/>
                </a:lnTo>
                <a:lnTo>
                  <a:pt x="991" y="1186"/>
                </a:lnTo>
                <a:lnTo>
                  <a:pt x="980" y="1193"/>
                </a:lnTo>
                <a:lnTo>
                  <a:pt x="980" y="1196"/>
                </a:lnTo>
                <a:lnTo>
                  <a:pt x="991" y="1189"/>
                </a:lnTo>
                <a:lnTo>
                  <a:pt x="994" y="1186"/>
                </a:lnTo>
                <a:lnTo>
                  <a:pt x="991" y="1186"/>
                </a:lnTo>
                <a:lnTo>
                  <a:pt x="2839" y="356"/>
                </a:lnTo>
                <a:lnTo>
                  <a:pt x="959" y="1207"/>
                </a:lnTo>
                <a:lnTo>
                  <a:pt x="956" y="1217"/>
                </a:lnTo>
                <a:lnTo>
                  <a:pt x="956" y="1221"/>
                </a:lnTo>
                <a:lnTo>
                  <a:pt x="959" y="1217"/>
                </a:lnTo>
                <a:lnTo>
                  <a:pt x="966" y="1210"/>
                </a:lnTo>
                <a:lnTo>
                  <a:pt x="970" y="1203"/>
                </a:lnTo>
                <a:lnTo>
                  <a:pt x="970" y="1200"/>
                </a:lnTo>
                <a:lnTo>
                  <a:pt x="966" y="1200"/>
                </a:lnTo>
                <a:lnTo>
                  <a:pt x="959" y="1207"/>
                </a:lnTo>
                <a:lnTo>
                  <a:pt x="2839" y="356"/>
                </a:lnTo>
                <a:lnTo>
                  <a:pt x="911" y="1276"/>
                </a:lnTo>
                <a:lnTo>
                  <a:pt x="904" y="1273"/>
                </a:lnTo>
                <a:lnTo>
                  <a:pt x="897" y="1280"/>
                </a:lnTo>
                <a:lnTo>
                  <a:pt x="893" y="1290"/>
                </a:lnTo>
                <a:lnTo>
                  <a:pt x="897" y="1294"/>
                </a:lnTo>
                <a:lnTo>
                  <a:pt x="900" y="1290"/>
                </a:lnTo>
                <a:lnTo>
                  <a:pt x="911" y="1280"/>
                </a:lnTo>
                <a:lnTo>
                  <a:pt x="914" y="1276"/>
                </a:lnTo>
                <a:lnTo>
                  <a:pt x="911" y="1276"/>
                </a:lnTo>
                <a:lnTo>
                  <a:pt x="2839" y="356"/>
                </a:lnTo>
                <a:lnTo>
                  <a:pt x="876" y="1304"/>
                </a:lnTo>
                <a:lnTo>
                  <a:pt x="872" y="1308"/>
                </a:lnTo>
                <a:lnTo>
                  <a:pt x="869" y="1311"/>
                </a:lnTo>
                <a:lnTo>
                  <a:pt x="869" y="1315"/>
                </a:lnTo>
                <a:lnTo>
                  <a:pt x="872" y="1315"/>
                </a:lnTo>
                <a:lnTo>
                  <a:pt x="879" y="1308"/>
                </a:lnTo>
                <a:lnTo>
                  <a:pt x="879" y="1304"/>
                </a:lnTo>
                <a:lnTo>
                  <a:pt x="876" y="1304"/>
                </a:lnTo>
                <a:lnTo>
                  <a:pt x="2839" y="356"/>
                </a:lnTo>
                <a:lnTo>
                  <a:pt x="785" y="1395"/>
                </a:lnTo>
                <a:lnTo>
                  <a:pt x="785" y="1405"/>
                </a:lnTo>
                <a:lnTo>
                  <a:pt x="789" y="1405"/>
                </a:lnTo>
                <a:lnTo>
                  <a:pt x="789" y="1395"/>
                </a:lnTo>
                <a:lnTo>
                  <a:pt x="785" y="1395"/>
                </a:lnTo>
                <a:lnTo>
                  <a:pt x="2839" y="356"/>
                </a:lnTo>
                <a:lnTo>
                  <a:pt x="653" y="1534"/>
                </a:lnTo>
                <a:lnTo>
                  <a:pt x="642" y="1538"/>
                </a:lnTo>
                <a:lnTo>
                  <a:pt x="639" y="1545"/>
                </a:lnTo>
                <a:lnTo>
                  <a:pt x="635" y="1552"/>
                </a:lnTo>
                <a:lnTo>
                  <a:pt x="635" y="1555"/>
                </a:lnTo>
                <a:lnTo>
                  <a:pt x="639" y="1559"/>
                </a:lnTo>
                <a:lnTo>
                  <a:pt x="646" y="1555"/>
                </a:lnTo>
                <a:lnTo>
                  <a:pt x="653" y="1545"/>
                </a:lnTo>
                <a:lnTo>
                  <a:pt x="660" y="1534"/>
                </a:lnTo>
                <a:lnTo>
                  <a:pt x="653" y="1534"/>
                </a:lnTo>
                <a:lnTo>
                  <a:pt x="2839" y="356"/>
                </a:lnTo>
                <a:lnTo>
                  <a:pt x="621" y="1555"/>
                </a:lnTo>
                <a:lnTo>
                  <a:pt x="614" y="1559"/>
                </a:lnTo>
                <a:lnTo>
                  <a:pt x="604" y="1566"/>
                </a:lnTo>
                <a:lnTo>
                  <a:pt x="593" y="1580"/>
                </a:lnTo>
                <a:lnTo>
                  <a:pt x="600" y="1580"/>
                </a:lnTo>
                <a:lnTo>
                  <a:pt x="611" y="1576"/>
                </a:lnTo>
                <a:lnTo>
                  <a:pt x="621" y="1566"/>
                </a:lnTo>
                <a:lnTo>
                  <a:pt x="625" y="1559"/>
                </a:lnTo>
                <a:lnTo>
                  <a:pt x="625" y="1555"/>
                </a:lnTo>
                <a:lnTo>
                  <a:pt x="621" y="1555"/>
                </a:lnTo>
                <a:lnTo>
                  <a:pt x="2839" y="356"/>
                </a:lnTo>
                <a:lnTo>
                  <a:pt x="642" y="1377"/>
                </a:lnTo>
                <a:lnTo>
                  <a:pt x="646" y="1374"/>
                </a:lnTo>
                <a:lnTo>
                  <a:pt x="642" y="1367"/>
                </a:lnTo>
                <a:lnTo>
                  <a:pt x="639" y="1367"/>
                </a:lnTo>
                <a:lnTo>
                  <a:pt x="635" y="1367"/>
                </a:lnTo>
                <a:lnTo>
                  <a:pt x="632" y="1374"/>
                </a:lnTo>
                <a:lnTo>
                  <a:pt x="635" y="1377"/>
                </a:lnTo>
                <a:lnTo>
                  <a:pt x="639" y="1377"/>
                </a:lnTo>
                <a:lnTo>
                  <a:pt x="642" y="1377"/>
                </a:lnTo>
                <a:lnTo>
                  <a:pt x="2839" y="356"/>
                </a:lnTo>
                <a:lnTo>
                  <a:pt x="520" y="1621"/>
                </a:lnTo>
                <a:lnTo>
                  <a:pt x="513" y="1628"/>
                </a:lnTo>
                <a:lnTo>
                  <a:pt x="503" y="1639"/>
                </a:lnTo>
                <a:lnTo>
                  <a:pt x="503" y="1646"/>
                </a:lnTo>
                <a:lnTo>
                  <a:pt x="506" y="1646"/>
                </a:lnTo>
                <a:lnTo>
                  <a:pt x="513" y="1639"/>
                </a:lnTo>
                <a:lnTo>
                  <a:pt x="520" y="1632"/>
                </a:lnTo>
                <a:lnTo>
                  <a:pt x="527" y="1625"/>
                </a:lnTo>
                <a:lnTo>
                  <a:pt x="531" y="1621"/>
                </a:lnTo>
                <a:lnTo>
                  <a:pt x="527" y="1618"/>
                </a:lnTo>
                <a:lnTo>
                  <a:pt x="520" y="1621"/>
                </a:lnTo>
                <a:lnTo>
                  <a:pt x="2839" y="356"/>
                </a:lnTo>
                <a:lnTo>
                  <a:pt x="412" y="1702"/>
                </a:lnTo>
                <a:lnTo>
                  <a:pt x="398" y="1716"/>
                </a:lnTo>
                <a:lnTo>
                  <a:pt x="391" y="1729"/>
                </a:lnTo>
                <a:lnTo>
                  <a:pt x="388" y="1733"/>
                </a:lnTo>
                <a:lnTo>
                  <a:pt x="391" y="1733"/>
                </a:lnTo>
                <a:lnTo>
                  <a:pt x="408" y="1722"/>
                </a:lnTo>
                <a:lnTo>
                  <a:pt x="419" y="1716"/>
                </a:lnTo>
                <a:lnTo>
                  <a:pt x="422" y="1705"/>
                </a:lnTo>
                <a:lnTo>
                  <a:pt x="419" y="1698"/>
                </a:lnTo>
                <a:lnTo>
                  <a:pt x="412" y="1702"/>
                </a:lnTo>
                <a:lnTo>
                  <a:pt x="2839" y="356"/>
                </a:lnTo>
                <a:lnTo>
                  <a:pt x="381" y="1736"/>
                </a:lnTo>
                <a:lnTo>
                  <a:pt x="381" y="1743"/>
                </a:lnTo>
                <a:lnTo>
                  <a:pt x="384" y="1743"/>
                </a:lnTo>
                <a:lnTo>
                  <a:pt x="384" y="1736"/>
                </a:lnTo>
                <a:lnTo>
                  <a:pt x="381" y="1736"/>
                </a:lnTo>
                <a:lnTo>
                  <a:pt x="2839" y="356"/>
                </a:lnTo>
                <a:lnTo>
                  <a:pt x="374" y="1747"/>
                </a:lnTo>
                <a:lnTo>
                  <a:pt x="370" y="1754"/>
                </a:lnTo>
                <a:lnTo>
                  <a:pt x="374" y="1754"/>
                </a:lnTo>
                <a:lnTo>
                  <a:pt x="377" y="1750"/>
                </a:lnTo>
                <a:lnTo>
                  <a:pt x="374" y="1747"/>
                </a:lnTo>
                <a:lnTo>
                  <a:pt x="2839" y="356"/>
                </a:lnTo>
                <a:lnTo>
                  <a:pt x="339" y="1761"/>
                </a:lnTo>
                <a:lnTo>
                  <a:pt x="332" y="1771"/>
                </a:lnTo>
                <a:lnTo>
                  <a:pt x="325" y="1782"/>
                </a:lnTo>
                <a:lnTo>
                  <a:pt x="328" y="1778"/>
                </a:lnTo>
                <a:lnTo>
                  <a:pt x="339" y="1771"/>
                </a:lnTo>
                <a:lnTo>
                  <a:pt x="342" y="1761"/>
                </a:lnTo>
                <a:lnTo>
                  <a:pt x="339" y="1761"/>
                </a:lnTo>
                <a:lnTo>
                  <a:pt x="2839" y="356"/>
                </a:lnTo>
                <a:lnTo>
                  <a:pt x="314" y="1778"/>
                </a:lnTo>
                <a:lnTo>
                  <a:pt x="307" y="1782"/>
                </a:lnTo>
                <a:lnTo>
                  <a:pt x="304" y="1785"/>
                </a:lnTo>
                <a:lnTo>
                  <a:pt x="293" y="1799"/>
                </a:lnTo>
                <a:lnTo>
                  <a:pt x="279" y="1817"/>
                </a:lnTo>
                <a:lnTo>
                  <a:pt x="293" y="1810"/>
                </a:lnTo>
                <a:lnTo>
                  <a:pt x="304" y="1803"/>
                </a:lnTo>
                <a:lnTo>
                  <a:pt x="311" y="1796"/>
                </a:lnTo>
                <a:lnTo>
                  <a:pt x="314" y="1785"/>
                </a:lnTo>
                <a:lnTo>
                  <a:pt x="318" y="1782"/>
                </a:lnTo>
                <a:lnTo>
                  <a:pt x="314" y="1778"/>
                </a:lnTo>
                <a:lnTo>
                  <a:pt x="2839" y="356"/>
                </a:lnTo>
                <a:lnTo>
                  <a:pt x="67" y="1869"/>
                </a:lnTo>
                <a:lnTo>
                  <a:pt x="63" y="1872"/>
                </a:lnTo>
                <a:lnTo>
                  <a:pt x="63" y="1879"/>
                </a:lnTo>
                <a:lnTo>
                  <a:pt x="67" y="1883"/>
                </a:lnTo>
                <a:lnTo>
                  <a:pt x="70" y="1883"/>
                </a:lnTo>
                <a:lnTo>
                  <a:pt x="74" y="1879"/>
                </a:lnTo>
                <a:lnTo>
                  <a:pt x="77" y="1872"/>
                </a:lnTo>
                <a:lnTo>
                  <a:pt x="74" y="1869"/>
                </a:lnTo>
                <a:lnTo>
                  <a:pt x="67" y="1869"/>
                </a:lnTo>
                <a:lnTo>
                  <a:pt x="2839" y="356"/>
                </a:lnTo>
                <a:lnTo>
                  <a:pt x="77" y="1820"/>
                </a:lnTo>
                <a:lnTo>
                  <a:pt x="74" y="1824"/>
                </a:lnTo>
                <a:lnTo>
                  <a:pt x="81" y="1824"/>
                </a:lnTo>
                <a:lnTo>
                  <a:pt x="81" y="1820"/>
                </a:lnTo>
                <a:lnTo>
                  <a:pt x="81" y="1817"/>
                </a:lnTo>
                <a:lnTo>
                  <a:pt x="77" y="1820"/>
                </a:lnTo>
                <a:lnTo>
                  <a:pt x="2839" y="356"/>
                </a:lnTo>
                <a:lnTo>
                  <a:pt x="88" y="841"/>
                </a:lnTo>
                <a:lnTo>
                  <a:pt x="74" y="837"/>
                </a:lnTo>
                <a:lnTo>
                  <a:pt x="60" y="837"/>
                </a:lnTo>
                <a:lnTo>
                  <a:pt x="46" y="841"/>
                </a:lnTo>
                <a:lnTo>
                  <a:pt x="35" y="848"/>
                </a:lnTo>
                <a:lnTo>
                  <a:pt x="32" y="851"/>
                </a:lnTo>
                <a:lnTo>
                  <a:pt x="39" y="851"/>
                </a:lnTo>
                <a:lnTo>
                  <a:pt x="60" y="855"/>
                </a:lnTo>
                <a:lnTo>
                  <a:pt x="74" y="851"/>
                </a:lnTo>
                <a:lnTo>
                  <a:pt x="81" y="848"/>
                </a:lnTo>
                <a:lnTo>
                  <a:pt x="88" y="844"/>
                </a:lnTo>
                <a:lnTo>
                  <a:pt x="88" y="841"/>
                </a:lnTo>
                <a:lnTo>
                  <a:pt x="2839" y="356"/>
                </a:lnTo>
                <a:lnTo>
                  <a:pt x="0" y="855"/>
                </a:lnTo>
                <a:lnTo>
                  <a:pt x="7" y="855"/>
                </a:lnTo>
                <a:lnTo>
                  <a:pt x="21" y="848"/>
                </a:lnTo>
                <a:lnTo>
                  <a:pt x="14" y="848"/>
                </a:lnTo>
                <a:lnTo>
                  <a:pt x="0" y="855"/>
                </a:lnTo>
                <a:lnTo>
                  <a:pt x="2839" y="356"/>
                </a:lnTo>
                <a:lnTo>
                  <a:pt x="252" y="788"/>
                </a:lnTo>
                <a:lnTo>
                  <a:pt x="245" y="788"/>
                </a:lnTo>
                <a:lnTo>
                  <a:pt x="238" y="792"/>
                </a:lnTo>
                <a:lnTo>
                  <a:pt x="238" y="795"/>
                </a:lnTo>
                <a:lnTo>
                  <a:pt x="241" y="795"/>
                </a:lnTo>
                <a:lnTo>
                  <a:pt x="252" y="792"/>
                </a:lnTo>
                <a:lnTo>
                  <a:pt x="255" y="788"/>
                </a:lnTo>
                <a:lnTo>
                  <a:pt x="252" y="788"/>
                </a:lnTo>
                <a:lnTo>
                  <a:pt x="2839" y="356"/>
                </a:lnTo>
                <a:lnTo>
                  <a:pt x="252" y="753"/>
                </a:lnTo>
                <a:lnTo>
                  <a:pt x="248" y="757"/>
                </a:lnTo>
                <a:lnTo>
                  <a:pt x="245" y="757"/>
                </a:lnTo>
                <a:lnTo>
                  <a:pt x="248" y="760"/>
                </a:lnTo>
                <a:lnTo>
                  <a:pt x="255" y="757"/>
                </a:lnTo>
                <a:lnTo>
                  <a:pt x="255" y="753"/>
                </a:lnTo>
                <a:lnTo>
                  <a:pt x="252" y="753"/>
                </a:lnTo>
                <a:lnTo>
                  <a:pt x="2839" y="356"/>
                </a:lnTo>
                <a:lnTo>
                  <a:pt x="168" y="429"/>
                </a:lnTo>
                <a:lnTo>
                  <a:pt x="157" y="422"/>
                </a:lnTo>
                <a:lnTo>
                  <a:pt x="157" y="426"/>
                </a:lnTo>
                <a:lnTo>
                  <a:pt x="154" y="426"/>
                </a:lnTo>
                <a:lnTo>
                  <a:pt x="157" y="433"/>
                </a:lnTo>
                <a:lnTo>
                  <a:pt x="161" y="436"/>
                </a:lnTo>
                <a:lnTo>
                  <a:pt x="168" y="433"/>
                </a:lnTo>
                <a:lnTo>
                  <a:pt x="168" y="429"/>
                </a:lnTo>
                <a:lnTo>
                  <a:pt x="2839" y="356"/>
                </a:lnTo>
                <a:lnTo>
                  <a:pt x="646" y="652"/>
                </a:lnTo>
                <a:lnTo>
                  <a:pt x="639" y="649"/>
                </a:lnTo>
                <a:lnTo>
                  <a:pt x="632" y="652"/>
                </a:lnTo>
                <a:lnTo>
                  <a:pt x="628" y="656"/>
                </a:lnTo>
                <a:lnTo>
                  <a:pt x="632" y="656"/>
                </a:lnTo>
                <a:lnTo>
                  <a:pt x="642" y="656"/>
                </a:lnTo>
                <a:lnTo>
                  <a:pt x="646" y="656"/>
                </a:lnTo>
                <a:lnTo>
                  <a:pt x="646" y="652"/>
                </a:lnTo>
                <a:lnTo>
                  <a:pt x="2839" y="356"/>
                </a:lnTo>
                <a:lnTo>
                  <a:pt x="970" y="488"/>
                </a:lnTo>
                <a:lnTo>
                  <a:pt x="966" y="492"/>
                </a:lnTo>
                <a:lnTo>
                  <a:pt x="966" y="495"/>
                </a:lnTo>
                <a:lnTo>
                  <a:pt x="973" y="495"/>
                </a:lnTo>
                <a:lnTo>
                  <a:pt x="980" y="492"/>
                </a:lnTo>
                <a:lnTo>
                  <a:pt x="980" y="488"/>
                </a:lnTo>
                <a:lnTo>
                  <a:pt x="973" y="485"/>
                </a:lnTo>
                <a:lnTo>
                  <a:pt x="970" y="488"/>
                </a:lnTo>
                <a:lnTo>
                  <a:pt x="2839" y="356"/>
                </a:lnTo>
                <a:lnTo>
                  <a:pt x="1221" y="562"/>
                </a:lnTo>
                <a:lnTo>
                  <a:pt x="1224" y="558"/>
                </a:lnTo>
                <a:lnTo>
                  <a:pt x="1224" y="555"/>
                </a:lnTo>
                <a:lnTo>
                  <a:pt x="1218" y="555"/>
                </a:lnTo>
                <a:lnTo>
                  <a:pt x="1214" y="558"/>
                </a:lnTo>
                <a:lnTo>
                  <a:pt x="1221" y="562"/>
                </a:lnTo>
                <a:lnTo>
                  <a:pt x="2839" y="356"/>
                </a:lnTo>
                <a:lnTo>
                  <a:pt x="1364" y="562"/>
                </a:lnTo>
                <a:lnTo>
                  <a:pt x="1374" y="562"/>
                </a:lnTo>
                <a:lnTo>
                  <a:pt x="1378" y="558"/>
                </a:lnTo>
                <a:lnTo>
                  <a:pt x="1374" y="558"/>
                </a:lnTo>
                <a:lnTo>
                  <a:pt x="1371" y="558"/>
                </a:lnTo>
                <a:lnTo>
                  <a:pt x="1364" y="558"/>
                </a:lnTo>
                <a:lnTo>
                  <a:pt x="1360" y="562"/>
                </a:lnTo>
                <a:lnTo>
                  <a:pt x="1364" y="562"/>
                </a:lnTo>
                <a:lnTo>
                  <a:pt x="2839" y="356"/>
                </a:lnTo>
                <a:lnTo>
                  <a:pt x="1413" y="548"/>
                </a:lnTo>
                <a:lnTo>
                  <a:pt x="1416" y="555"/>
                </a:lnTo>
                <a:lnTo>
                  <a:pt x="1420" y="555"/>
                </a:lnTo>
                <a:lnTo>
                  <a:pt x="1413" y="544"/>
                </a:lnTo>
                <a:lnTo>
                  <a:pt x="1413" y="548"/>
                </a:lnTo>
                <a:lnTo>
                  <a:pt x="2839" y="356"/>
                </a:lnTo>
                <a:lnTo>
                  <a:pt x="1479" y="558"/>
                </a:lnTo>
                <a:lnTo>
                  <a:pt x="1472" y="562"/>
                </a:lnTo>
                <a:lnTo>
                  <a:pt x="1476" y="565"/>
                </a:lnTo>
                <a:lnTo>
                  <a:pt x="1479" y="565"/>
                </a:lnTo>
                <a:lnTo>
                  <a:pt x="1483" y="562"/>
                </a:lnTo>
                <a:lnTo>
                  <a:pt x="1483" y="558"/>
                </a:lnTo>
                <a:lnTo>
                  <a:pt x="1479" y="558"/>
                </a:lnTo>
                <a:lnTo>
                  <a:pt x="2839" y="356"/>
                </a:lnTo>
                <a:lnTo>
                  <a:pt x="1570" y="558"/>
                </a:lnTo>
                <a:lnTo>
                  <a:pt x="1559" y="565"/>
                </a:lnTo>
                <a:lnTo>
                  <a:pt x="1556" y="565"/>
                </a:lnTo>
                <a:lnTo>
                  <a:pt x="1563" y="569"/>
                </a:lnTo>
                <a:lnTo>
                  <a:pt x="1570" y="565"/>
                </a:lnTo>
                <a:lnTo>
                  <a:pt x="1573" y="562"/>
                </a:lnTo>
                <a:lnTo>
                  <a:pt x="1573" y="558"/>
                </a:lnTo>
                <a:lnTo>
                  <a:pt x="1570" y="558"/>
                </a:lnTo>
                <a:lnTo>
                  <a:pt x="2839" y="356"/>
                </a:lnTo>
                <a:lnTo>
                  <a:pt x="1615" y="464"/>
                </a:lnTo>
                <a:lnTo>
                  <a:pt x="1612" y="471"/>
                </a:lnTo>
                <a:lnTo>
                  <a:pt x="1615" y="475"/>
                </a:lnTo>
                <a:lnTo>
                  <a:pt x="1619" y="475"/>
                </a:lnTo>
                <a:lnTo>
                  <a:pt x="1622" y="471"/>
                </a:lnTo>
                <a:lnTo>
                  <a:pt x="1622" y="468"/>
                </a:lnTo>
                <a:lnTo>
                  <a:pt x="1619" y="464"/>
                </a:lnTo>
                <a:lnTo>
                  <a:pt x="1615" y="464"/>
                </a:lnTo>
                <a:lnTo>
                  <a:pt x="2839" y="356"/>
                </a:lnTo>
                <a:lnTo>
                  <a:pt x="1761" y="527"/>
                </a:lnTo>
                <a:lnTo>
                  <a:pt x="1755" y="530"/>
                </a:lnTo>
                <a:lnTo>
                  <a:pt x="1758" y="534"/>
                </a:lnTo>
                <a:lnTo>
                  <a:pt x="1758" y="537"/>
                </a:lnTo>
                <a:lnTo>
                  <a:pt x="1765" y="537"/>
                </a:lnTo>
                <a:lnTo>
                  <a:pt x="1775" y="530"/>
                </a:lnTo>
                <a:lnTo>
                  <a:pt x="1779" y="527"/>
                </a:lnTo>
                <a:lnTo>
                  <a:pt x="1772" y="523"/>
                </a:lnTo>
                <a:lnTo>
                  <a:pt x="1765" y="523"/>
                </a:lnTo>
                <a:lnTo>
                  <a:pt x="1761" y="527"/>
                </a:lnTo>
                <a:lnTo>
                  <a:pt x="2839" y="356"/>
                </a:lnTo>
                <a:lnTo>
                  <a:pt x="1828" y="509"/>
                </a:lnTo>
                <a:lnTo>
                  <a:pt x="1814" y="509"/>
                </a:lnTo>
                <a:lnTo>
                  <a:pt x="1807" y="516"/>
                </a:lnTo>
                <a:lnTo>
                  <a:pt x="1807" y="520"/>
                </a:lnTo>
                <a:lnTo>
                  <a:pt x="1810" y="520"/>
                </a:lnTo>
                <a:lnTo>
                  <a:pt x="1824" y="516"/>
                </a:lnTo>
                <a:lnTo>
                  <a:pt x="1835" y="513"/>
                </a:lnTo>
                <a:lnTo>
                  <a:pt x="1838" y="509"/>
                </a:lnTo>
                <a:lnTo>
                  <a:pt x="1835" y="509"/>
                </a:lnTo>
                <a:lnTo>
                  <a:pt x="1828" y="509"/>
                </a:lnTo>
                <a:lnTo>
                  <a:pt x="2839" y="356"/>
                </a:lnTo>
                <a:lnTo>
                  <a:pt x="1814" y="203"/>
                </a:lnTo>
                <a:lnTo>
                  <a:pt x="1810" y="199"/>
                </a:lnTo>
                <a:lnTo>
                  <a:pt x="1803" y="213"/>
                </a:lnTo>
                <a:lnTo>
                  <a:pt x="1807" y="213"/>
                </a:lnTo>
                <a:lnTo>
                  <a:pt x="1810" y="213"/>
                </a:lnTo>
                <a:lnTo>
                  <a:pt x="1814" y="210"/>
                </a:lnTo>
                <a:lnTo>
                  <a:pt x="1814" y="203"/>
                </a:lnTo>
                <a:lnTo>
                  <a:pt x="2839" y="356"/>
                </a:lnTo>
                <a:lnTo>
                  <a:pt x="1859" y="147"/>
                </a:lnTo>
                <a:lnTo>
                  <a:pt x="1866" y="143"/>
                </a:lnTo>
                <a:lnTo>
                  <a:pt x="1870" y="140"/>
                </a:lnTo>
                <a:lnTo>
                  <a:pt x="1870" y="136"/>
                </a:lnTo>
                <a:lnTo>
                  <a:pt x="1866" y="133"/>
                </a:lnTo>
                <a:lnTo>
                  <a:pt x="1859" y="133"/>
                </a:lnTo>
                <a:lnTo>
                  <a:pt x="1856" y="136"/>
                </a:lnTo>
                <a:lnTo>
                  <a:pt x="1852" y="143"/>
                </a:lnTo>
                <a:lnTo>
                  <a:pt x="1859" y="147"/>
                </a:lnTo>
                <a:lnTo>
                  <a:pt x="2839" y="356"/>
                </a:lnTo>
                <a:lnTo>
                  <a:pt x="1978" y="63"/>
                </a:lnTo>
                <a:lnTo>
                  <a:pt x="1981" y="60"/>
                </a:lnTo>
                <a:lnTo>
                  <a:pt x="1985" y="56"/>
                </a:lnTo>
                <a:lnTo>
                  <a:pt x="1985" y="53"/>
                </a:lnTo>
                <a:lnTo>
                  <a:pt x="1981" y="53"/>
                </a:lnTo>
                <a:lnTo>
                  <a:pt x="1978" y="53"/>
                </a:lnTo>
                <a:lnTo>
                  <a:pt x="1974" y="56"/>
                </a:lnTo>
                <a:lnTo>
                  <a:pt x="1971" y="60"/>
                </a:lnTo>
                <a:lnTo>
                  <a:pt x="1978" y="63"/>
                </a:lnTo>
                <a:lnTo>
                  <a:pt x="2839" y="356"/>
                </a:lnTo>
                <a:lnTo>
                  <a:pt x="2006" y="25"/>
                </a:lnTo>
                <a:lnTo>
                  <a:pt x="2013" y="25"/>
                </a:lnTo>
                <a:lnTo>
                  <a:pt x="2016" y="21"/>
                </a:lnTo>
                <a:lnTo>
                  <a:pt x="2016" y="18"/>
                </a:lnTo>
                <a:lnTo>
                  <a:pt x="2013" y="14"/>
                </a:lnTo>
                <a:lnTo>
                  <a:pt x="2006" y="21"/>
                </a:lnTo>
                <a:lnTo>
                  <a:pt x="2006" y="25"/>
                </a:lnTo>
                <a:lnTo>
                  <a:pt x="2839" y="356"/>
                </a:lnTo>
                <a:close/>
              </a:path>
            </a:pathLst>
          </a:custGeom>
          <a:gradFill>
            <a:gsLst>
              <a:gs pos="0">
                <a:schemeClr val="tx1">
                  <a:alpha val="15000"/>
                </a:schemeClr>
              </a:gs>
              <a:gs pos="100000">
                <a:schemeClr val="tx1">
                  <a:alpha val="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nvGrpSpPr>
          <p:cNvPr id="8" name="グループ化 7"/>
          <p:cNvGrpSpPr/>
          <p:nvPr/>
        </p:nvGrpSpPr>
        <p:grpSpPr>
          <a:xfrm>
            <a:off x="-4614" y="0"/>
            <a:ext cx="12196615" cy="6858000"/>
            <a:chOff x="-3461" y="0"/>
            <a:chExt cx="9147461" cy="6858000"/>
          </a:xfrm>
        </p:grpSpPr>
        <p:sp>
          <p:nvSpPr>
            <p:cNvPr id="9" name="フリーフォーム 8"/>
            <p:cNvSpPr>
              <a:spLocks/>
            </p:cNvSpPr>
            <p:nvPr/>
          </p:nvSpPr>
          <p:spPr bwMode="auto">
            <a:xfrm>
              <a:off x="-3461" y="587486"/>
              <a:ext cx="3890704" cy="1840390"/>
            </a:xfrm>
            <a:custGeom>
              <a:avLst/>
              <a:gdLst/>
              <a:ahLst/>
              <a:cxnLst>
                <a:cxn ang="0">
                  <a:pos x="641" y="55"/>
                </a:cxn>
                <a:cxn ang="0">
                  <a:pos x="664" y="50"/>
                </a:cxn>
                <a:cxn ang="0">
                  <a:pos x="660" y="46"/>
                </a:cxn>
                <a:cxn ang="0">
                  <a:pos x="495" y="54"/>
                </a:cxn>
                <a:cxn ang="0">
                  <a:pos x="378" y="42"/>
                </a:cxn>
                <a:cxn ang="0">
                  <a:pos x="365" y="29"/>
                </a:cxn>
                <a:cxn ang="0">
                  <a:pos x="357" y="17"/>
                </a:cxn>
                <a:cxn ang="0">
                  <a:pos x="328" y="6"/>
                </a:cxn>
                <a:cxn ang="0">
                  <a:pos x="307" y="0"/>
                </a:cxn>
                <a:cxn ang="0">
                  <a:pos x="298" y="11"/>
                </a:cxn>
                <a:cxn ang="0">
                  <a:pos x="278" y="27"/>
                </a:cxn>
                <a:cxn ang="0">
                  <a:pos x="278" y="44"/>
                </a:cxn>
                <a:cxn ang="0">
                  <a:pos x="271" y="59"/>
                </a:cxn>
                <a:cxn ang="0">
                  <a:pos x="280" y="71"/>
                </a:cxn>
                <a:cxn ang="0">
                  <a:pos x="282" y="96"/>
                </a:cxn>
                <a:cxn ang="0">
                  <a:pos x="271" y="111"/>
                </a:cxn>
                <a:cxn ang="0">
                  <a:pos x="236" y="125"/>
                </a:cxn>
                <a:cxn ang="0">
                  <a:pos x="221" y="134"/>
                </a:cxn>
                <a:cxn ang="0">
                  <a:pos x="202" y="144"/>
                </a:cxn>
                <a:cxn ang="0">
                  <a:pos x="142" y="169"/>
                </a:cxn>
                <a:cxn ang="0">
                  <a:pos x="119" y="186"/>
                </a:cxn>
                <a:cxn ang="0">
                  <a:pos x="69" y="211"/>
                </a:cxn>
                <a:cxn ang="0">
                  <a:pos x="31" y="230"/>
                </a:cxn>
                <a:cxn ang="0">
                  <a:pos x="4" y="297"/>
                </a:cxn>
                <a:cxn ang="0">
                  <a:pos x="10" y="269"/>
                </a:cxn>
                <a:cxn ang="0">
                  <a:pos x="50" y="242"/>
                </a:cxn>
                <a:cxn ang="0">
                  <a:pos x="96" y="224"/>
                </a:cxn>
                <a:cxn ang="0">
                  <a:pos x="169" y="190"/>
                </a:cxn>
                <a:cxn ang="0">
                  <a:pos x="209" y="171"/>
                </a:cxn>
                <a:cxn ang="0">
                  <a:pos x="244" y="163"/>
                </a:cxn>
                <a:cxn ang="0">
                  <a:pos x="292" y="153"/>
                </a:cxn>
                <a:cxn ang="0">
                  <a:pos x="313" y="157"/>
                </a:cxn>
                <a:cxn ang="0">
                  <a:pos x="349" y="159"/>
                </a:cxn>
                <a:cxn ang="0">
                  <a:pos x="397" y="130"/>
                </a:cxn>
                <a:cxn ang="0">
                  <a:pos x="440" y="113"/>
                </a:cxn>
                <a:cxn ang="0">
                  <a:pos x="478" y="119"/>
                </a:cxn>
                <a:cxn ang="0">
                  <a:pos x="522" y="111"/>
                </a:cxn>
                <a:cxn ang="0">
                  <a:pos x="587" y="102"/>
                </a:cxn>
                <a:cxn ang="0">
                  <a:pos x="682" y="65"/>
                </a:cxn>
                <a:cxn ang="0">
                  <a:pos x="655" y="65"/>
                </a:cxn>
                <a:cxn ang="0">
                  <a:pos x="676" y="57"/>
                </a:cxn>
                <a:cxn ang="0">
                  <a:pos x="649" y="65"/>
                </a:cxn>
                <a:cxn ang="0">
                  <a:pos x="643" y="63"/>
                </a:cxn>
                <a:cxn ang="0">
                  <a:pos x="685" y="52"/>
                </a:cxn>
                <a:cxn ang="0">
                  <a:pos x="682" y="50"/>
                </a:cxn>
                <a:cxn ang="0">
                  <a:pos x="79" y="219"/>
                </a:cxn>
                <a:cxn ang="0">
                  <a:pos x="84" y="207"/>
                </a:cxn>
                <a:cxn ang="0">
                  <a:pos x="173" y="167"/>
                </a:cxn>
                <a:cxn ang="0">
                  <a:pos x="161" y="182"/>
                </a:cxn>
                <a:cxn ang="0">
                  <a:pos x="148" y="186"/>
                </a:cxn>
                <a:cxn ang="0">
                  <a:pos x="129" y="194"/>
                </a:cxn>
                <a:cxn ang="0">
                  <a:pos x="106" y="205"/>
                </a:cxn>
                <a:cxn ang="0">
                  <a:pos x="130" y="186"/>
                </a:cxn>
                <a:cxn ang="0">
                  <a:pos x="152" y="178"/>
                </a:cxn>
                <a:cxn ang="0">
                  <a:pos x="173" y="167"/>
                </a:cxn>
              </a:cxnLst>
              <a:rect l="0" t="0" r="0" b="0"/>
              <a:pathLst>
                <a:path w="691" h="307">
                  <a:moveTo>
                    <a:pt x="682" y="50"/>
                  </a:moveTo>
                  <a:lnTo>
                    <a:pt x="674" y="54"/>
                  </a:lnTo>
                  <a:lnTo>
                    <a:pt x="662" y="55"/>
                  </a:lnTo>
                  <a:lnTo>
                    <a:pt x="639" y="59"/>
                  </a:lnTo>
                  <a:lnTo>
                    <a:pt x="641" y="55"/>
                  </a:lnTo>
                  <a:lnTo>
                    <a:pt x="647" y="52"/>
                  </a:lnTo>
                  <a:lnTo>
                    <a:pt x="653" y="52"/>
                  </a:lnTo>
                  <a:lnTo>
                    <a:pt x="657" y="50"/>
                  </a:lnTo>
                  <a:lnTo>
                    <a:pt x="660" y="50"/>
                  </a:lnTo>
                  <a:lnTo>
                    <a:pt x="664" y="50"/>
                  </a:lnTo>
                  <a:lnTo>
                    <a:pt x="668" y="46"/>
                  </a:lnTo>
                  <a:lnTo>
                    <a:pt x="670" y="44"/>
                  </a:lnTo>
                  <a:lnTo>
                    <a:pt x="670" y="42"/>
                  </a:lnTo>
                  <a:lnTo>
                    <a:pt x="666" y="44"/>
                  </a:lnTo>
                  <a:lnTo>
                    <a:pt x="660" y="46"/>
                  </a:lnTo>
                  <a:lnTo>
                    <a:pt x="649" y="48"/>
                  </a:lnTo>
                  <a:lnTo>
                    <a:pt x="622" y="52"/>
                  </a:lnTo>
                  <a:lnTo>
                    <a:pt x="561" y="54"/>
                  </a:lnTo>
                  <a:lnTo>
                    <a:pt x="541" y="54"/>
                  </a:lnTo>
                  <a:lnTo>
                    <a:pt x="495" y="54"/>
                  </a:lnTo>
                  <a:lnTo>
                    <a:pt x="463" y="52"/>
                  </a:lnTo>
                  <a:lnTo>
                    <a:pt x="442" y="48"/>
                  </a:lnTo>
                  <a:lnTo>
                    <a:pt x="418" y="48"/>
                  </a:lnTo>
                  <a:lnTo>
                    <a:pt x="401" y="44"/>
                  </a:lnTo>
                  <a:lnTo>
                    <a:pt x="378" y="42"/>
                  </a:lnTo>
                  <a:lnTo>
                    <a:pt x="376" y="40"/>
                  </a:lnTo>
                  <a:lnTo>
                    <a:pt x="376" y="38"/>
                  </a:lnTo>
                  <a:lnTo>
                    <a:pt x="374" y="36"/>
                  </a:lnTo>
                  <a:lnTo>
                    <a:pt x="370" y="32"/>
                  </a:lnTo>
                  <a:lnTo>
                    <a:pt x="365" y="29"/>
                  </a:lnTo>
                  <a:lnTo>
                    <a:pt x="361" y="27"/>
                  </a:lnTo>
                  <a:lnTo>
                    <a:pt x="357" y="25"/>
                  </a:lnTo>
                  <a:lnTo>
                    <a:pt x="355" y="21"/>
                  </a:lnTo>
                  <a:lnTo>
                    <a:pt x="355" y="19"/>
                  </a:lnTo>
                  <a:lnTo>
                    <a:pt x="357" y="17"/>
                  </a:lnTo>
                  <a:lnTo>
                    <a:pt x="355" y="13"/>
                  </a:lnTo>
                  <a:lnTo>
                    <a:pt x="349" y="13"/>
                  </a:lnTo>
                  <a:lnTo>
                    <a:pt x="346" y="17"/>
                  </a:lnTo>
                  <a:lnTo>
                    <a:pt x="336" y="9"/>
                  </a:lnTo>
                  <a:lnTo>
                    <a:pt x="328" y="6"/>
                  </a:lnTo>
                  <a:lnTo>
                    <a:pt x="326" y="4"/>
                  </a:lnTo>
                  <a:lnTo>
                    <a:pt x="322" y="6"/>
                  </a:lnTo>
                  <a:lnTo>
                    <a:pt x="317" y="4"/>
                  </a:lnTo>
                  <a:lnTo>
                    <a:pt x="311" y="4"/>
                  </a:lnTo>
                  <a:lnTo>
                    <a:pt x="307" y="0"/>
                  </a:lnTo>
                  <a:lnTo>
                    <a:pt x="303" y="2"/>
                  </a:lnTo>
                  <a:lnTo>
                    <a:pt x="299" y="4"/>
                  </a:lnTo>
                  <a:lnTo>
                    <a:pt x="299" y="8"/>
                  </a:lnTo>
                  <a:lnTo>
                    <a:pt x="298" y="9"/>
                  </a:lnTo>
                  <a:lnTo>
                    <a:pt x="298" y="11"/>
                  </a:lnTo>
                  <a:lnTo>
                    <a:pt x="292" y="13"/>
                  </a:lnTo>
                  <a:lnTo>
                    <a:pt x="288" y="19"/>
                  </a:lnTo>
                  <a:lnTo>
                    <a:pt x="284" y="23"/>
                  </a:lnTo>
                  <a:lnTo>
                    <a:pt x="278" y="25"/>
                  </a:lnTo>
                  <a:lnTo>
                    <a:pt x="278" y="27"/>
                  </a:lnTo>
                  <a:lnTo>
                    <a:pt x="282" y="29"/>
                  </a:lnTo>
                  <a:lnTo>
                    <a:pt x="282" y="32"/>
                  </a:lnTo>
                  <a:lnTo>
                    <a:pt x="284" y="36"/>
                  </a:lnTo>
                  <a:lnTo>
                    <a:pt x="282" y="38"/>
                  </a:lnTo>
                  <a:lnTo>
                    <a:pt x="278" y="44"/>
                  </a:lnTo>
                  <a:lnTo>
                    <a:pt x="278" y="48"/>
                  </a:lnTo>
                  <a:lnTo>
                    <a:pt x="280" y="52"/>
                  </a:lnTo>
                  <a:lnTo>
                    <a:pt x="278" y="55"/>
                  </a:lnTo>
                  <a:lnTo>
                    <a:pt x="276" y="55"/>
                  </a:lnTo>
                  <a:lnTo>
                    <a:pt x="271" y="59"/>
                  </a:lnTo>
                  <a:lnTo>
                    <a:pt x="271" y="61"/>
                  </a:lnTo>
                  <a:lnTo>
                    <a:pt x="271" y="63"/>
                  </a:lnTo>
                  <a:lnTo>
                    <a:pt x="274" y="65"/>
                  </a:lnTo>
                  <a:lnTo>
                    <a:pt x="276" y="67"/>
                  </a:lnTo>
                  <a:lnTo>
                    <a:pt x="280" y="71"/>
                  </a:lnTo>
                  <a:lnTo>
                    <a:pt x="282" y="77"/>
                  </a:lnTo>
                  <a:lnTo>
                    <a:pt x="280" y="86"/>
                  </a:lnTo>
                  <a:lnTo>
                    <a:pt x="284" y="90"/>
                  </a:lnTo>
                  <a:lnTo>
                    <a:pt x="286" y="92"/>
                  </a:lnTo>
                  <a:lnTo>
                    <a:pt x="282" y="96"/>
                  </a:lnTo>
                  <a:lnTo>
                    <a:pt x="276" y="100"/>
                  </a:lnTo>
                  <a:lnTo>
                    <a:pt x="274" y="103"/>
                  </a:lnTo>
                  <a:lnTo>
                    <a:pt x="278" y="107"/>
                  </a:lnTo>
                  <a:lnTo>
                    <a:pt x="274" y="111"/>
                  </a:lnTo>
                  <a:lnTo>
                    <a:pt x="271" y="111"/>
                  </a:lnTo>
                  <a:lnTo>
                    <a:pt x="267" y="115"/>
                  </a:lnTo>
                  <a:lnTo>
                    <a:pt x="263" y="115"/>
                  </a:lnTo>
                  <a:lnTo>
                    <a:pt x="255" y="121"/>
                  </a:lnTo>
                  <a:lnTo>
                    <a:pt x="246" y="125"/>
                  </a:lnTo>
                  <a:lnTo>
                    <a:pt x="236" y="125"/>
                  </a:lnTo>
                  <a:lnTo>
                    <a:pt x="232" y="127"/>
                  </a:lnTo>
                  <a:lnTo>
                    <a:pt x="228" y="128"/>
                  </a:lnTo>
                  <a:lnTo>
                    <a:pt x="225" y="130"/>
                  </a:lnTo>
                  <a:lnTo>
                    <a:pt x="223" y="130"/>
                  </a:lnTo>
                  <a:lnTo>
                    <a:pt x="221" y="134"/>
                  </a:lnTo>
                  <a:lnTo>
                    <a:pt x="219" y="132"/>
                  </a:lnTo>
                  <a:lnTo>
                    <a:pt x="215" y="134"/>
                  </a:lnTo>
                  <a:lnTo>
                    <a:pt x="211" y="138"/>
                  </a:lnTo>
                  <a:lnTo>
                    <a:pt x="203" y="142"/>
                  </a:lnTo>
                  <a:lnTo>
                    <a:pt x="202" y="144"/>
                  </a:lnTo>
                  <a:lnTo>
                    <a:pt x="188" y="146"/>
                  </a:lnTo>
                  <a:lnTo>
                    <a:pt x="184" y="148"/>
                  </a:lnTo>
                  <a:lnTo>
                    <a:pt x="173" y="151"/>
                  </a:lnTo>
                  <a:lnTo>
                    <a:pt x="152" y="159"/>
                  </a:lnTo>
                  <a:lnTo>
                    <a:pt x="142" y="169"/>
                  </a:lnTo>
                  <a:lnTo>
                    <a:pt x="138" y="171"/>
                  </a:lnTo>
                  <a:lnTo>
                    <a:pt x="136" y="175"/>
                  </a:lnTo>
                  <a:lnTo>
                    <a:pt x="130" y="180"/>
                  </a:lnTo>
                  <a:lnTo>
                    <a:pt x="127" y="182"/>
                  </a:lnTo>
                  <a:lnTo>
                    <a:pt x="119" y="186"/>
                  </a:lnTo>
                  <a:lnTo>
                    <a:pt x="106" y="196"/>
                  </a:lnTo>
                  <a:lnTo>
                    <a:pt x="90" y="201"/>
                  </a:lnTo>
                  <a:lnTo>
                    <a:pt x="84" y="203"/>
                  </a:lnTo>
                  <a:lnTo>
                    <a:pt x="79" y="203"/>
                  </a:lnTo>
                  <a:lnTo>
                    <a:pt x="69" y="211"/>
                  </a:lnTo>
                  <a:lnTo>
                    <a:pt x="61" y="219"/>
                  </a:lnTo>
                  <a:lnTo>
                    <a:pt x="59" y="221"/>
                  </a:lnTo>
                  <a:lnTo>
                    <a:pt x="54" y="223"/>
                  </a:lnTo>
                  <a:lnTo>
                    <a:pt x="46" y="224"/>
                  </a:lnTo>
                  <a:lnTo>
                    <a:pt x="31" y="230"/>
                  </a:lnTo>
                  <a:lnTo>
                    <a:pt x="17" y="232"/>
                  </a:lnTo>
                  <a:lnTo>
                    <a:pt x="8" y="234"/>
                  </a:lnTo>
                  <a:lnTo>
                    <a:pt x="0" y="238"/>
                  </a:lnTo>
                  <a:lnTo>
                    <a:pt x="0" y="307"/>
                  </a:lnTo>
                  <a:lnTo>
                    <a:pt x="4" y="297"/>
                  </a:lnTo>
                  <a:lnTo>
                    <a:pt x="4" y="284"/>
                  </a:lnTo>
                  <a:lnTo>
                    <a:pt x="6" y="278"/>
                  </a:lnTo>
                  <a:lnTo>
                    <a:pt x="8" y="274"/>
                  </a:lnTo>
                  <a:lnTo>
                    <a:pt x="10" y="271"/>
                  </a:lnTo>
                  <a:lnTo>
                    <a:pt x="10" y="269"/>
                  </a:lnTo>
                  <a:lnTo>
                    <a:pt x="13" y="263"/>
                  </a:lnTo>
                  <a:lnTo>
                    <a:pt x="17" y="259"/>
                  </a:lnTo>
                  <a:lnTo>
                    <a:pt x="31" y="249"/>
                  </a:lnTo>
                  <a:lnTo>
                    <a:pt x="40" y="246"/>
                  </a:lnTo>
                  <a:lnTo>
                    <a:pt x="50" y="242"/>
                  </a:lnTo>
                  <a:lnTo>
                    <a:pt x="56" y="240"/>
                  </a:lnTo>
                  <a:lnTo>
                    <a:pt x="61" y="236"/>
                  </a:lnTo>
                  <a:lnTo>
                    <a:pt x="69" y="234"/>
                  </a:lnTo>
                  <a:lnTo>
                    <a:pt x="77" y="230"/>
                  </a:lnTo>
                  <a:lnTo>
                    <a:pt x="96" y="224"/>
                  </a:lnTo>
                  <a:lnTo>
                    <a:pt x="104" y="221"/>
                  </a:lnTo>
                  <a:lnTo>
                    <a:pt x="109" y="219"/>
                  </a:lnTo>
                  <a:lnTo>
                    <a:pt x="117" y="217"/>
                  </a:lnTo>
                  <a:lnTo>
                    <a:pt x="154" y="198"/>
                  </a:lnTo>
                  <a:lnTo>
                    <a:pt x="169" y="190"/>
                  </a:lnTo>
                  <a:lnTo>
                    <a:pt x="182" y="182"/>
                  </a:lnTo>
                  <a:lnTo>
                    <a:pt x="188" y="180"/>
                  </a:lnTo>
                  <a:lnTo>
                    <a:pt x="198" y="176"/>
                  </a:lnTo>
                  <a:lnTo>
                    <a:pt x="205" y="171"/>
                  </a:lnTo>
                  <a:lnTo>
                    <a:pt x="209" y="171"/>
                  </a:lnTo>
                  <a:lnTo>
                    <a:pt x="213" y="167"/>
                  </a:lnTo>
                  <a:lnTo>
                    <a:pt x="217" y="167"/>
                  </a:lnTo>
                  <a:lnTo>
                    <a:pt x="223" y="165"/>
                  </a:lnTo>
                  <a:lnTo>
                    <a:pt x="230" y="165"/>
                  </a:lnTo>
                  <a:lnTo>
                    <a:pt x="244" y="163"/>
                  </a:lnTo>
                  <a:lnTo>
                    <a:pt x="253" y="161"/>
                  </a:lnTo>
                  <a:lnTo>
                    <a:pt x="263" y="161"/>
                  </a:lnTo>
                  <a:lnTo>
                    <a:pt x="267" y="161"/>
                  </a:lnTo>
                  <a:lnTo>
                    <a:pt x="271" y="159"/>
                  </a:lnTo>
                  <a:lnTo>
                    <a:pt x="292" y="153"/>
                  </a:lnTo>
                  <a:lnTo>
                    <a:pt x="301" y="150"/>
                  </a:lnTo>
                  <a:lnTo>
                    <a:pt x="305" y="151"/>
                  </a:lnTo>
                  <a:lnTo>
                    <a:pt x="309" y="151"/>
                  </a:lnTo>
                  <a:lnTo>
                    <a:pt x="309" y="153"/>
                  </a:lnTo>
                  <a:lnTo>
                    <a:pt x="313" y="157"/>
                  </a:lnTo>
                  <a:lnTo>
                    <a:pt x="321" y="157"/>
                  </a:lnTo>
                  <a:lnTo>
                    <a:pt x="332" y="155"/>
                  </a:lnTo>
                  <a:lnTo>
                    <a:pt x="338" y="157"/>
                  </a:lnTo>
                  <a:lnTo>
                    <a:pt x="344" y="157"/>
                  </a:lnTo>
                  <a:lnTo>
                    <a:pt x="349" y="159"/>
                  </a:lnTo>
                  <a:lnTo>
                    <a:pt x="353" y="155"/>
                  </a:lnTo>
                  <a:lnTo>
                    <a:pt x="369" y="150"/>
                  </a:lnTo>
                  <a:lnTo>
                    <a:pt x="378" y="146"/>
                  </a:lnTo>
                  <a:lnTo>
                    <a:pt x="384" y="140"/>
                  </a:lnTo>
                  <a:lnTo>
                    <a:pt x="397" y="130"/>
                  </a:lnTo>
                  <a:lnTo>
                    <a:pt x="411" y="125"/>
                  </a:lnTo>
                  <a:lnTo>
                    <a:pt x="415" y="121"/>
                  </a:lnTo>
                  <a:lnTo>
                    <a:pt x="418" y="117"/>
                  </a:lnTo>
                  <a:lnTo>
                    <a:pt x="430" y="115"/>
                  </a:lnTo>
                  <a:lnTo>
                    <a:pt x="440" y="113"/>
                  </a:lnTo>
                  <a:lnTo>
                    <a:pt x="447" y="115"/>
                  </a:lnTo>
                  <a:lnTo>
                    <a:pt x="455" y="119"/>
                  </a:lnTo>
                  <a:lnTo>
                    <a:pt x="470" y="121"/>
                  </a:lnTo>
                  <a:lnTo>
                    <a:pt x="474" y="121"/>
                  </a:lnTo>
                  <a:lnTo>
                    <a:pt x="478" y="119"/>
                  </a:lnTo>
                  <a:lnTo>
                    <a:pt x="484" y="113"/>
                  </a:lnTo>
                  <a:lnTo>
                    <a:pt x="493" y="113"/>
                  </a:lnTo>
                  <a:lnTo>
                    <a:pt x="509" y="113"/>
                  </a:lnTo>
                  <a:lnTo>
                    <a:pt x="516" y="113"/>
                  </a:lnTo>
                  <a:lnTo>
                    <a:pt x="522" y="111"/>
                  </a:lnTo>
                  <a:lnTo>
                    <a:pt x="526" y="105"/>
                  </a:lnTo>
                  <a:lnTo>
                    <a:pt x="541" y="103"/>
                  </a:lnTo>
                  <a:lnTo>
                    <a:pt x="561" y="102"/>
                  </a:lnTo>
                  <a:lnTo>
                    <a:pt x="574" y="102"/>
                  </a:lnTo>
                  <a:lnTo>
                    <a:pt x="587" y="102"/>
                  </a:lnTo>
                  <a:lnTo>
                    <a:pt x="599" y="98"/>
                  </a:lnTo>
                  <a:lnTo>
                    <a:pt x="626" y="88"/>
                  </a:lnTo>
                  <a:lnTo>
                    <a:pt x="655" y="75"/>
                  </a:lnTo>
                  <a:lnTo>
                    <a:pt x="678" y="69"/>
                  </a:lnTo>
                  <a:lnTo>
                    <a:pt x="682" y="65"/>
                  </a:lnTo>
                  <a:lnTo>
                    <a:pt x="683" y="65"/>
                  </a:lnTo>
                  <a:lnTo>
                    <a:pt x="682" y="65"/>
                  </a:lnTo>
                  <a:lnTo>
                    <a:pt x="655" y="69"/>
                  </a:lnTo>
                  <a:lnTo>
                    <a:pt x="653" y="67"/>
                  </a:lnTo>
                  <a:lnTo>
                    <a:pt x="655" y="65"/>
                  </a:lnTo>
                  <a:lnTo>
                    <a:pt x="658" y="65"/>
                  </a:lnTo>
                  <a:lnTo>
                    <a:pt x="660" y="65"/>
                  </a:lnTo>
                  <a:lnTo>
                    <a:pt x="668" y="65"/>
                  </a:lnTo>
                  <a:lnTo>
                    <a:pt x="672" y="63"/>
                  </a:lnTo>
                  <a:lnTo>
                    <a:pt x="676" y="57"/>
                  </a:lnTo>
                  <a:lnTo>
                    <a:pt x="674" y="57"/>
                  </a:lnTo>
                  <a:lnTo>
                    <a:pt x="666" y="61"/>
                  </a:lnTo>
                  <a:lnTo>
                    <a:pt x="662" y="63"/>
                  </a:lnTo>
                  <a:lnTo>
                    <a:pt x="658" y="63"/>
                  </a:lnTo>
                  <a:lnTo>
                    <a:pt x="649" y="65"/>
                  </a:lnTo>
                  <a:lnTo>
                    <a:pt x="639" y="67"/>
                  </a:lnTo>
                  <a:lnTo>
                    <a:pt x="628" y="69"/>
                  </a:lnTo>
                  <a:lnTo>
                    <a:pt x="628" y="67"/>
                  </a:lnTo>
                  <a:lnTo>
                    <a:pt x="630" y="67"/>
                  </a:lnTo>
                  <a:lnTo>
                    <a:pt x="643" y="63"/>
                  </a:lnTo>
                  <a:lnTo>
                    <a:pt x="647" y="61"/>
                  </a:lnTo>
                  <a:lnTo>
                    <a:pt x="657" y="59"/>
                  </a:lnTo>
                  <a:lnTo>
                    <a:pt x="672" y="55"/>
                  </a:lnTo>
                  <a:lnTo>
                    <a:pt x="680" y="54"/>
                  </a:lnTo>
                  <a:lnTo>
                    <a:pt x="685" y="52"/>
                  </a:lnTo>
                  <a:lnTo>
                    <a:pt x="689" y="48"/>
                  </a:lnTo>
                  <a:lnTo>
                    <a:pt x="691" y="44"/>
                  </a:lnTo>
                  <a:lnTo>
                    <a:pt x="687" y="46"/>
                  </a:lnTo>
                  <a:lnTo>
                    <a:pt x="683" y="50"/>
                  </a:lnTo>
                  <a:lnTo>
                    <a:pt x="682" y="50"/>
                  </a:lnTo>
                  <a:lnTo>
                    <a:pt x="90" y="207"/>
                  </a:lnTo>
                  <a:lnTo>
                    <a:pt x="90" y="209"/>
                  </a:lnTo>
                  <a:lnTo>
                    <a:pt x="88" y="211"/>
                  </a:lnTo>
                  <a:lnTo>
                    <a:pt x="82" y="217"/>
                  </a:lnTo>
                  <a:lnTo>
                    <a:pt x="79" y="219"/>
                  </a:lnTo>
                  <a:lnTo>
                    <a:pt x="75" y="221"/>
                  </a:lnTo>
                  <a:lnTo>
                    <a:pt x="65" y="223"/>
                  </a:lnTo>
                  <a:lnTo>
                    <a:pt x="59" y="223"/>
                  </a:lnTo>
                  <a:lnTo>
                    <a:pt x="77" y="213"/>
                  </a:lnTo>
                  <a:lnTo>
                    <a:pt x="84" y="207"/>
                  </a:lnTo>
                  <a:lnTo>
                    <a:pt x="88" y="205"/>
                  </a:lnTo>
                  <a:lnTo>
                    <a:pt x="90" y="205"/>
                  </a:lnTo>
                  <a:lnTo>
                    <a:pt x="90" y="207"/>
                  </a:lnTo>
                  <a:lnTo>
                    <a:pt x="682" y="50"/>
                  </a:lnTo>
                  <a:lnTo>
                    <a:pt x="173" y="167"/>
                  </a:lnTo>
                  <a:lnTo>
                    <a:pt x="169" y="171"/>
                  </a:lnTo>
                  <a:lnTo>
                    <a:pt x="165" y="173"/>
                  </a:lnTo>
                  <a:lnTo>
                    <a:pt x="163" y="178"/>
                  </a:lnTo>
                  <a:lnTo>
                    <a:pt x="161" y="180"/>
                  </a:lnTo>
                  <a:lnTo>
                    <a:pt x="161" y="182"/>
                  </a:lnTo>
                  <a:lnTo>
                    <a:pt x="157" y="180"/>
                  </a:lnTo>
                  <a:lnTo>
                    <a:pt x="155" y="180"/>
                  </a:lnTo>
                  <a:lnTo>
                    <a:pt x="154" y="182"/>
                  </a:lnTo>
                  <a:lnTo>
                    <a:pt x="152" y="184"/>
                  </a:lnTo>
                  <a:lnTo>
                    <a:pt x="148" y="186"/>
                  </a:lnTo>
                  <a:lnTo>
                    <a:pt x="142" y="190"/>
                  </a:lnTo>
                  <a:lnTo>
                    <a:pt x="138" y="192"/>
                  </a:lnTo>
                  <a:lnTo>
                    <a:pt x="134" y="194"/>
                  </a:lnTo>
                  <a:lnTo>
                    <a:pt x="130" y="194"/>
                  </a:lnTo>
                  <a:lnTo>
                    <a:pt x="129" y="194"/>
                  </a:lnTo>
                  <a:lnTo>
                    <a:pt x="125" y="198"/>
                  </a:lnTo>
                  <a:lnTo>
                    <a:pt x="121" y="199"/>
                  </a:lnTo>
                  <a:lnTo>
                    <a:pt x="113" y="203"/>
                  </a:lnTo>
                  <a:lnTo>
                    <a:pt x="107" y="205"/>
                  </a:lnTo>
                  <a:lnTo>
                    <a:pt x="106" y="205"/>
                  </a:lnTo>
                  <a:lnTo>
                    <a:pt x="106" y="203"/>
                  </a:lnTo>
                  <a:lnTo>
                    <a:pt x="113" y="196"/>
                  </a:lnTo>
                  <a:lnTo>
                    <a:pt x="119" y="192"/>
                  </a:lnTo>
                  <a:lnTo>
                    <a:pt x="125" y="190"/>
                  </a:lnTo>
                  <a:lnTo>
                    <a:pt x="130" y="186"/>
                  </a:lnTo>
                  <a:lnTo>
                    <a:pt x="132" y="186"/>
                  </a:lnTo>
                  <a:lnTo>
                    <a:pt x="132" y="188"/>
                  </a:lnTo>
                  <a:lnTo>
                    <a:pt x="132" y="190"/>
                  </a:lnTo>
                  <a:lnTo>
                    <a:pt x="136" y="186"/>
                  </a:lnTo>
                  <a:lnTo>
                    <a:pt x="152" y="178"/>
                  </a:lnTo>
                  <a:lnTo>
                    <a:pt x="157" y="173"/>
                  </a:lnTo>
                  <a:lnTo>
                    <a:pt x="159" y="173"/>
                  </a:lnTo>
                  <a:lnTo>
                    <a:pt x="165" y="171"/>
                  </a:lnTo>
                  <a:lnTo>
                    <a:pt x="171" y="169"/>
                  </a:lnTo>
                  <a:lnTo>
                    <a:pt x="173" y="167"/>
                  </a:lnTo>
                  <a:lnTo>
                    <a:pt x="682" y="50"/>
                  </a:lnTo>
                  <a:close/>
                </a:path>
              </a:pathLst>
            </a:custGeom>
            <a:gradFill>
              <a:gsLst>
                <a:gs pos="25000">
                  <a:schemeClr val="bg1">
                    <a:alpha val="25000"/>
                  </a:schemeClr>
                </a:gs>
                <a:gs pos="55000">
                  <a:schemeClr val="bg1">
                    <a:alpha val="5000"/>
                  </a:schemeClr>
                </a:gs>
              </a:gsLst>
              <a:lin ang="30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0" name="フリーフォーム 9"/>
            <p:cNvSpPr>
              <a:spLocks/>
            </p:cNvSpPr>
            <p:nvPr/>
          </p:nvSpPr>
          <p:spPr bwMode="auto">
            <a:xfrm>
              <a:off x="3875982" y="0"/>
              <a:ext cx="1903123" cy="977145"/>
            </a:xfrm>
            <a:custGeom>
              <a:avLst/>
              <a:gdLst/>
              <a:ahLst/>
              <a:cxnLst>
                <a:cxn ang="0">
                  <a:pos x="177" y="38"/>
                </a:cxn>
                <a:cxn ang="0">
                  <a:pos x="146" y="54"/>
                </a:cxn>
                <a:cxn ang="0">
                  <a:pos x="27" y="117"/>
                </a:cxn>
                <a:cxn ang="0">
                  <a:pos x="58" y="104"/>
                </a:cxn>
                <a:cxn ang="0">
                  <a:pos x="87" y="88"/>
                </a:cxn>
                <a:cxn ang="0">
                  <a:pos x="87" y="92"/>
                </a:cxn>
                <a:cxn ang="0">
                  <a:pos x="42" y="121"/>
                </a:cxn>
                <a:cxn ang="0">
                  <a:pos x="17" y="134"/>
                </a:cxn>
                <a:cxn ang="0">
                  <a:pos x="6" y="144"/>
                </a:cxn>
                <a:cxn ang="0">
                  <a:pos x="21" y="136"/>
                </a:cxn>
                <a:cxn ang="0">
                  <a:pos x="42" y="130"/>
                </a:cxn>
                <a:cxn ang="0">
                  <a:pos x="50" y="123"/>
                </a:cxn>
                <a:cxn ang="0">
                  <a:pos x="65" y="117"/>
                </a:cxn>
                <a:cxn ang="0">
                  <a:pos x="85" y="106"/>
                </a:cxn>
                <a:cxn ang="0">
                  <a:pos x="96" y="100"/>
                </a:cxn>
                <a:cxn ang="0">
                  <a:pos x="125" y="86"/>
                </a:cxn>
                <a:cxn ang="0">
                  <a:pos x="142" y="81"/>
                </a:cxn>
                <a:cxn ang="0">
                  <a:pos x="192" y="52"/>
                </a:cxn>
                <a:cxn ang="0">
                  <a:pos x="244" y="27"/>
                </a:cxn>
                <a:cxn ang="0">
                  <a:pos x="246" y="33"/>
                </a:cxn>
                <a:cxn ang="0">
                  <a:pos x="208" y="50"/>
                </a:cxn>
                <a:cxn ang="0">
                  <a:pos x="167" y="69"/>
                </a:cxn>
                <a:cxn ang="0">
                  <a:pos x="146" y="84"/>
                </a:cxn>
                <a:cxn ang="0">
                  <a:pos x="135" y="88"/>
                </a:cxn>
                <a:cxn ang="0">
                  <a:pos x="125" y="96"/>
                </a:cxn>
                <a:cxn ang="0">
                  <a:pos x="131" y="84"/>
                </a:cxn>
                <a:cxn ang="0">
                  <a:pos x="113" y="100"/>
                </a:cxn>
                <a:cxn ang="0">
                  <a:pos x="108" y="98"/>
                </a:cxn>
                <a:cxn ang="0">
                  <a:pos x="104" y="104"/>
                </a:cxn>
                <a:cxn ang="0">
                  <a:pos x="96" y="117"/>
                </a:cxn>
                <a:cxn ang="0">
                  <a:pos x="69" y="132"/>
                </a:cxn>
                <a:cxn ang="0">
                  <a:pos x="42" y="146"/>
                </a:cxn>
                <a:cxn ang="0">
                  <a:pos x="0" y="163"/>
                </a:cxn>
                <a:cxn ang="0">
                  <a:pos x="67" y="140"/>
                </a:cxn>
                <a:cxn ang="0">
                  <a:pos x="98" y="127"/>
                </a:cxn>
                <a:cxn ang="0">
                  <a:pos x="160" y="88"/>
                </a:cxn>
                <a:cxn ang="0">
                  <a:pos x="208" y="65"/>
                </a:cxn>
                <a:cxn ang="0">
                  <a:pos x="259" y="40"/>
                </a:cxn>
                <a:cxn ang="0">
                  <a:pos x="271" y="33"/>
                </a:cxn>
                <a:cxn ang="0">
                  <a:pos x="282" y="29"/>
                </a:cxn>
                <a:cxn ang="0">
                  <a:pos x="302" y="21"/>
                </a:cxn>
                <a:cxn ang="0">
                  <a:pos x="317" y="11"/>
                </a:cxn>
                <a:cxn ang="0">
                  <a:pos x="329" y="6"/>
                </a:cxn>
                <a:cxn ang="0">
                  <a:pos x="108" y="82"/>
                </a:cxn>
                <a:cxn ang="0">
                  <a:pos x="104" y="82"/>
                </a:cxn>
                <a:cxn ang="0">
                  <a:pos x="110" y="81"/>
                </a:cxn>
                <a:cxn ang="0">
                  <a:pos x="133" y="71"/>
                </a:cxn>
                <a:cxn ang="0">
                  <a:pos x="115" y="79"/>
                </a:cxn>
                <a:cxn ang="0">
                  <a:pos x="125" y="71"/>
                </a:cxn>
                <a:cxn ang="0">
                  <a:pos x="261" y="0"/>
                </a:cxn>
                <a:cxn ang="0">
                  <a:pos x="261" y="23"/>
                </a:cxn>
                <a:cxn ang="0">
                  <a:pos x="269" y="15"/>
                </a:cxn>
                <a:cxn ang="0">
                  <a:pos x="261" y="0"/>
                </a:cxn>
              </a:cxnLst>
              <a:rect l="0" t="0" r="0" b="0"/>
              <a:pathLst>
                <a:path w="338" h="163">
                  <a:moveTo>
                    <a:pt x="261" y="0"/>
                  </a:moveTo>
                  <a:lnTo>
                    <a:pt x="186" y="31"/>
                  </a:lnTo>
                  <a:lnTo>
                    <a:pt x="179" y="36"/>
                  </a:lnTo>
                  <a:lnTo>
                    <a:pt x="177" y="38"/>
                  </a:lnTo>
                  <a:lnTo>
                    <a:pt x="177" y="36"/>
                  </a:lnTo>
                  <a:lnTo>
                    <a:pt x="175" y="36"/>
                  </a:lnTo>
                  <a:lnTo>
                    <a:pt x="173" y="36"/>
                  </a:lnTo>
                  <a:lnTo>
                    <a:pt x="146" y="54"/>
                  </a:lnTo>
                  <a:lnTo>
                    <a:pt x="102" y="77"/>
                  </a:lnTo>
                  <a:lnTo>
                    <a:pt x="69" y="94"/>
                  </a:lnTo>
                  <a:lnTo>
                    <a:pt x="42" y="107"/>
                  </a:lnTo>
                  <a:lnTo>
                    <a:pt x="27" y="117"/>
                  </a:lnTo>
                  <a:lnTo>
                    <a:pt x="31" y="117"/>
                  </a:lnTo>
                  <a:lnTo>
                    <a:pt x="41" y="117"/>
                  </a:lnTo>
                  <a:lnTo>
                    <a:pt x="50" y="109"/>
                  </a:lnTo>
                  <a:lnTo>
                    <a:pt x="58" y="104"/>
                  </a:lnTo>
                  <a:lnTo>
                    <a:pt x="73" y="96"/>
                  </a:lnTo>
                  <a:lnTo>
                    <a:pt x="81" y="92"/>
                  </a:lnTo>
                  <a:lnTo>
                    <a:pt x="83" y="90"/>
                  </a:lnTo>
                  <a:lnTo>
                    <a:pt x="87" y="88"/>
                  </a:lnTo>
                  <a:lnTo>
                    <a:pt x="89" y="88"/>
                  </a:lnTo>
                  <a:lnTo>
                    <a:pt x="92" y="86"/>
                  </a:lnTo>
                  <a:lnTo>
                    <a:pt x="90" y="90"/>
                  </a:lnTo>
                  <a:lnTo>
                    <a:pt x="87" y="92"/>
                  </a:lnTo>
                  <a:lnTo>
                    <a:pt x="81" y="96"/>
                  </a:lnTo>
                  <a:lnTo>
                    <a:pt x="71" y="102"/>
                  </a:lnTo>
                  <a:lnTo>
                    <a:pt x="60" y="107"/>
                  </a:lnTo>
                  <a:lnTo>
                    <a:pt x="42" y="121"/>
                  </a:lnTo>
                  <a:lnTo>
                    <a:pt x="39" y="125"/>
                  </a:lnTo>
                  <a:lnTo>
                    <a:pt x="35" y="127"/>
                  </a:lnTo>
                  <a:lnTo>
                    <a:pt x="25" y="129"/>
                  </a:lnTo>
                  <a:lnTo>
                    <a:pt x="17" y="134"/>
                  </a:lnTo>
                  <a:lnTo>
                    <a:pt x="14" y="134"/>
                  </a:lnTo>
                  <a:lnTo>
                    <a:pt x="10" y="136"/>
                  </a:lnTo>
                  <a:lnTo>
                    <a:pt x="6" y="142"/>
                  </a:lnTo>
                  <a:lnTo>
                    <a:pt x="6" y="144"/>
                  </a:lnTo>
                  <a:lnTo>
                    <a:pt x="10" y="140"/>
                  </a:lnTo>
                  <a:lnTo>
                    <a:pt x="14" y="138"/>
                  </a:lnTo>
                  <a:lnTo>
                    <a:pt x="17" y="138"/>
                  </a:lnTo>
                  <a:lnTo>
                    <a:pt x="21" y="136"/>
                  </a:lnTo>
                  <a:lnTo>
                    <a:pt x="25" y="134"/>
                  </a:lnTo>
                  <a:lnTo>
                    <a:pt x="29" y="132"/>
                  </a:lnTo>
                  <a:lnTo>
                    <a:pt x="39" y="130"/>
                  </a:lnTo>
                  <a:lnTo>
                    <a:pt x="42" y="130"/>
                  </a:lnTo>
                  <a:lnTo>
                    <a:pt x="46" y="130"/>
                  </a:lnTo>
                  <a:lnTo>
                    <a:pt x="48" y="129"/>
                  </a:lnTo>
                  <a:lnTo>
                    <a:pt x="50" y="125"/>
                  </a:lnTo>
                  <a:lnTo>
                    <a:pt x="50" y="123"/>
                  </a:lnTo>
                  <a:lnTo>
                    <a:pt x="54" y="123"/>
                  </a:lnTo>
                  <a:lnTo>
                    <a:pt x="60" y="121"/>
                  </a:lnTo>
                  <a:lnTo>
                    <a:pt x="62" y="119"/>
                  </a:lnTo>
                  <a:lnTo>
                    <a:pt x="65" y="117"/>
                  </a:lnTo>
                  <a:lnTo>
                    <a:pt x="75" y="111"/>
                  </a:lnTo>
                  <a:lnTo>
                    <a:pt x="77" y="107"/>
                  </a:lnTo>
                  <a:lnTo>
                    <a:pt x="79" y="107"/>
                  </a:lnTo>
                  <a:lnTo>
                    <a:pt x="85" y="106"/>
                  </a:lnTo>
                  <a:lnTo>
                    <a:pt x="89" y="104"/>
                  </a:lnTo>
                  <a:lnTo>
                    <a:pt x="90" y="102"/>
                  </a:lnTo>
                  <a:lnTo>
                    <a:pt x="92" y="100"/>
                  </a:lnTo>
                  <a:lnTo>
                    <a:pt x="96" y="100"/>
                  </a:lnTo>
                  <a:lnTo>
                    <a:pt x="100" y="98"/>
                  </a:lnTo>
                  <a:lnTo>
                    <a:pt x="104" y="94"/>
                  </a:lnTo>
                  <a:lnTo>
                    <a:pt x="108" y="92"/>
                  </a:lnTo>
                  <a:lnTo>
                    <a:pt x="125" y="86"/>
                  </a:lnTo>
                  <a:lnTo>
                    <a:pt x="131" y="81"/>
                  </a:lnTo>
                  <a:lnTo>
                    <a:pt x="135" y="79"/>
                  </a:lnTo>
                  <a:lnTo>
                    <a:pt x="137" y="79"/>
                  </a:lnTo>
                  <a:lnTo>
                    <a:pt x="142" y="81"/>
                  </a:lnTo>
                  <a:lnTo>
                    <a:pt x="148" y="75"/>
                  </a:lnTo>
                  <a:lnTo>
                    <a:pt x="169" y="63"/>
                  </a:lnTo>
                  <a:lnTo>
                    <a:pt x="183" y="58"/>
                  </a:lnTo>
                  <a:lnTo>
                    <a:pt x="192" y="52"/>
                  </a:lnTo>
                  <a:lnTo>
                    <a:pt x="221" y="38"/>
                  </a:lnTo>
                  <a:lnTo>
                    <a:pt x="231" y="34"/>
                  </a:lnTo>
                  <a:lnTo>
                    <a:pt x="240" y="31"/>
                  </a:lnTo>
                  <a:lnTo>
                    <a:pt x="244" y="27"/>
                  </a:lnTo>
                  <a:lnTo>
                    <a:pt x="246" y="27"/>
                  </a:lnTo>
                  <a:lnTo>
                    <a:pt x="248" y="27"/>
                  </a:lnTo>
                  <a:lnTo>
                    <a:pt x="248" y="31"/>
                  </a:lnTo>
                  <a:lnTo>
                    <a:pt x="246" y="33"/>
                  </a:lnTo>
                  <a:lnTo>
                    <a:pt x="236" y="34"/>
                  </a:lnTo>
                  <a:lnTo>
                    <a:pt x="229" y="40"/>
                  </a:lnTo>
                  <a:lnTo>
                    <a:pt x="217" y="44"/>
                  </a:lnTo>
                  <a:lnTo>
                    <a:pt x="208" y="50"/>
                  </a:lnTo>
                  <a:lnTo>
                    <a:pt x="192" y="56"/>
                  </a:lnTo>
                  <a:lnTo>
                    <a:pt x="183" y="61"/>
                  </a:lnTo>
                  <a:lnTo>
                    <a:pt x="175" y="65"/>
                  </a:lnTo>
                  <a:lnTo>
                    <a:pt x="167" y="69"/>
                  </a:lnTo>
                  <a:lnTo>
                    <a:pt x="154" y="77"/>
                  </a:lnTo>
                  <a:lnTo>
                    <a:pt x="148" y="79"/>
                  </a:lnTo>
                  <a:lnTo>
                    <a:pt x="146" y="82"/>
                  </a:lnTo>
                  <a:lnTo>
                    <a:pt x="146" y="84"/>
                  </a:lnTo>
                  <a:lnTo>
                    <a:pt x="140" y="88"/>
                  </a:lnTo>
                  <a:lnTo>
                    <a:pt x="138" y="86"/>
                  </a:lnTo>
                  <a:lnTo>
                    <a:pt x="133" y="92"/>
                  </a:lnTo>
                  <a:lnTo>
                    <a:pt x="135" y="88"/>
                  </a:lnTo>
                  <a:lnTo>
                    <a:pt x="135" y="86"/>
                  </a:lnTo>
                  <a:lnTo>
                    <a:pt x="133" y="86"/>
                  </a:lnTo>
                  <a:lnTo>
                    <a:pt x="125" y="94"/>
                  </a:lnTo>
                  <a:lnTo>
                    <a:pt x="125" y="96"/>
                  </a:lnTo>
                  <a:lnTo>
                    <a:pt x="121" y="96"/>
                  </a:lnTo>
                  <a:lnTo>
                    <a:pt x="125" y="94"/>
                  </a:lnTo>
                  <a:lnTo>
                    <a:pt x="125" y="88"/>
                  </a:lnTo>
                  <a:lnTo>
                    <a:pt x="131" y="84"/>
                  </a:lnTo>
                  <a:lnTo>
                    <a:pt x="129" y="84"/>
                  </a:lnTo>
                  <a:lnTo>
                    <a:pt x="125" y="86"/>
                  </a:lnTo>
                  <a:lnTo>
                    <a:pt x="121" y="92"/>
                  </a:lnTo>
                  <a:lnTo>
                    <a:pt x="113" y="100"/>
                  </a:lnTo>
                  <a:lnTo>
                    <a:pt x="110" y="104"/>
                  </a:lnTo>
                  <a:lnTo>
                    <a:pt x="115" y="94"/>
                  </a:lnTo>
                  <a:lnTo>
                    <a:pt x="113" y="94"/>
                  </a:lnTo>
                  <a:lnTo>
                    <a:pt x="108" y="98"/>
                  </a:lnTo>
                  <a:lnTo>
                    <a:pt x="104" y="102"/>
                  </a:lnTo>
                  <a:lnTo>
                    <a:pt x="102" y="106"/>
                  </a:lnTo>
                  <a:lnTo>
                    <a:pt x="104" y="106"/>
                  </a:lnTo>
                  <a:lnTo>
                    <a:pt x="104" y="104"/>
                  </a:lnTo>
                  <a:lnTo>
                    <a:pt x="106" y="104"/>
                  </a:lnTo>
                  <a:lnTo>
                    <a:pt x="106" y="107"/>
                  </a:lnTo>
                  <a:lnTo>
                    <a:pt x="102" y="109"/>
                  </a:lnTo>
                  <a:lnTo>
                    <a:pt x="96" y="117"/>
                  </a:lnTo>
                  <a:lnTo>
                    <a:pt x="87" y="123"/>
                  </a:lnTo>
                  <a:lnTo>
                    <a:pt x="81" y="125"/>
                  </a:lnTo>
                  <a:lnTo>
                    <a:pt x="75" y="129"/>
                  </a:lnTo>
                  <a:lnTo>
                    <a:pt x="69" y="132"/>
                  </a:lnTo>
                  <a:lnTo>
                    <a:pt x="62" y="134"/>
                  </a:lnTo>
                  <a:lnTo>
                    <a:pt x="56" y="136"/>
                  </a:lnTo>
                  <a:lnTo>
                    <a:pt x="52" y="140"/>
                  </a:lnTo>
                  <a:lnTo>
                    <a:pt x="42" y="146"/>
                  </a:lnTo>
                  <a:lnTo>
                    <a:pt x="31" y="150"/>
                  </a:lnTo>
                  <a:lnTo>
                    <a:pt x="10" y="159"/>
                  </a:lnTo>
                  <a:lnTo>
                    <a:pt x="4" y="161"/>
                  </a:lnTo>
                  <a:lnTo>
                    <a:pt x="0" y="163"/>
                  </a:lnTo>
                  <a:lnTo>
                    <a:pt x="41" y="152"/>
                  </a:lnTo>
                  <a:lnTo>
                    <a:pt x="50" y="146"/>
                  </a:lnTo>
                  <a:lnTo>
                    <a:pt x="58" y="142"/>
                  </a:lnTo>
                  <a:lnTo>
                    <a:pt x="67" y="140"/>
                  </a:lnTo>
                  <a:lnTo>
                    <a:pt x="75" y="136"/>
                  </a:lnTo>
                  <a:lnTo>
                    <a:pt x="85" y="130"/>
                  </a:lnTo>
                  <a:lnTo>
                    <a:pt x="92" y="129"/>
                  </a:lnTo>
                  <a:lnTo>
                    <a:pt x="98" y="127"/>
                  </a:lnTo>
                  <a:lnTo>
                    <a:pt x="102" y="123"/>
                  </a:lnTo>
                  <a:lnTo>
                    <a:pt x="104" y="121"/>
                  </a:lnTo>
                  <a:lnTo>
                    <a:pt x="137" y="102"/>
                  </a:lnTo>
                  <a:lnTo>
                    <a:pt x="160" y="88"/>
                  </a:lnTo>
                  <a:lnTo>
                    <a:pt x="183" y="79"/>
                  </a:lnTo>
                  <a:lnTo>
                    <a:pt x="192" y="75"/>
                  </a:lnTo>
                  <a:lnTo>
                    <a:pt x="198" y="71"/>
                  </a:lnTo>
                  <a:lnTo>
                    <a:pt x="208" y="65"/>
                  </a:lnTo>
                  <a:lnTo>
                    <a:pt x="215" y="59"/>
                  </a:lnTo>
                  <a:lnTo>
                    <a:pt x="231" y="56"/>
                  </a:lnTo>
                  <a:lnTo>
                    <a:pt x="254" y="44"/>
                  </a:lnTo>
                  <a:lnTo>
                    <a:pt x="259" y="40"/>
                  </a:lnTo>
                  <a:lnTo>
                    <a:pt x="263" y="38"/>
                  </a:lnTo>
                  <a:lnTo>
                    <a:pt x="269" y="38"/>
                  </a:lnTo>
                  <a:lnTo>
                    <a:pt x="271" y="36"/>
                  </a:lnTo>
                  <a:lnTo>
                    <a:pt x="271" y="33"/>
                  </a:lnTo>
                  <a:lnTo>
                    <a:pt x="275" y="31"/>
                  </a:lnTo>
                  <a:lnTo>
                    <a:pt x="279" y="33"/>
                  </a:lnTo>
                  <a:lnTo>
                    <a:pt x="281" y="31"/>
                  </a:lnTo>
                  <a:lnTo>
                    <a:pt x="282" y="29"/>
                  </a:lnTo>
                  <a:lnTo>
                    <a:pt x="284" y="27"/>
                  </a:lnTo>
                  <a:lnTo>
                    <a:pt x="288" y="25"/>
                  </a:lnTo>
                  <a:lnTo>
                    <a:pt x="296" y="23"/>
                  </a:lnTo>
                  <a:lnTo>
                    <a:pt x="302" y="21"/>
                  </a:lnTo>
                  <a:lnTo>
                    <a:pt x="307" y="17"/>
                  </a:lnTo>
                  <a:lnTo>
                    <a:pt x="311" y="15"/>
                  </a:lnTo>
                  <a:lnTo>
                    <a:pt x="313" y="15"/>
                  </a:lnTo>
                  <a:lnTo>
                    <a:pt x="317" y="11"/>
                  </a:lnTo>
                  <a:lnTo>
                    <a:pt x="319" y="10"/>
                  </a:lnTo>
                  <a:lnTo>
                    <a:pt x="321" y="10"/>
                  </a:lnTo>
                  <a:lnTo>
                    <a:pt x="325" y="8"/>
                  </a:lnTo>
                  <a:lnTo>
                    <a:pt x="329" y="6"/>
                  </a:lnTo>
                  <a:lnTo>
                    <a:pt x="334" y="4"/>
                  </a:lnTo>
                  <a:lnTo>
                    <a:pt x="338" y="0"/>
                  </a:lnTo>
                  <a:lnTo>
                    <a:pt x="261" y="0"/>
                  </a:lnTo>
                  <a:lnTo>
                    <a:pt x="108" y="82"/>
                  </a:lnTo>
                  <a:lnTo>
                    <a:pt x="106" y="86"/>
                  </a:lnTo>
                  <a:lnTo>
                    <a:pt x="102" y="88"/>
                  </a:lnTo>
                  <a:lnTo>
                    <a:pt x="100" y="86"/>
                  </a:lnTo>
                  <a:lnTo>
                    <a:pt x="104" y="82"/>
                  </a:lnTo>
                  <a:lnTo>
                    <a:pt x="108" y="81"/>
                  </a:lnTo>
                  <a:lnTo>
                    <a:pt x="110" y="77"/>
                  </a:lnTo>
                  <a:lnTo>
                    <a:pt x="112" y="77"/>
                  </a:lnTo>
                  <a:lnTo>
                    <a:pt x="110" y="81"/>
                  </a:lnTo>
                  <a:lnTo>
                    <a:pt x="108" y="82"/>
                  </a:lnTo>
                  <a:lnTo>
                    <a:pt x="261" y="0"/>
                  </a:lnTo>
                  <a:lnTo>
                    <a:pt x="137" y="65"/>
                  </a:lnTo>
                  <a:lnTo>
                    <a:pt x="133" y="71"/>
                  </a:lnTo>
                  <a:lnTo>
                    <a:pt x="129" y="75"/>
                  </a:lnTo>
                  <a:lnTo>
                    <a:pt x="125" y="77"/>
                  </a:lnTo>
                  <a:lnTo>
                    <a:pt x="117" y="81"/>
                  </a:lnTo>
                  <a:lnTo>
                    <a:pt x="115" y="79"/>
                  </a:lnTo>
                  <a:lnTo>
                    <a:pt x="119" y="77"/>
                  </a:lnTo>
                  <a:lnTo>
                    <a:pt x="121" y="75"/>
                  </a:lnTo>
                  <a:lnTo>
                    <a:pt x="125" y="71"/>
                  </a:lnTo>
                  <a:lnTo>
                    <a:pt x="125" y="71"/>
                  </a:lnTo>
                  <a:lnTo>
                    <a:pt x="131" y="69"/>
                  </a:lnTo>
                  <a:lnTo>
                    <a:pt x="135" y="65"/>
                  </a:lnTo>
                  <a:lnTo>
                    <a:pt x="137" y="65"/>
                  </a:lnTo>
                  <a:lnTo>
                    <a:pt x="261" y="0"/>
                  </a:lnTo>
                  <a:lnTo>
                    <a:pt x="273" y="17"/>
                  </a:lnTo>
                  <a:lnTo>
                    <a:pt x="271" y="19"/>
                  </a:lnTo>
                  <a:lnTo>
                    <a:pt x="267" y="21"/>
                  </a:lnTo>
                  <a:lnTo>
                    <a:pt x="261" y="23"/>
                  </a:lnTo>
                  <a:lnTo>
                    <a:pt x="259" y="23"/>
                  </a:lnTo>
                  <a:lnTo>
                    <a:pt x="261" y="19"/>
                  </a:lnTo>
                  <a:lnTo>
                    <a:pt x="265" y="15"/>
                  </a:lnTo>
                  <a:lnTo>
                    <a:pt x="269" y="15"/>
                  </a:lnTo>
                  <a:lnTo>
                    <a:pt x="273" y="13"/>
                  </a:lnTo>
                  <a:lnTo>
                    <a:pt x="275" y="13"/>
                  </a:lnTo>
                  <a:lnTo>
                    <a:pt x="273" y="17"/>
                  </a:lnTo>
                  <a:lnTo>
                    <a:pt x="261" y="0"/>
                  </a:lnTo>
                  <a:close/>
                </a:path>
              </a:pathLst>
            </a:custGeom>
            <a:gradFill>
              <a:gsLst>
                <a:gs pos="25000">
                  <a:schemeClr val="bg1">
                    <a:alpha val="25000"/>
                  </a:schemeClr>
                </a:gs>
                <a:gs pos="55000">
                  <a:schemeClr val="bg1">
                    <a:alpha val="5000"/>
                  </a:schemeClr>
                </a:gs>
              </a:gsLst>
              <a:lin ang="27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1" name="フリーフォーム 10"/>
            <p:cNvSpPr>
              <a:spLocks/>
            </p:cNvSpPr>
            <p:nvPr/>
          </p:nvSpPr>
          <p:spPr bwMode="auto">
            <a:xfrm>
              <a:off x="45044" y="1900337"/>
              <a:ext cx="8935670" cy="2769577"/>
            </a:xfrm>
            <a:custGeom>
              <a:avLst/>
              <a:gdLst/>
              <a:ahLst/>
              <a:cxnLst>
                <a:cxn ang="0">
                  <a:pos x="750" y="194"/>
                </a:cxn>
                <a:cxn ang="0">
                  <a:pos x="762" y="180"/>
                </a:cxn>
                <a:cxn ang="0">
                  <a:pos x="662" y="199"/>
                </a:cxn>
                <a:cxn ang="0">
                  <a:pos x="674" y="203"/>
                </a:cxn>
                <a:cxn ang="0">
                  <a:pos x="698" y="188"/>
                </a:cxn>
                <a:cxn ang="0">
                  <a:pos x="543" y="230"/>
                </a:cxn>
                <a:cxn ang="0">
                  <a:pos x="762" y="180"/>
                </a:cxn>
                <a:cxn ang="0">
                  <a:pos x="639" y="265"/>
                </a:cxn>
                <a:cxn ang="0">
                  <a:pos x="591" y="219"/>
                </a:cxn>
                <a:cxn ang="0">
                  <a:pos x="602" y="215"/>
                </a:cxn>
                <a:cxn ang="0">
                  <a:pos x="503" y="234"/>
                </a:cxn>
                <a:cxn ang="0">
                  <a:pos x="489" y="242"/>
                </a:cxn>
                <a:cxn ang="0">
                  <a:pos x="445" y="249"/>
                </a:cxn>
                <a:cxn ang="0">
                  <a:pos x="426" y="251"/>
                </a:cxn>
                <a:cxn ang="0">
                  <a:pos x="762" y="180"/>
                </a:cxn>
                <a:cxn ang="0">
                  <a:pos x="343" y="334"/>
                </a:cxn>
                <a:cxn ang="0">
                  <a:pos x="370" y="263"/>
                </a:cxn>
                <a:cxn ang="0">
                  <a:pos x="261" y="291"/>
                </a:cxn>
                <a:cxn ang="0">
                  <a:pos x="272" y="286"/>
                </a:cxn>
                <a:cxn ang="0">
                  <a:pos x="247" y="303"/>
                </a:cxn>
                <a:cxn ang="0">
                  <a:pos x="197" y="318"/>
                </a:cxn>
                <a:cxn ang="0">
                  <a:pos x="205" y="324"/>
                </a:cxn>
                <a:cxn ang="0">
                  <a:pos x="124" y="349"/>
                </a:cxn>
                <a:cxn ang="0">
                  <a:pos x="146" y="343"/>
                </a:cxn>
                <a:cxn ang="0">
                  <a:pos x="88" y="363"/>
                </a:cxn>
                <a:cxn ang="0">
                  <a:pos x="105" y="359"/>
                </a:cxn>
                <a:cxn ang="0">
                  <a:pos x="69" y="370"/>
                </a:cxn>
                <a:cxn ang="0">
                  <a:pos x="80" y="368"/>
                </a:cxn>
                <a:cxn ang="0">
                  <a:pos x="50" y="376"/>
                </a:cxn>
                <a:cxn ang="0">
                  <a:pos x="3" y="389"/>
                </a:cxn>
                <a:cxn ang="0">
                  <a:pos x="2" y="458"/>
                </a:cxn>
                <a:cxn ang="0">
                  <a:pos x="806" y="416"/>
                </a:cxn>
                <a:cxn ang="0">
                  <a:pos x="879" y="230"/>
                </a:cxn>
                <a:cxn ang="0">
                  <a:pos x="890" y="211"/>
                </a:cxn>
                <a:cxn ang="0">
                  <a:pos x="902" y="184"/>
                </a:cxn>
                <a:cxn ang="0">
                  <a:pos x="927" y="147"/>
                </a:cxn>
                <a:cxn ang="0">
                  <a:pos x="992" y="69"/>
                </a:cxn>
                <a:cxn ang="0">
                  <a:pos x="1011" y="57"/>
                </a:cxn>
                <a:cxn ang="0">
                  <a:pos x="1077" y="5"/>
                </a:cxn>
                <a:cxn ang="0">
                  <a:pos x="762" y="180"/>
                </a:cxn>
                <a:cxn ang="0">
                  <a:pos x="977" y="147"/>
                </a:cxn>
                <a:cxn ang="0">
                  <a:pos x="1140" y="136"/>
                </a:cxn>
                <a:cxn ang="0">
                  <a:pos x="762" y="180"/>
                </a:cxn>
                <a:cxn ang="0">
                  <a:pos x="1244" y="103"/>
                </a:cxn>
                <a:cxn ang="0">
                  <a:pos x="1274" y="98"/>
                </a:cxn>
                <a:cxn ang="0">
                  <a:pos x="1294" y="94"/>
                </a:cxn>
                <a:cxn ang="0">
                  <a:pos x="1309" y="103"/>
                </a:cxn>
                <a:cxn ang="0">
                  <a:pos x="1347" y="90"/>
                </a:cxn>
                <a:cxn ang="0">
                  <a:pos x="762" y="180"/>
                </a:cxn>
                <a:cxn ang="0">
                  <a:pos x="1374" y="90"/>
                </a:cxn>
                <a:cxn ang="0">
                  <a:pos x="1409" y="84"/>
                </a:cxn>
                <a:cxn ang="0">
                  <a:pos x="1440" y="84"/>
                </a:cxn>
                <a:cxn ang="0">
                  <a:pos x="1480" y="80"/>
                </a:cxn>
                <a:cxn ang="0">
                  <a:pos x="1480" y="80"/>
                </a:cxn>
                <a:cxn ang="0">
                  <a:pos x="1511" y="78"/>
                </a:cxn>
                <a:cxn ang="0">
                  <a:pos x="1572" y="78"/>
                </a:cxn>
              </a:cxnLst>
              <a:rect l="0" t="0" r="0" b="0"/>
              <a:pathLst>
                <a:path w="1587" h="462">
                  <a:moveTo>
                    <a:pt x="762" y="180"/>
                  </a:moveTo>
                  <a:lnTo>
                    <a:pt x="758" y="178"/>
                  </a:lnTo>
                  <a:lnTo>
                    <a:pt x="752" y="178"/>
                  </a:lnTo>
                  <a:lnTo>
                    <a:pt x="745" y="182"/>
                  </a:lnTo>
                  <a:lnTo>
                    <a:pt x="743" y="184"/>
                  </a:lnTo>
                  <a:lnTo>
                    <a:pt x="743" y="186"/>
                  </a:lnTo>
                  <a:lnTo>
                    <a:pt x="745" y="192"/>
                  </a:lnTo>
                  <a:lnTo>
                    <a:pt x="750" y="194"/>
                  </a:lnTo>
                  <a:lnTo>
                    <a:pt x="760" y="195"/>
                  </a:lnTo>
                  <a:lnTo>
                    <a:pt x="766" y="192"/>
                  </a:lnTo>
                  <a:lnTo>
                    <a:pt x="768" y="190"/>
                  </a:lnTo>
                  <a:lnTo>
                    <a:pt x="770" y="186"/>
                  </a:lnTo>
                  <a:lnTo>
                    <a:pt x="768" y="184"/>
                  </a:lnTo>
                  <a:lnTo>
                    <a:pt x="768" y="182"/>
                  </a:lnTo>
                  <a:lnTo>
                    <a:pt x="764" y="180"/>
                  </a:lnTo>
                  <a:lnTo>
                    <a:pt x="762" y="180"/>
                  </a:lnTo>
                  <a:lnTo>
                    <a:pt x="691" y="190"/>
                  </a:lnTo>
                  <a:lnTo>
                    <a:pt x="679" y="194"/>
                  </a:lnTo>
                  <a:lnTo>
                    <a:pt x="675" y="192"/>
                  </a:lnTo>
                  <a:lnTo>
                    <a:pt x="674" y="194"/>
                  </a:lnTo>
                  <a:lnTo>
                    <a:pt x="672" y="194"/>
                  </a:lnTo>
                  <a:lnTo>
                    <a:pt x="666" y="199"/>
                  </a:lnTo>
                  <a:lnTo>
                    <a:pt x="664" y="199"/>
                  </a:lnTo>
                  <a:lnTo>
                    <a:pt x="662" y="199"/>
                  </a:lnTo>
                  <a:lnTo>
                    <a:pt x="658" y="201"/>
                  </a:lnTo>
                  <a:lnTo>
                    <a:pt x="658" y="205"/>
                  </a:lnTo>
                  <a:lnTo>
                    <a:pt x="662" y="205"/>
                  </a:lnTo>
                  <a:lnTo>
                    <a:pt x="664" y="205"/>
                  </a:lnTo>
                  <a:lnTo>
                    <a:pt x="668" y="203"/>
                  </a:lnTo>
                  <a:lnTo>
                    <a:pt x="670" y="201"/>
                  </a:lnTo>
                  <a:lnTo>
                    <a:pt x="672" y="203"/>
                  </a:lnTo>
                  <a:lnTo>
                    <a:pt x="674" y="203"/>
                  </a:lnTo>
                  <a:lnTo>
                    <a:pt x="675" y="203"/>
                  </a:lnTo>
                  <a:lnTo>
                    <a:pt x="683" y="199"/>
                  </a:lnTo>
                  <a:lnTo>
                    <a:pt x="685" y="201"/>
                  </a:lnTo>
                  <a:lnTo>
                    <a:pt x="693" y="201"/>
                  </a:lnTo>
                  <a:lnTo>
                    <a:pt x="700" y="197"/>
                  </a:lnTo>
                  <a:lnTo>
                    <a:pt x="704" y="194"/>
                  </a:lnTo>
                  <a:lnTo>
                    <a:pt x="702" y="190"/>
                  </a:lnTo>
                  <a:lnTo>
                    <a:pt x="698" y="188"/>
                  </a:lnTo>
                  <a:lnTo>
                    <a:pt x="691" y="190"/>
                  </a:lnTo>
                  <a:lnTo>
                    <a:pt x="762" y="180"/>
                  </a:lnTo>
                  <a:lnTo>
                    <a:pt x="553" y="222"/>
                  </a:lnTo>
                  <a:lnTo>
                    <a:pt x="541" y="222"/>
                  </a:lnTo>
                  <a:lnTo>
                    <a:pt x="537" y="224"/>
                  </a:lnTo>
                  <a:lnTo>
                    <a:pt x="537" y="228"/>
                  </a:lnTo>
                  <a:lnTo>
                    <a:pt x="539" y="230"/>
                  </a:lnTo>
                  <a:lnTo>
                    <a:pt x="543" y="230"/>
                  </a:lnTo>
                  <a:lnTo>
                    <a:pt x="547" y="230"/>
                  </a:lnTo>
                  <a:lnTo>
                    <a:pt x="551" y="228"/>
                  </a:lnTo>
                  <a:lnTo>
                    <a:pt x="556" y="226"/>
                  </a:lnTo>
                  <a:lnTo>
                    <a:pt x="558" y="226"/>
                  </a:lnTo>
                  <a:lnTo>
                    <a:pt x="558" y="224"/>
                  </a:lnTo>
                  <a:lnTo>
                    <a:pt x="556" y="222"/>
                  </a:lnTo>
                  <a:lnTo>
                    <a:pt x="553" y="222"/>
                  </a:lnTo>
                  <a:lnTo>
                    <a:pt x="762" y="180"/>
                  </a:lnTo>
                  <a:lnTo>
                    <a:pt x="639" y="265"/>
                  </a:lnTo>
                  <a:lnTo>
                    <a:pt x="641" y="265"/>
                  </a:lnTo>
                  <a:lnTo>
                    <a:pt x="645" y="265"/>
                  </a:lnTo>
                  <a:lnTo>
                    <a:pt x="649" y="261"/>
                  </a:lnTo>
                  <a:lnTo>
                    <a:pt x="647" y="259"/>
                  </a:lnTo>
                  <a:lnTo>
                    <a:pt x="645" y="259"/>
                  </a:lnTo>
                  <a:lnTo>
                    <a:pt x="641" y="261"/>
                  </a:lnTo>
                  <a:lnTo>
                    <a:pt x="639" y="265"/>
                  </a:lnTo>
                  <a:lnTo>
                    <a:pt x="762" y="180"/>
                  </a:lnTo>
                  <a:lnTo>
                    <a:pt x="593" y="213"/>
                  </a:lnTo>
                  <a:lnTo>
                    <a:pt x="591" y="213"/>
                  </a:lnTo>
                  <a:lnTo>
                    <a:pt x="585" y="213"/>
                  </a:lnTo>
                  <a:lnTo>
                    <a:pt x="581" y="215"/>
                  </a:lnTo>
                  <a:lnTo>
                    <a:pt x="581" y="219"/>
                  </a:lnTo>
                  <a:lnTo>
                    <a:pt x="583" y="220"/>
                  </a:lnTo>
                  <a:lnTo>
                    <a:pt x="591" y="219"/>
                  </a:lnTo>
                  <a:lnTo>
                    <a:pt x="593" y="217"/>
                  </a:lnTo>
                  <a:lnTo>
                    <a:pt x="593" y="215"/>
                  </a:lnTo>
                  <a:lnTo>
                    <a:pt x="593" y="213"/>
                  </a:lnTo>
                  <a:lnTo>
                    <a:pt x="762" y="180"/>
                  </a:lnTo>
                  <a:lnTo>
                    <a:pt x="597" y="215"/>
                  </a:lnTo>
                  <a:lnTo>
                    <a:pt x="595" y="217"/>
                  </a:lnTo>
                  <a:lnTo>
                    <a:pt x="599" y="217"/>
                  </a:lnTo>
                  <a:lnTo>
                    <a:pt x="602" y="215"/>
                  </a:lnTo>
                  <a:lnTo>
                    <a:pt x="602" y="213"/>
                  </a:lnTo>
                  <a:lnTo>
                    <a:pt x="601" y="211"/>
                  </a:lnTo>
                  <a:lnTo>
                    <a:pt x="599" y="211"/>
                  </a:lnTo>
                  <a:lnTo>
                    <a:pt x="597" y="215"/>
                  </a:lnTo>
                  <a:lnTo>
                    <a:pt x="762" y="180"/>
                  </a:lnTo>
                  <a:lnTo>
                    <a:pt x="512" y="234"/>
                  </a:lnTo>
                  <a:lnTo>
                    <a:pt x="505" y="232"/>
                  </a:lnTo>
                  <a:lnTo>
                    <a:pt x="503" y="234"/>
                  </a:lnTo>
                  <a:lnTo>
                    <a:pt x="503" y="236"/>
                  </a:lnTo>
                  <a:lnTo>
                    <a:pt x="510" y="236"/>
                  </a:lnTo>
                  <a:lnTo>
                    <a:pt x="512" y="234"/>
                  </a:lnTo>
                  <a:lnTo>
                    <a:pt x="762" y="180"/>
                  </a:lnTo>
                  <a:lnTo>
                    <a:pt x="501" y="240"/>
                  </a:lnTo>
                  <a:lnTo>
                    <a:pt x="489" y="238"/>
                  </a:lnTo>
                  <a:lnTo>
                    <a:pt x="487" y="240"/>
                  </a:lnTo>
                  <a:lnTo>
                    <a:pt x="489" y="242"/>
                  </a:lnTo>
                  <a:lnTo>
                    <a:pt x="491" y="242"/>
                  </a:lnTo>
                  <a:lnTo>
                    <a:pt x="497" y="242"/>
                  </a:lnTo>
                  <a:lnTo>
                    <a:pt x="499" y="242"/>
                  </a:lnTo>
                  <a:lnTo>
                    <a:pt x="501" y="240"/>
                  </a:lnTo>
                  <a:lnTo>
                    <a:pt x="762" y="180"/>
                  </a:lnTo>
                  <a:lnTo>
                    <a:pt x="439" y="245"/>
                  </a:lnTo>
                  <a:lnTo>
                    <a:pt x="439" y="247"/>
                  </a:lnTo>
                  <a:lnTo>
                    <a:pt x="445" y="249"/>
                  </a:lnTo>
                  <a:lnTo>
                    <a:pt x="449" y="247"/>
                  </a:lnTo>
                  <a:lnTo>
                    <a:pt x="453" y="245"/>
                  </a:lnTo>
                  <a:lnTo>
                    <a:pt x="451" y="243"/>
                  </a:lnTo>
                  <a:lnTo>
                    <a:pt x="447" y="242"/>
                  </a:lnTo>
                  <a:lnTo>
                    <a:pt x="443" y="243"/>
                  </a:lnTo>
                  <a:lnTo>
                    <a:pt x="439" y="245"/>
                  </a:lnTo>
                  <a:lnTo>
                    <a:pt x="762" y="180"/>
                  </a:lnTo>
                  <a:lnTo>
                    <a:pt x="426" y="251"/>
                  </a:lnTo>
                  <a:lnTo>
                    <a:pt x="426" y="253"/>
                  </a:lnTo>
                  <a:lnTo>
                    <a:pt x="430" y="253"/>
                  </a:lnTo>
                  <a:lnTo>
                    <a:pt x="434" y="253"/>
                  </a:lnTo>
                  <a:lnTo>
                    <a:pt x="432" y="249"/>
                  </a:lnTo>
                  <a:lnTo>
                    <a:pt x="430" y="247"/>
                  </a:lnTo>
                  <a:lnTo>
                    <a:pt x="426" y="247"/>
                  </a:lnTo>
                  <a:lnTo>
                    <a:pt x="426" y="251"/>
                  </a:lnTo>
                  <a:lnTo>
                    <a:pt x="762" y="180"/>
                  </a:lnTo>
                  <a:lnTo>
                    <a:pt x="338" y="334"/>
                  </a:lnTo>
                  <a:lnTo>
                    <a:pt x="336" y="336"/>
                  </a:lnTo>
                  <a:lnTo>
                    <a:pt x="336" y="338"/>
                  </a:lnTo>
                  <a:lnTo>
                    <a:pt x="338" y="339"/>
                  </a:lnTo>
                  <a:lnTo>
                    <a:pt x="343" y="339"/>
                  </a:lnTo>
                  <a:lnTo>
                    <a:pt x="343" y="338"/>
                  </a:lnTo>
                  <a:lnTo>
                    <a:pt x="343" y="336"/>
                  </a:lnTo>
                  <a:lnTo>
                    <a:pt x="343" y="334"/>
                  </a:lnTo>
                  <a:lnTo>
                    <a:pt x="338" y="334"/>
                  </a:lnTo>
                  <a:lnTo>
                    <a:pt x="762" y="180"/>
                  </a:lnTo>
                  <a:lnTo>
                    <a:pt x="364" y="265"/>
                  </a:lnTo>
                  <a:lnTo>
                    <a:pt x="364" y="267"/>
                  </a:lnTo>
                  <a:lnTo>
                    <a:pt x="366" y="267"/>
                  </a:lnTo>
                  <a:lnTo>
                    <a:pt x="368" y="267"/>
                  </a:lnTo>
                  <a:lnTo>
                    <a:pt x="370" y="265"/>
                  </a:lnTo>
                  <a:lnTo>
                    <a:pt x="370" y="263"/>
                  </a:lnTo>
                  <a:lnTo>
                    <a:pt x="368" y="261"/>
                  </a:lnTo>
                  <a:lnTo>
                    <a:pt x="364" y="265"/>
                  </a:lnTo>
                  <a:lnTo>
                    <a:pt x="762" y="180"/>
                  </a:lnTo>
                  <a:lnTo>
                    <a:pt x="272" y="286"/>
                  </a:lnTo>
                  <a:lnTo>
                    <a:pt x="268" y="286"/>
                  </a:lnTo>
                  <a:lnTo>
                    <a:pt x="263" y="288"/>
                  </a:lnTo>
                  <a:lnTo>
                    <a:pt x="261" y="290"/>
                  </a:lnTo>
                  <a:lnTo>
                    <a:pt x="261" y="291"/>
                  </a:lnTo>
                  <a:lnTo>
                    <a:pt x="261" y="295"/>
                  </a:lnTo>
                  <a:lnTo>
                    <a:pt x="263" y="293"/>
                  </a:lnTo>
                  <a:lnTo>
                    <a:pt x="268" y="293"/>
                  </a:lnTo>
                  <a:lnTo>
                    <a:pt x="272" y="293"/>
                  </a:lnTo>
                  <a:lnTo>
                    <a:pt x="276" y="291"/>
                  </a:lnTo>
                  <a:lnTo>
                    <a:pt x="276" y="290"/>
                  </a:lnTo>
                  <a:lnTo>
                    <a:pt x="276" y="288"/>
                  </a:lnTo>
                  <a:lnTo>
                    <a:pt x="272" y="286"/>
                  </a:lnTo>
                  <a:lnTo>
                    <a:pt x="762" y="180"/>
                  </a:lnTo>
                  <a:lnTo>
                    <a:pt x="253" y="297"/>
                  </a:lnTo>
                  <a:lnTo>
                    <a:pt x="247" y="299"/>
                  </a:lnTo>
                  <a:lnTo>
                    <a:pt x="242" y="299"/>
                  </a:lnTo>
                  <a:lnTo>
                    <a:pt x="240" y="301"/>
                  </a:lnTo>
                  <a:lnTo>
                    <a:pt x="238" y="303"/>
                  </a:lnTo>
                  <a:lnTo>
                    <a:pt x="242" y="303"/>
                  </a:lnTo>
                  <a:lnTo>
                    <a:pt x="247" y="303"/>
                  </a:lnTo>
                  <a:lnTo>
                    <a:pt x="251" y="305"/>
                  </a:lnTo>
                  <a:lnTo>
                    <a:pt x="255" y="303"/>
                  </a:lnTo>
                  <a:lnTo>
                    <a:pt x="259" y="297"/>
                  </a:lnTo>
                  <a:lnTo>
                    <a:pt x="257" y="295"/>
                  </a:lnTo>
                  <a:lnTo>
                    <a:pt x="253" y="297"/>
                  </a:lnTo>
                  <a:lnTo>
                    <a:pt x="762" y="180"/>
                  </a:lnTo>
                  <a:lnTo>
                    <a:pt x="201" y="320"/>
                  </a:lnTo>
                  <a:lnTo>
                    <a:pt x="197" y="318"/>
                  </a:lnTo>
                  <a:lnTo>
                    <a:pt x="195" y="320"/>
                  </a:lnTo>
                  <a:lnTo>
                    <a:pt x="188" y="324"/>
                  </a:lnTo>
                  <a:lnTo>
                    <a:pt x="188" y="326"/>
                  </a:lnTo>
                  <a:lnTo>
                    <a:pt x="192" y="326"/>
                  </a:lnTo>
                  <a:lnTo>
                    <a:pt x="195" y="326"/>
                  </a:lnTo>
                  <a:lnTo>
                    <a:pt x="199" y="324"/>
                  </a:lnTo>
                  <a:lnTo>
                    <a:pt x="203" y="324"/>
                  </a:lnTo>
                  <a:lnTo>
                    <a:pt x="205" y="324"/>
                  </a:lnTo>
                  <a:lnTo>
                    <a:pt x="205" y="320"/>
                  </a:lnTo>
                  <a:lnTo>
                    <a:pt x="201" y="320"/>
                  </a:lnTo>
                  <a:lnTo>
                    <a:pt x="762" y="180"/>
                  </a:lnTo>
                  <a:lnTo>
                    <a:pt x="136" y="341"/>
                  </a:lnTo>
                  <a:lnTo>
                    <a:pt x="128" y="345"/>
                  </a:lnTo>
                  <a:lnTo>
                    <a:pt x="122" y="347"/>
                  </a:lnTo>
                  <a:lnTo>
                    <a:pt x="122" y="349"/>
                  </a:lnTo>
                  <a:lnTo>
                    <a:pt x="124" y="349"/>
                  </a:lnTo>
                  <a:lnTo>
                    <a:pt x="128" y="351"/>
                  </a:lnTo>
                  <a:lnTo>
                    <a:pt x="132" y="349"/>
                  </a:lnTo>
                  <a:lnTo>
                    <a:pt x="136" y="349"/>
                  </a:lnTo>
                  <a:lnTo>
                    <a:pt x="140" y="349"/>
                  </a:lnTo>
                  <a:lnTo>
                    <a:pt x="144" y="349"/>
                  </a:lnTo>
                  <a:lnTo>
                    <a:pt x="146" y="347"/>
                  </a:lnTo>
                  <a:lnTo>
                    <a:pt x="146" y="345"/>
                  </a:lnTo>
                  <a:lnTo>
                    <a:pt x="146" y="343"/>
                  </a:lnTo>
                  <a:lnTo>
                    <a:pt x="144" y="341"/>
                  </a:lnTo>
                  <a:lnTo>
                    <a:pt x="136" y="341"/>
                  </a:lnTo>
                  <a:lnTo>
                    <a:pt x="762" y="180"/>
                  </a:lnTo>
                  <a:lnTo>
                    <a:pt x="105" y="357"/>
                  </a:lnTo>
                  <a:lnTo>
                    <a:pt x="101" y="359"/>
                  </a:lnTo>
                  <a:lnTo>
                    <a:pt x="98" y="359"/>
                  </a:lnTo>
                  <a:lnTo>
                    <a:pt x="92" y="361"/>
                  </a:lnTo>
                  <a:lnTo>
                    <a:pt x="88" y="363"/>
                  </a:lnTo>
                  <a:lnTo>
                    <a:pt x="86" y="364"/>
                  </a:lnTo>
                  <a:lnTo>
                    <a:pt x="88" y="364"/>
                  </a:lnTo>
                  <a:lnTo>
                    <a:pt x="90" y="366"/>
                  </a:lnTo>
                  <a:lnTo>
                    <a:pt x="94" y="364"/>
                  </a:lnTo>
                  <a:lnTo>
                    <a:pt x="98" y="363"/>
                  </a:lnTo>
                  <a:lnTo>
                    <a:pt x="98" y="361"/>
                  </a:lnTo>
                  <a:lnTo>
                    <a:pt x="101" y="361"/>
                  </a:lnTo>
                  <a:lnTo>
                    <a:pt x="105" y="359"/>
                  </a:lnTo>
                  <a:lnTo>
                    <a:pt x="111" y="355"/>
                  </a:lnTo>
                  <a:lnTo>
                    <a:pt x="113" y="351"/>
                  </a:lnTo>
                  <a:lnTo>
                    <a:pt x="109" y="355"/>
                  </a:lnTo>
                  <a:lnTo>
                    <a:pt x="105" y="357"/>
                  </a:lnTo>
                  <a:lnTo>
                    <a:pt x="762" y="180"/>
                  </a:lnTo>
                  <a:lnTo>
                    <a:pt x="76" y="368"/>
                  </a:lnTo>
                  <a:lnTo>
                    <a:pt x="73" y="370"/>
                  </a:lnTo>
                  <a:lnTo>
                    <a:pt x="69" y="370"/>
                  </a:lnTo>
                  <a:lnTo>
                    <a:pt x="63" y="372"/>
                  </a:lnTo>
                  <a:lnTo>
                    <a:pt x="61" y="372"/>
                  </a:lnTo>
                  <a:lnTo>
                    <a:pt x="61" y="374"/>
                  </a:lnTo>
                  <a:lnTo>
                    <a:pt x="65" y="376"/>
                  </a:lnTo>
                  <a:lnTo>
                    <a:pt x="69" y="376"/>
                  </a:lnTo>
                  <a:lnTo>
                    <a:pt x="76" y="374"/>
                  </a:lnTo>
                  <a:lnTo>
                    <a:pt x="80" y="372"/>
                  </a:lnTo>
                  <a:lnTo>
                    <a:pt x="80" y="368"/>
                  </a:lnTo>
                  <a:lnTo>
                    <a:pt x="76" y="368"/>
                  </a:lnTo>
                  <a:lnTo>
                    <a:pt x="762" y="180"/>
                  </a:lnTo>
                  <a:lnTo>
                    <a:pt x="50" y="376"/>
                  </a:lnTo>
                  <a:lnTo>
                    <a:pt x="53" y="378"/>
                  </a:lnTo>
                  <a:lnTo>
                    <a:pt x="53" y="374"/>
                  </a:lnTo>
                  <a:lnTo>
                    <a:pt x="51" y="374"/>
                  </a:lnTo>
                  <a:lnTo>
                    <a:pt x="50" y="374"/>
                  </a:lnTo>
                  <a:lnTo>
                    <a:pt x="50" y="376"/>
                  </a:lnTo>
                  <a:lnTo>
                    <a:pt x="762" y="180"/>
                  </a:lnTo>
                  <a:lnTo>
                    <a:pt x="3" y="389"/>
                  </a:lnTo>
                  <a:lnTo>
                    <a:pt x="5" y="393"/>
                  </a:lnTo>
                  <a:lnTo>
                    <a:pt x="7" y="391"/>
                  </a:lnTo>
                  <a:lnTo>
                    <a:pt x="9" y="389"/>
                  </a:lnTo>
                  <a:lnTo>
                    <a:pt x="7" y="389"/>
                  </a:lnTo>
                  <a:lnTo>
                    <a:pt x="5" y="387"/>
                  </a:lnTo>
                  <a:lnTo>
                    <a:pt x="3" y="389"/>
                  </a:lnTo>
                  <a:lnTo>
                    <a:pt x="762" y="180"/>
                  </a:lnTo>
                  <a:lnTo>
                    <a:pt x="2" y="458"/>
                  </a:lnTo>
                  <a:lnTo>
                    <a:pt x="0" y="460"/>
                  </a:lnTo>
                  <a:lnTo>
                    <a:pt x="0" y="462"/>
                  </a:lnTo>
                  <a:lnTo>
                    <a:pt x="2" y="462"/>
                  </a:lnTo>
                  <a:lnTo>
                    <a:pt x="3" y="460"/>
                  </a:lnTo>
                  <a:lnTo>
                    <a:pt x="3" y="457"/>
                  </a:lnTo>
                  <a:lnTo>
                    <a:pt x="2" y="458"/>
                  </a:lnTo>
                  <a:lnTo>
                    <a:pt x="762" y="180"/>
                  </a:lnTo>
                  <a:lnTo>
                    <a:pt x="800" y="418"/>
                  </a:lnTo>
                  <a:lnTo>
                    <a:pt x="802" y="420"/>
                  </a:lnTo>
                  <a:lnTo>
                    <a:pt x="802" y="424"/>
                  </a:lnTo>
                  <a:lnTo>
                    <a:pt x="806" y="424"/>
                  </a:lnTo>
                  <a:lnTo>
                    <a:pt x="806" y="422"/>
                  </a:lnTo>
                  <a:lnTo>
                    <a:pt x="806" y="418"/>
                  </a:lnTo>
                  <a:lnTo>
                    <a:pt x="806" y="416"/>
                  </a:lnTo>
                  <a:lnTo>
                    <a:pt x="802" y="416"/>
                  </a:lnTo>
                  <a:lnTo>
                    <a:pt x="800" y="418"/>
                  </a:lnTo>
                  <a:lnTo>
                    <a:pt x="762" y="180"/>
                  </a:lnTo>
                  <a:lnTo>
                    <a:pt x="871" y="232"/>
                  </a:lnTo>
                  <a:lnTo>
                    <a:pt x="871" y="234"/>
                  </a:lnTo>
                  <a:lnTo>
                    <a:pt x="873" y="236"/>
                  </a:lnTo>
                  <a:lnTo>
                    <a:pt x="877" y="232"/>
                  </a:lnTo>
                  <a:lnTo>
                    <a:pt x="879" y="230"/>
                  </a:lnTo>
                  <a:lnTo>
                    <a:pt x="877" y="228"/>
                  </a:lnTo>
                  <a:lnTo>
                    <a:pt x="875" y="228"/>
                  </a:lnTo>
                  <a:lnTo>
                    <a:pt x="871" y="232"/>
                  </a:lnTo>
                  <a:lnTo>
                    <a:pt x="762" y="180"/>
                  </a:lnTo>
                  <a:lnTo>
                    <a:pt x="889" y="215"/>
                  </a:lnTo>
                  <a:lnTo>
                    <a:pt x="890" y="213"/>
                  </a:lnTo>
                  <a:lnTo>
                    <a:pt x="892" y="211"/>
                  </a:lnTo>
                  <a:lnTo>
                    <a:pt x="890" y="211"/>
                  </a:lnTo>
                  <a:lnTo>
                    <a:pt x="889" y="215"/>
                  </a:lnTo>
                  <a:lnTo>
                    <a:pt x="762" y="180"/>
                  </a:lnTo>
                  <a:lnTo>
                    <a:pt x="898" y="186"/>
                  </a:lnTo>
                  <a:lnTo>
                    <a:pt x="898" y="188"/>
                  </a:lnTo>
                  <a:lnTo>
                    <a:pt x="900" y="188"/>
                  </a:lnTo>
                  <a:lnTo>
                    <a:pt x="904" y="186"/>
                  </a:lnTo>
                  <a:lnTo>
                    <a:pt x="904" y="184"/>
                  </a:lnTo>
                  <a:lnTo>
                    <a:pt x="902" y="184"/>
                  </a:lnTo>
                  <a:lnTo>
                    <a:pt x="900" y="184"/>
                  </a:lnTo>
                  <a:lnTo>
                    <a:pt x="898" y="186"/>
                  </a:lnTo>
                  <a:lnTo>
                    <a:pt x="762" y="180"/>
                  </a:lnTo>
                  <a:lnTo>
                    <a:pt x="921" y="151"/>
                  </a:lnTo>
                  <a:lnTo>
                    <a:pt x="923" y="151"/>
                  </a:lnTo>
                  <a:lnTo>
                    <a:pt x="925" y="151"/>
                  </a:lnTo>
                  <a:lnTo>
                    <a:pt x="927" y="149"/>
                  </a:lnTo>
                  <a:lnTo>
                    <a:pt x="927" y="147"/>
                  </a:lnTo>
                  <a:lnTo>
                    <a:pt x="927" y="146"/>
                  </a:lnTo>
                  <a:lnTo>
                    <a:pt x="925" y="146"/>
                  </a:lnTo>
                  <a:lnTo>
                    <a:pt x="921" y="151"/>
                  </a:lnTo>
                  <a:lnTo>
                    <a:pt x="762" y="180"/>
                  </a:lnTo>
                  <a:lnTo>
                    <a:pt x="986" y="73"/>
                  </a:lnTo>
                  <a:lnTo>
                    <a:pt x="988" y="75"/>
                  </a:lnTo>
                  <a:lnTo>
                    <a:pt x="990" y="73"/>
                  </a:lnTo>
                  <a:lnTo>
                    <a:pt x="992" y="69"/>
                  </a:lnTo>
                  <a:lnTo>
                    <a:pt x="994" y="67"/>
                  </a:lnTo>
                  <a:lnTo>
                    <a:pt x="992" y="65"/>
                  </a:lnTo>
                  <a:lnTo>
                    <a:pt x="990" y="65"/>
                  </a:lnTo>
                  <a:lnTo>
                    <a:pt x="988" y="69"/>
                  </a:lnTo>
                  <a:lnTo>
                    <a:pt x="986" y="73"/>
                  </a:lnTo>
                  <a:lnTo>
                    <a:pt x="762" y="180"/>
                  </a:lnTo>
                  <a:lnTo>
                    <a:pt x="1008" y="57"/>
                  </a:lnTo>
                  <a:lnTo>
                    <a:pt x="1011" y="57"/>
                  </a:lnTo>
                  <a:lnTo>
                    <a:pt x="1017" y="52"/>
                  </a:lnTo>
                  <a:lnTo>
                    <a:pt x="1021" y="46"/>
                  </a:lnTo>
                  <a:lnTo>
                    <a:pt x="1019" y="46"/>
                  </a:lnTo>
                  <a:lnTo>
                    <a:pt x="1015" y="50"/>
                  </a:lnTo>
                  <a:lnTo>
                    <a:pt x="1008" y="57"/>
                  </a:lnTo>
                  <a:lnTo>
                    <a:pt x="762" y="180"/>
                  </a:lnTo>
                  <a:lnTo>
                    <a:pt x="1077" y="4"/>
                  </a:lnTo>
                  <a:lnTo>
                    <a:pt x="1077" y="5"/>
                  </a:lnTo>
                  <a:lnTo>
                    <a:pt x="1081" y="5"/>
                  </a:lnTo>
                  <a:lnTo>
                    <a:pt x="1082" y="4"/>
                  </a:lnTo>
                  <a:lnTo>
                    <a:pt x="1084" y="0"/>
                  </a:lnTo>
                  <a:lnTo>
                    <a:pt x="1082" y="0"/>
                  </a:lnTo>
                  <a:lnTo>
                    <a:pt x="1081" y="0"/>
                  </a:lnTo>
                  <a:lnTo>
                    <a:pt x="1079" y="2"/>
                  </a:lnTo>
                  <a:lnTo>
                    <a:pt x="1077" y="4"/>
                  </a:lnTo>
                  <a:lnTo>
                    <a:pt x="762" y="180"/>
                  </a:lnTo>
                  <a:lnTo>
                    <a:pt x="977" y="153"/>
                  </a:lnTo>
                  <a:lnTo>
                    <a:pt x="977" y="155"/>
                  </a:lnTo>
                  <a:lnTo>
                    <a:pt x="979" y="155"/>
                  </a:lnTo>
                  <a:lnTo>
                    <a:pt x="981" y="153"/>
                  </a:lnTo>
                  <a:lnTo>
                    <a:pt x="981" y="151"/>
                  </a:lnTo>
                  <a:lnTo>
                    <a:pt x="979" y="147"/>
                  </a:lnTo>
                  <a:lnTo>
                    <a:pt x="977" y="146"/>
                  </a:lnTo>
                  <a:lnTo>
                    <a:pt x="977" y="147"/>
                  </a:lnTo>
                  <a:lnTo>
                    <a:pt x="977" y="153"/>
                  </a:lnTo>
                  <a:lnTo>
                    <a:pt x="762" y="180"/>
                  </a:lnTo>
                  <a:lnTo>
                    <a:pt x="1140" y="136"/>
                  </a:lnTo>
                  <a:lnTo>
                    <a:pt x="1142" y="138"/>
                  </a:lnTo>
                  <a:lnTo>
                    <a:pt x="1142" y="136"/>
                  </a:lnTo>
                  <a:lnTo>
                    <a:pt x="1146" y="132"/>
                  </a:lnTo>
                  <a:lnTo>
                    <a:pt x="1144" y="130"/>
                  </a:lnTo>
                  <a:lnTo>
                    <a:pt x="1140" y="136"/>
                  </a:lnTo>
                  <a:lnTo>
                    <a:pt x="762" y="180"/>
                  </a:lnTo>
                  <a:lnTo>
                    <a:pt x="1180" y="132"/>
                  </a:lnTo>
                  <a:lnTo>
                    <a:pt x="1180" y="134"/>
                  </a:lnTo>
                  <a:lnTo>
                    <a:pt x="1182" y="134"/>
                  </a:lnTo>
                  <a:lnTo>
                    <a:pt x="1184" y="130"/>
                  </a:lnTo>
                  <a:lnTo>
                    <a:pt x="1184" y="128"/>
                  </a:lnTo>
                  <a:lnTo>
                    <a:pt x="1180" y="132"/>
                  </a:lnTo>
                  <a:lnTo>
                    <a:pt x="762" y="180"/>
                  </a:lnTo>
                  <a:lnTo>
                    <a:pt x="1244" y="103"/>
                  </a:lnTo>
                  <a:lnTo>
                    <a:pt x="1246" y="105"/>
                  </a:lnTo>
                  <a:lnTo>
                    <a:pt x="1248" y="105"/>
                  </a:lnTo>
                  <a:lnTo>
                    <a:pt x="1250" y="103"/>
                  </a:lnTo>
                  <a:lnTo>
                    <a:pt x="1251" y="101"/>
                  </a:lnTo>
                  <a:lnTo>
                    <a:pt x="1250" y="100"/>
                  </a:lnTo>
                  <a:lnTo>
                    <a:pt x="1248" y="100"/>
                  </a:lnTo>
                  <a:lnTo>
                    <a:pt x="1244" y="103"/>
                  </a:lnTo>
                  <a:lnTo>
                    <a:pt x="762" y="180"/>
                  </a:lnTo>
                  <a:lnTo>
                    <a:pt x="1271" y="100"/>
                  </a:lnTo>
                  <a:lnTo>
                    <a:pt x="1271" y="101"/>
                  </a:lnTo>
                  <a:lnTo>
                    <a:pt x="1274" y="101"/>
                  </a:lnTo>
                  <a:lnTo>
                    <a:pt x="1276" y="100"/>
                  </a:lnTo>
                  <a:lnTo>
                    <a:pt x="1278" y="98"/>
                  </a:lnTo>
                  <a:lnTo>
                    <a:pt x="1276" y="98"/>
                  </a:lnTo>
                  <a:lnTo>
                    <a:pt x="1274" y="98"/>
                  </a:lnTo>
                  <a:lnTo>
                    <a:pt x="1271" y="98"/>
                  </a:lnTo>
                  <a:lnTo>
                    <a:pt x="1271" y="100"/>
                  </a:lnTo>
                  <a:lnTo>
                    <a:pt x="762" y="180"/>
                  </a:lnTo>
                  <a:lnTo>
                    <a:pt x="1286" y="96"/>
                  </a:lnTo>
                  <a:lnTo>
                    <a:pt x="1286" y="98"/>
                  </a:lnTo>
                  <a:lnTo>
                    <a:pt x="1290" y="98"/>
                  </a:lnTo>
                  <a:lnTo>
                    <a:pt x="1292" y="96"/>
                  </a:lnTo>
                  <a:lnTo>
                    <a:pt x="1294" y="94"/>
                  </a:lnTo>
                  <a:lnTo>
                    <a:pt x="1294" y="92"/>
                  </a:lnTo>
                  <a:lnTo>
                    <a:pt x="1292" y="92"/>
                  </a:lnTo>
                  <a:lnTo>
                    <a:pt x="1286" y="96"/>
                  </a:lnTo>
                  <a:lnTo>
                    <a:pt x="762" y="180"/>
                  </a:lnTo>
                  <a:lnTo>
                    <a:pt x="1303" y="105"/>
                  </a:lnTo>
                  <a:lnTo>
                    <a:pt x="1305" y="105"/>
                  </a:lnTo>
                  <a:lnTo>
                    <a:pt x="1307" y="105"/>
                  </a:lnTo>
                  <a:lnTo>
                    <a:pt x="1309" y="103"/>
                  </a:lnTo>
                  <a:lnTo>
                    <a:pt x="1311" y="100"/>
                  </a:lnTo>
                  <a:lnTo>
                    <a:pt x="1309" y="100"/>
                  </a:lnTo>
                  <a:lnTo>
                    <a:pt x="1307" y="100"/>
                  </a:lnTo>
                  <a:lnTo>
                    <a:pt x="1305" y="101"/>
                  </a:lnTo>
                  <a:lnTo>
                    <a:pt x="1303" y="105"/>
                  </a:lnTo>
                  <a:lnTo>
                    <a:pt x="762" y="180"/>
                  </a:lnTo>
                  <a:lnTo>
                    <a:pt x="1346" y="88"/>
                  </a:lnTo>
                  <a:lnTo>
                    <a:pt x="1347" y="90"/>
                  </a:lnTo>
                  <a:lnTo>
                    <a:pt x="1347" y="90"/>
                  </a:lnTo>
                  <a:lnTo>
                    <a:pt x="1351" y="90"/>
                  </a:lnTo>
                  <a:lnTo>
                    <a:pt x="1353" y="88"/>
                  </a:lnTo>
                  <a:lnTo>
                    <a:pt x="1351" y="86"/>
                  </a:lnTo>
                  <a:lnTo>
                    <a:pt x="1349" y="84"/>
                  </a:lnTo>
                  <a:lnTo>
                    <a:pt x="1347" y="86"/>
                  </a:lnTo>
                  <a:lnTo>
                    <a:pt x="1346" y="88"/>
                  </a:lnTo>
                  <a:lnTo>
                    <a:pt x="762" y="180"/>
                  </a:lnTo>
                  <a:lnTo>
                    <a:pt x="1374" y="90"/>
                  </a:lnTo>
                  <a:lnTo>
                    <a:pt x="1370" y="92"/>
                  </a:lnTo>
                  <a:lnTo>
                    <a:pt x="1365" y="96"/>
                  </a:lnTo>
                  <a:lnTo>
                    <a:pt x="1367" y="98"/>
                  </a:lnTo>
                  <a:lnTo>
                    <a:pt x="1372" y="98"/>
                  </a:lnTo>
                  <a:lnTo>
                    <a:pt x="1374" y="94"/>
                  </a:lnTo>
                  <a:lnTo>
                    <a:pt x="1376" y="92"/>
                  </a:lnTo>
                  <a:lnTo>
                    <a:pt x="1374" y="90"/>
                  </a:lnTo>
                  <a:lnTo>
                    <a:pt x="762" y="180"/>
                  </a:lnTo>
                  <a:lnTo>
                    <a:pt x="1407" y="86"/>
                  </a:lnTo>
                  <a:lnTo>
                    <a:pt x="1407" y="88"/>
                  </a:lnTo>
                  <a:lnTo>
                    <a:pt x="1409" y="88"/>
                  </a:lnTo>
                  <a:lnTo>
                    <a:pt x="1415" y="86"/>
                  </a:lnTo>
                  <a:lnTo>
                    <a:pt x="1413" y="84"/>
                  </a:lnTo>
                  <a:lnTo>
                    <a:pt x="1411" y="84"/>
                  </a:lnTo>
                  <a:lnTo>
                    <a:pt x="1409" y="84"/>
                  </a:lnTo>
                  <a:lnTo>
                    <a:pt x="1407" y="86"/>
                  </a:lnTo>
                  <a:lnTo>
                    <a:pt x="762" y="180"/>
                  </a:lnTo>
                  <a:lnTo>
                    <a:pt x="1459" y="78"/>
                  </a:lnTo>
                  <a:lnTo>
                    <a:pt x="1455" y="80"/>
                  </a:lnTo>
                  <a:lnTo>
                    <a:pt x="1451" y="78"/>
                  </a:lnTo>
                  <a:lnTo>
                    <a:pt x="1445" y="80"/>
                  </a:lnTo>
                  <a:lnTo>
                    <a:pt x="1442" y="84"/>
                  </a:lnTo>
                  <a:lnTo>
                    <a:pt x="1440" y="84"/>
                  </a:lnTo>
                  <a:lnTo>
                    <a:pt x="1442" y="86"/>
                  </a:lnTo>
                  <a:lnTo>
                    <a:pt x="1449" y="88"/>
                  </a:lnTo>
                  <a:lnTo>
                    <a:pt x="1455" y="86"/>
                  </a:lnTo>
                  <a:lnTo>
                    <a:pt x="1459" y="84"/>
                  </a:lnTo>
                  <a:lnTo>
                    <a:pt x="1461" y="80"/>
                  </a:lnTo>
                  <a:lnTo>
                    <a:pt x="1459" y="78"/>
                  </a:lnTo>
                  <a:lnTo>
                    <a:pt x="762" y="180"/>
                  </a:lnTo>
                  <a:lnTo>
                    <a:pt x="1480" y="80"/>
                  </a:lnTo>
                  <a:lnTo>
                    <a:pt x="1470" y="84"/>
                  </a:lnTo>
                  <a:lnTo>
                    <a:pt x="1468" y="84"/>
                  </a:lnTo>
                  <a:lnTo>
                    <a:pt x="1470" y="84"/>
                  </a:lnTo>
                  <a:lnTo>
                    <a:pt x="1476" y="86"/>
                  </a:lnTo>
                  <a:lnTo>
                    <a:pt x="1480" y="86"/>
                  </a:lnTo>
                  <a:lnTo>
                    <a:pt x="1482" y="82"/>
                  </a:lnTo>
                  <a:lnTo>
                    <a:pt x="1482" y="80"/>
                  </a:lnTo>
                  <a:lnTo>
                    <a:pt x="1480" y="80"/>
                  </a:lnTo>
                  <a:lnTo>
                    <a:pt x="762" y="180"/>
                  </a:lnTo>
                  <a:lnTo>
                    <a:pt x="1503" y="76"/>
                  </a:lnTo>
                  <a:lnTo>
                    <a:pt x="1497" y="76"/>
                  </a:lnTo>
                  <a:lnTo>
                    <a:pt x="1493" y="80"/>
                  </a:lnTo>
                  <a:lnTo>
                    <a:pt x="1495" y="82"/>
                  </a:lnTo>
                  <a:lnTo>
                    <a:pt x="1499" y="82"/>
                  </a:lnTo>
                  <a:lnTo>
                    <a:pt x="1509" y="80"/>
                  </a:lnTo>
                  <a:lnTo>
                    <a:pt x="1511" y="78"/>
                  </a:lnTo>
                  <a:lnTo>
                    <a:pt x="1513" y="75"/>
                  </a:lnTo>
                  <a:lnTo>
                    <a:pt x="1511" y="75"/>
                  </a:lnTo>
                  <a:lnTo>
                    <a:pt x="1509" y="75"/>
                  </a:lnTo>
                  <a:lnTo>
                    <a:pt x="1503" y="76"/>
                  </a:lnTo>
                  <a:lnTo>
                    <a:pt x="762" y="180"/>
                  </a:lnTo>
                  <a:lnTo>
                    <a:pt x="1584" y="75"/>
                  </a:lnTo>
                  <a:lnTo>
                    <a:pt x="1578" y="75"/>
                  </a:lnTo>
                  <a:lnTo>
                    <a:pt x="1572" y="78"/>
                  </a:lnTo>
                  <a:lnTo>
                    <a:pt x="1574" y="80"/>
                  </a:lnTo>
                  <a:lnTo>
                    <a:pt x="1576" y="80"/>
                  </a:lnTo>
                  <a:lnTo>
                    <a:pt x="1584" y="78"/>
                  </a:lnTo>
                  <a:lnTo>
                    <a:pt x="1587" y="76"/>
                  </a:lnTo>
                  <a:lnTo>
                    <a:pt x="1584" y="75"/>
                  </a:lnTo>
                  <a:lnTo>
                    <a:pt x="762" y="180"/>
                  </a:lnTo>
                  <a:close/>
                </a:path>
              </a:pathLst>
            </a:custGeom>
            <a:solidFill>
              <a:schemeClr val="bg1">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5067488" y="347696"/>
              <a:ext cx="4076512" cy="6510304"/>
            </a:xfrm>
            <a:custGeom>
              <a:avLst/>
              <a:gdLst/>
              <a:ahLst/>
              <a:cxnLst>
                <a:cxn ang="0">
                  <a:pos x="621" y="794"/>
                </a:cxn>
                <a:cxn ang="0">
                  <a:pos x="703" y="299"/>
                </a:cxn>
                <a:cxn ang="0">
                  <a:pos x="569" y="435"/>
                </a:cxn>
                <a:cxn ang="0">
                  <a:pos x="292" y="276"/>
                </a:cxn>
                <a:cxn ang="0">
                  <a:pos x="419" y="23"/>
                </a:cxn>
                <a:cxn ang="0">
                  <a:pos x="384" y="80"/>
                </a:cxn>
                <a:cxn ang="0">
                  <a:pos x="724" y="541"/>
                </a:cxn>
                <a:cxn ang="0">
                  <a:pos x="613" y="652"/>
                </a:cxn>
                <a:cxn ang="0">
                  <a:pos x="551" y="710"/>
                </a:cxn>
                <a:cxn ang="0">
                  <a:pos x="676" y="558"/>
                </a:cxn>
                <a:cxn ang="0">
                  <a:pos x="651" y="537"/>
                </a:cxn>
                <a:cxn ang="0">
                  <a:pos x="599" y="574"/>
                </a:cxn>
                <a:cxn ang="0">
                  <a:pos x="646" y="527"/>
                </a:cxn>
                <a:cxn ang="0">
                  <a:pos x="709" y="441"/>
                </a:cxn>
                <a:cxn ang="0">
                  <a:pos x="569" y="593"/>
                </a:cxn>
                <a:cxn ang="0">
                  <a:pos x="682" y="447"/>
                </a:cxn>
                <a:cxn ang="0">
                  <a:pos x="688" y="395"/>
                </a:cxn>
                <a:cxn ang="0">
                  <a:pos x="542" y="545"/>
                </a:cxn>
                <a:cxn ang="0">
                  <a:pos x="450" y="646"/>
                </a:cxn>
                <a:cxn ang="0">
                  <a:pos x="480" y="600"/>
                </a:cxn>
                <a:cxn ang="0">
                  <a:pos x="580" y="479"/>
                </a:cxn>
                <a:cxn ang="0">
                  <a:pos x="649" y="410"/>
                </a:cxn>
                <a:cxn ang="0">
                  <a:pos x="590" y="460"/>
                </a:cxn>
                <a:cxn ang="0">
                  <a:pos x="544" y="504"/>
                </a:cxn>
                <a:cxn ang="0">
                  <a:pos x="628" y="405"/>
                </a:cxn>
                <a:cxn ang="0">
                  <a:pos x="692" y="335"/>
                </a:cxn>
                <a:cxn ang="0">
                  <a:pos x="663" y="353"/>
                </a:cxn>
                <a:cxn ang="0">
                  <a:pos x="425" y="608"/>
                </a:cxn>
                <a:cxn ang="0">
                  <a:pos x="286" y="758"/>
                </a:cxn>
                <a:cxn ang="0">
                  <a:pos x="192" y="865"/>
                </a:cxn>
                <a:cxn ang="0">
                  <a:pos x="48" y="931"/>
                </a:cxn>
                <a:cxn ang="0">
                  <a:pos x="62" y="842"/>
                </a:cxn>
                <a:cxn ang="0">
                  <a:pos x="56" y="810"/>
                </a:cxn>
                <a:cxn ang="0">
                  <a:pos x="35" y="863"/>
                </a:cxn>
                <a:cxn ang="0">
                  <a:pos x="469" y="1057"/>
                </a:cxn>
                <a:cxn ang="0">
                  <a:pos x="592" y="902"/>
                </a:cxn>
                <a:cxn ang="0">
                  <a:pos x="663" y="817"/>
                </a:cxn>
                <a:cxn ang="0">
                  <a:pos x="676" y="767"/>
                </a:cxn>
                <a:cxn ang="0">
                  <a:pos x="688" y="737"/>
                </a:cxn>
                <a:cxn ang="0">
                  <a:pos x="507" y="915"/>
                </a:cxn>
                <a:cxn ang="0">
                  <a:pos x="425" y="988"/>
                </a:cxn>
                <a:cxn ang="0">
                  <a:pos x="475" y="879"/>
                </a:cxn>
                <a:cxn ang="0">
                  <a:pos x="622" y="716"/>
                </a:cxn>
                <a:cxn ang="0">
                  <a:pos x="557" y="779"/>
                </a:cxn>
                <a:cxn ang="0">
                  <a:pos x="538" y="787"/>
                </a:cxn>
                <a:cxn ang="0">
                  <a:pos x="701" y="587"/>
                </a:cxn>
                <a:cxn ang="0">
                  <a:pos x="532" y="775"/>
                </a:cxn>
                <a:cxn ang="0">
                  <a:pos x="546" y="737"/>
                </a:cxn>
                <a:cxn ang="0">
                  <a:pos x="569" y="614"/>
                </a:cxn>
                <a:cxn ang="0">
                  <a:pos x="382" y="675"/>
                </a:cxn>
                <a:cxn ang="0">
                  <a:pos x="323" y="756"/>
                </a:cxn>
                <a:cxn ang="0">
                  <a:pos x="210" y="879"/>
                </a:cxn>
                <a:cxn ang="0">
                  <a:pos x="455" y="583"/>
                </a:cxn>
                <a:cxn ang="0">
                  <a:pos x="384" y="681"/>
                </a:cxn>
                <a:cxn ang="0">
                  <a:pos x="488" y="861"/>
                </a:cxn>
                <a:cxn ang="0">
                  <a:pos x="478" y="867"/>
                </a:cxn>
                <a:cxn ang="0">
                  <a:pos x="108" y="614"/>
                </a:cxn>
                <a:cxn ang="0">
                  <a:pos x="141" y="531"/>
                </a:cxn>
                <a:cxn ang="0">
                  <a:pos x="237" y="395"/>
                </a:cxn>
                <a:cxn ang="0">
                  <a:pos x="194" y="441"/>
                </a:cxn>
                <a:cxn ang="0">
                  <a:pos x="100" y="591"/>
                </a:cxn>
              </a:cxnLst>
              <a:rect l="0" t="0" r="0" b="0"/>
              <a:pathLst>
                <a:path w="724" h="1086">
                  <a:moveTo>
                    <a:pt x="619" y="794"/>
                  </a:moveTo>
                  <a:lnTo>
                    <a:pt x="613" y="802"/>
                  </a:lnTo>
                  <a:lnTo>
                    <a:pt x="603" y="810"/>
                  </a:lnTo>
                  <a:lnTo>
                    <a:pt x="594" y="825"/>
                  </a:lnTo>
                  <a:lnTo>
                    <a:pt x="528" y="898"/>
                  </a:lnTo>
                  <a:lnTo>
                    <a:pt x="540" y="888"/>
                  </a:lnTo>
                  <a:lnTo>
                    <a:pt x="580" y="846"/>
                  </a:lnTo>
                  <a:lnTo>
                    <a:pt x="617" y="804"/>
                  </a:lnTo>
                  <a:lnTo>
                    <a:pt x="630" y="789"/>
                  </a:lnTo>
                  <a:lnTo>
                    <a:pt x="651" y="764"/>
                  </a:lnTo>
                  <a:lnTo>
                    <a:pt x="646" y="769"/>
                  </a:lnTo>
                  <a:lnTo>
                    <a:pt x="636" y="777"/>
                  </a:lnTo>
                  <a:lnTo>
                    <a:pt x="626" y="787"/>
                  </a:lnTo>
                  <a:lnTo>
                    <a:pt x="621" y="794"/>
                  </a:lnTo>
                  <a:lnTo>
                    <a:pt x="619" y="794"/>
                  </a:lnTo>
                  <a:lnTo>
                    <a:pt x="523" y="491"/>
                  </a:lnTo>
                  <a:lnTo>
                    <a:pt x="561" y="449"/>
                  </a:lnTo>
                  <a:lnTo>
                    <a:pt x="605" y="399"/>
                  </a:lnTo>
                  <a:lnTo>
                    <a:pt x="622" y="383"/>
                  </a:lnTo>
                  <a:lnTo>
                    <a:pt x="636" y="372"/>
                  </a:lnTo>
                  <a:lnTo>
                    <a:pt x="640" y="364"/>
                  </a:lnTo>
                  <a:lnTo>
                    <a:pt x="646" y="359"/>
                  </a:lnTo>
                  <a:lnTo>
                    <a:pt x="657" y="347"/>
                  </a:lnTo>
                  <a:lnTo>
                    <a:pt x="667" y="335"/>
                  </a:lnTo>
                  <a:lnTo>
                    <a:pt x="688" y="316"/>
                  </a:lnTo>
                  <a:lnTo>
                    <a:pt x="697" y="305"/>
                  </a:lnTo>
                  <a:lnTo>
                    <a:pt x="703" y="301"/>
                  </a:lnTo>
                  <a:lnTo>
                    <a:pt x="703" y="299"/>
                  </a:lnTo>
                  <a:lnTo>
                    <a:pt x="701" y="297"/>
                  </a:lnTo>
                  <a:lnTo>
                    <a:pt x="699" y="299"/>
                  </a:lnTo>
                  <a:lnTo>
                    <a:pt x="694" y="303"/>
                  </a:lnTo>
                  <a:lnTo>
                    <a:pt x="690" y="307"/>
                  </a:lnTo>
                  <a:lnTo>
                    <a:pt x="682" y="314"/>
                  </a:lnTo>
                  <a:lnTo>
                    <a:pt x="676" y="322"/>
                  </a:lnTo>
                  <a:lnTo>
                    <a:pt x="667" y="328"/>
                  </a:lnTo>
                  <a:lnTo>
                    <a:pt x="661" y="334"/>
                  </a:lnTo>
                  <a:lnTo>
                    <a:pt x="657" y="339"/>
                  </a:lnTo>
                  <a:lnTo>
                    <a:pt x="651" y="347"/>
                  </a:lnTo>
                  <a:lnTo>
                    <a:pt x="634" y="364"/>
                  </a:lnTo>
                  <a:lnTo>
                    <a:pt x="626" y="376"/>
                  </a:lnTo>
                  <a:lnTo>
                    <a:pt x="594" y="408"/>
                  </a:lnTo>
                  <a:lnTo>
                    <a:pt x="569" y="435"/>
                  </a:lnTo>
                  <a:lnTo>
                    <a:pt x="551" y="454"/>
                  </a:lnTo>
                  <a:lnTo>
                    <a:pt x="540" y="464"/>
                  </a:lnTo>
                  <a:lnTo>
                    <a:pt x="532" y="474"/>
                  </a:lnTo>
                  <a:lnTo>
                    <a:pt x="528" y="479"/>
                  </a:lnTo>
                  <a:lnTo>
                    <a:pt x="525" y="481"/>
                  </a:lnTo>
                  <a:lnTo>
                    <a:pt x="511" y="499"/>
                  </a:lnTo>
                  <a:lnTo>
                    <a:pt x="488" y="522"/>
                  </a:lnTo>
                  <a:lnTo>
                    <a:pt x="523" y="491"/>
                  </a:lnTo>
                  <a:lnTo>
                    <a:pt x="619" y="794"/>
                  </a:lnTo>
                  <a:lnTo>
                    <a:pt x="310" y="249"/>
                  </a:lnTo>
                  <a:lnTo>
                    <a:pt x="329" y="215"/>
                  </a:lnTo>
                  <a:lnTo>
                    <a:pt x="310" y="239"/>
                  </a:lnTo>
                  <a:lnTo>
                    <a:pt x="300" y="257"/>
                  </a:lnTo>
                  <a:lnTo>
                    <a:pt x="292" y="276"/>
                  </a:lnTo>
                  <a:lnTo>
                    <a:pt x="302" y="263"/>
                  </a:lnTo>
                  <a:lnTo>
                    <a:pt x="306" y="257"/>
                  </a:lnTo>
                  <a:lnTo>
                    <a:pt x="310" y="249"/>
                  </a:lnTo>
                  <a:lnTo>
                    <a:pt x="619" y="794"/>
                  </a:lnTo>
                  <a:lnTo>
                    <a:pt x="394" y="71"/>
                  </a:lnTo>
                  <a:lnTo>
                    <a:pt x="398" y="67"/>
                  </a:lnTo>
                  <a:lnTo>
                    <a:pt x="402" y="61"/>
                  </a:lnTo>
                  <a:lnTo>
                    <a:pt x="406" y="51"/>
                  </a:lnTo>
                  <a:lnTo>
                    <a:pt x="409" y="44"/>
                  </a:lnTo>
                  <a:lnTo>
                    <a:pt x="413" y="40"/>
                  </a:lnTo>
                  <a:lnTo>
                    <a:pt x="419" y="36"/>
                  </a:lnTo>
                  <a:lnTo>
                    <a:pt x="421" y="30"/>
                  </a:lnTo>
                  <a:lnTo>
                    <a:pt x="417" y="32"/>
                  </a:lnTo>
                  <a:lnTo>
                    <a:pt x="419" y="23"/>
                  </a:lnTo>
                  <a:lnTo>
                    <a:pt x="425" y="7"/>
                  </a:lnTo>
                  <a:lnTo>
                    <a:pt x="429" y="0"/>
                  </a:lnTo>
                  <a:lnTo>
                    <a:pt x="427" y="1"/>
                  </a:lnTo>
                  <a:lnTo>
                    <a:pt x="417" y="13"/>
                  </a:lnTo>
                  <a:lnTo>
                    <a:pt x="413" y="19"/>
                  </a:lnTo>
                  <a:lnTo>
                    <a:pt x="413" y="13"/>
                  </a:lnTo>
                  <a:lnTo>
                    <a:pt x="406" y="21"/>
                  </a:lnTo>
                  <a:lnTo>
                    <a:pt x="398" y="28"/>
                  </a:lnTo>
                  <a:lnTo>
                    <a:pt x="390" y="36"/>
                  </a:lnTo>
                  <a:lnTo>
                    <a:pt x="386" y="40"/>
                  </a:lnTo>
                  <a:lnTo>
                    <a:pt x="386" y="44"/>
                  </a:lnTo>
                  <a:lnTo>
                    <a:pt x="384" y="53"/>
                  </a:lnTo>
                  <a:lnTo>
                    <a:pt x="382" y="69"/>
                  </a:lnTo>
                  <a:lnTo>
                    <a:pt x="384" y="80"/>
                  </a:lnTo>
                  <a:lnTo>
                    <a:pt x="386" y="78"/>
                  </a:lnTo>
                  <a:lnTo>
                    <a:pt x="394" y="71"/>
                  </a:lnTo>
                  <a:lnTo>
                    <a:pt x="619" y="794"/>
                  </a:lnTo>
                  <a:lnTo>
                    <a:pt x="561" y="719"/>
                  </a:lnTo>
                  <a:lnTo>
                    <a:pt x="574" y="704"/>
                  </a:lnTo>
                  <a:lnTo>
                    <a:pt x="590" y="685"/>
                  </a:lnTo>
                  <a:lnTo>
                    <a:pt x="605" y="669"/>
                  </a:lnTo>
                  <a:lnTo>
                    <a:pt x="619" y="654"/>
                  </a:lnTo>
                  <a:lnTo>
                    <a:pt x="653" y="618"/>
                  </a:lnTo>
                  <a:lnTo>
                    <a:pt x="670" y="600"/>
                  </a:lnTo>
                  <a:lnTo>
                    <a:pt x="690" y="577"/>
                  </a:lnTo>
                  <a:lnTo>
                    <a:pt x="701" y="564"/>
                  </a:lnTo>
                  <a:lnTo>
                    <a:pt x="709" y="556"/>
                  </a:lnTo>
                  <a:lnTo>
                    <a:pt x="724" y="541"/>
                  </a:lnTo>
                  <a:lnTo>
                    <a:pt x="724" y="531"/>
                  </a:lnTo>
                  <a:lnTo>
                    <a:pt x="722" y="535"/>
                  </a:lnTo>
                  <a:lnTo>
                    <a:pt x="711" y="547"/>
                  </a:lnTo>
                  <a:lnTo>
                    <a:pt x="703" y="554"/>
                  </a:lnTo>
                  <a:lnTo>
                    <a:pt x="699" y="558"/>
                  </a:lnTo>
                  <a:lnTo>
                    <a:pt x="695" y="566"/>
                  </a:lnTo>
                  <a:lnTo>
                    <a:pt x="684" y="577"/>
                  </a:lnTo>
                  <a:lnTo>
                    <a:pt x="665" y="598"/>
                  </a:lnTo>
                  <a:lnTo>
                    <a:pt x="647" y="618"/>
                  </a:lnTo>
                  <a:lnTo>
                    <a:pt x="636" y="631"/>
                  </a:lnTo>
                  <a:lnTo>
                    <a:pt x="630" y="637"/>
                  </a:lnTo>
                  <a:lnTo>
                    <a:pt x="624" y="643"/>
                  </a:lnTo>
                  <a:lnTo>
                    <a:pt x="619" y="646"/>
                  </a:lnTo>
                  <a:lnTo>
                    <a:pt x="613" y="652"/>
                  </a:lnTo>
                  <a:lnTo>
                    <a:pt x="603" y="664"/>
                  </a:lnTo>
                  <a:lnTo>
                    <a:pt x="594" y="675"/>
                  </a:lnTo>
                  <a:lnTo>
                    <a:pt x="582" y="687"/>
                  </a:lnTo>
                  <a:lnTo>
                    <a:pt x="565" y="702"/>
                  </a:lnTo>
                  <a:lnTo>
                    <a:pt x="555" y="712"/>
                  </a:lnTo>
                  <a:lnTo>
                    <a:pt x="550" y="717"/>
                  </a:lnTo>
                  <a:lnTo>
                    <a:pt x="546" y="721"/>
                  </a:lnTo>
                  <a:lnTo>
                    <a:pt x="544" y="723"/>
                  </a:lnTo>
                  <a:lnTo>
                    <a:pt x="538" y="731"/>
                  </a:lnTo>
                  <a:lnTo>
                    <a:pt x="532" y="737"/>
                  </a:lnTo>
                  <a:lnTo>
                    <a:pt x="534" y="733"/>
                  </a:lnTo>
                  <a:lnTo>
                    <a:pt x="538" y="727"/>
                  </a:lnTo>
                  <a:lnTo>
                    <a:pt x="544" y="719"/>
                  </a:lnTo>
                  <a:lnTo>
                    <a:pt x="551" y="710"/>
                  </a:lnTo>
                  <a:lnTo>
                    <a:pt x="565" y="696"/>
                  </a:lnTo>
                  <a:lnTo>
                    <a:pt x="574" y="681"/>
                  </a:lnTo>
                  <a:lnTo>
                    <a:pt x="580" y="673"/>
                  </a:lnTo>
                  <a:lnTo>
                    <a:pt x="588" y="664"/>
                  </a:lnTo>
                  <a:lnTo>
                    <a:pt x="601" y="645"/>
                  </a:lnTo>
                  <a:lnTo>
                    <a:pt x="617" y="629"/>
                  </a:lnTo>
                  <a:lnTo>
                    <a:pt x="634" y="606"/>
                  </a:lnTo>
                  <a:lnTo>
                    <a:pt x="655" y="587"/>
                  </a:lnTo>
                  <a:lnTo>
                    <a:pt x="682" y="558"/>
                  </a:lnTo>
                  <a:lnTo>
                    <a:pt x="724" y="512"/>
                  </a:lnTo>
                  <a:lnTo>
                    <a:pt x="724" y="504"/>
                  </a:lnTo>
                  <a:lnTo>
                    <a:pt x="713" y="518"/>
                  </a:lnTo>
                  <a:lnTo>
                    <a:pt x="697" y="531"/>
                  </a:lnTo>
                  <a:lnTo>
                    <a:pt x="676" y="558"/>
                  </a:lnTo>
                  <a:lnTo>
                    <a:pt x="678" y="552"/>
                  </a:lnTo>
                  <a:lnTo>
                    <a:pt x="682" y="545"/>
                  </a:lnTo>
                  <a:lnTo>
                    <a:pt x="699" y="524"/>
                  </a:lnTo>
                  <a:lnTo>
                    <a:pt x="724" y="499"/>
                  </a:lnTo>
                  <a:lnTo>
                    <a:pt x="724" y="460"/>
                  </a:lnTo>
                  <a:lnTo>
                    <a:pt x="718" y="468"/>
                  </a:lnTo>
                  <a:lnTo>
                    <a:pt x="705" y="479"/>
                  </a:lnTo>
                  <a:lnTo>
                    <a:pt x="695" y="489"/>
                  </a:lnTo>
                  <a:lnTo>
                    <a:pt x="690" y="497"/>
                  </a:lnTo>
                  <a:lnTo>
                    <a:pt x="676" y="508"/>
                  </a:lnTo>
                  <a:lnTo>
                    <a:pt x="663" y="518"/>
                  </a:lnTo>
                  <a:lnTo>
                    <a:pt x="659" y="524"/>
                  </a:lnTo>
                  <a:lnTo>
                    <a:pt x="655" y="531"/>
                  </a:lnTo>
                  <a:lnTo>
                    <a:pt x="651" y="537"/>
                  </a:lnTo>
                  <a:lnTo>
                    <a:pt x="646" y="541"/>
                  </a:lnTo>
                  <a:lnTo>
                    <a:pt x="642" y="547"/>
                  </a:lnTo>
                  <a:lnTo>
                    <a:pt x="638" y="552"/>
                  </a:lnTo>
                  <a:lnTo>
                    <a:pt x="624" y="564"/>
                  </a:lnTo>
                  <a:lnTo>
                    <a:pt x="611" y="575"/>
                  </a:lnTo>
                  <a:lnTo>
                    <a:pt x="605" y="579"/>
                  </a:lnTo>
                  <a:lnTo>
                    <a:pt x="599" y="585"/>
                  </a:lnTo>
                  <a:lnTo>
                    <a:pt x="598" y="587"/>
                  </a:lnTo>
                  <a:lnTo>
                    <a:pt x="594" y="583"/>
                  </a:lnTo>
                  <a:lnTo>
                    <a:pt x="594" y="581"/>
                  </a:lnTo>
                  <a:lnTo>
                    <a:pt x="594" y="577"/>
                  </a:lnTo>
                  <a:lnTo>
                    <a:pt x="598" y="574"/>
                  </a:lnTo>
                  <a:lnTo>
                    <a:pt x="598" y="572"/>
                  </a:lnTo>
                  <a:lnTo>
                    <a:pt x="599" y="574"/>
                  </a:lnTo>
                  <a:lnTo>
                    <a:pt x="601" y="574"/>
                  </a:lnTo>
                  <a:lnTo>
                    <a:pt x="605" y="570"/>
                  </a:lnTo>
                  <a:lnTo>
                    <a:pt x="611" y="564"/>
                  </a:lnTo>
                  <a:lnTo>
                    <a:pt x="615" y="558"/>
                  </a:lnTo>
                  <a:lnTo>
                    <a:pt x="617" y="550"/>
                  </a:lnTo>
                  <a:lnTo>
                    <a:pt x="617" y="547"/>
                  </a:lnTo>
                  <a:lnTo>
                    <a:pt x="619" y="549"/>
                  </a:lnTo>
                  <a:lnTo>
                    <a:pt x="617" y="558"/>
                  </a:lnTo>
                  <a:lnTo>
                    <a:pt x="615" y="566"/>
                  </a:lnTo>
                  <a:lnTo>
                    <a:pt x="622" y="554"/>
                  </a:lnTo>
                  <a:lnTo>
                    <a:pt x="626" y="543"/>
                  </a:lnTo>
                  <a:lnTo>
                    <a:pt x="632" y="537"/>
                  </a:lnTo>
                  <a:lnTo>
                    <a:pt x="638" y="531"/>
                  </a:lnTo>
                  <a:lnTo>
                    <a:pt x="646" y="527"/>
                  </a:lnTo>
                  <a:lnTo>
                    <a:pt x="649" y="524"/>
                  </a:lnTo>
                  <a:lnTo>
                    <a:pt x="653" y="516"/>
                  </a:lnTo>
                  <a:lnTo>
                    <a:pt x="676" y="491"/>
                  </a:lnTo>
                  <a:lnTo>
                    <a:pt x="684" y="479"/>
                  </a:lnTo>
                  <a:lnTo>
                    <a:pt x="692" y="470"/>
                  </a:lnTo>
                  <a:lnTo>
                    <a:pt x="697" y="466"/>
                  </a:lnTo>
                  <a:lnTo>
                    <a:pt x="701" y="462"/>
                  </a:lnTo>
                  <a:lnTo>
                    <a:pt x="709" y="451"/>
                  </a:lnTo>
                  <a:lnTo>
                    <a:pt x="717" y="443"/>
                  </a:lnTo>
                  <a:lnTo>
                    <a:pt x="724" y="435"/>
                  </a:lnTo>
                  <a:lnTo>
                    <a:pt x="724" y="426"/>
                  </a:lnTo>
                  <a:lnTo>
                    <a:pt x="722" y="428"/>
                  </a:lnTo>
                  <a:lnTo>
                    <a:pt x="715" y="433"/>
                  </a:lnTo>
                  <a:lnTo>
                    <a:pt x="709" y="441"/>
                  </a:lnTo>
                  <a:lnTo>
                    <a:pt x="703" y="449"/>
                  </a:lnTo>
                  <a:lnTo>
                    <a:pt x="692" y="462"/>
                  </a:lnTo>
                  <a:lnTo>
                    <a:pt x="665" y="491"/>
                  </a:lnTo>
                  <a:lnTo>
                    <a:pt x="653" y="506"/>
                  </a:lnTo>
                  <a:lnTo>
                    <a:pt x="640" y="520"/>
                  </a:lnTo>
                  <a:lnTo>
                    <a:pt x="624" y="537"/>
                  </a:lnTo>
                  <a:lnTo>
                    <a:pt x="599" y="554"/>
                  </a:lnTo>
                  <a:lnTo>
                    <a:pt x="598" y="556"/>
                  </a:lnTo>
                  <a:lnTo>
                    <a:pt x="598" y="558"/>
                  </a:lnTo>
                  <a:lnTo>
                    <a:pt x="598" y="562"/>
                  </a:lnTo>
                  <a:lnTo>
                    <a:pt x="594" y="570"/>
                  </a:lnTo>
                  <a:lnTo>
                    <a:pt x="574" y="589"/>
                  </a:lnTo>
                  <a:lnTo>
                    <a:pt x="571" y="593"/>
                  </a:lnTo>
                  <a:lnTo>
                    <a:pt x="569" y="593"/>
                  </a:lnTo>
                  <a:lnTo>
                    <a:pt x="569" y="591"/>
                  </a:lnTo>
                  <a:lnTo>
                    <a:pt x="573" y="574"/>
                  </a:lnTo>
                  <a:lnTo>
                    <a:pt x="567" y="579"/>
                  </a:lnTo>
                  <a:lnTo>
                    <a:pt x="550" y="598"/>
                  </a:lnTo>
                  <a:lnTo>
                    <a:pt x="548" y="598"/>
                  </a:lnTo>
                  <a:lnTo>
                    <a:pt x="546" y="598"/>
                  </a:lnTo>
                  <a:lnTo>
                    <a:pt x="546" y="597"/>
                  </a:lnTo>
                  <a:lnTo>
                    <a:pt x="555" y="579"/>
                  </a:lnTo>
                  <a:lnTo>
                    <a:pt x="571" y="562"/>
                  </a:lnTo>
                  <a:lnTo>
                    <a:pt x="598" y="537"/>
                  </a:lnTo>
                  <a:lnTo>
                    <a:pt x="622" y="508"/>
                  </a:lnTo>
                  <a:lnTo>
                    <a:pt x="651" y="479"/>
                  </a:lnTo>
                  <a:lnTo>
                    <a:pt x="667" y="466"/>
                  </a:lnTo>
                  <a:lnTo>
                    <a:pt x="682" y="447"/>
                  </a:lnTo>
                  <a:lnTo>
                    <a:pt x="694" y="430"/>
                  </a:lnTo>
                  <a:lnTo>
                    <a:pt x="690" y="433"/>
                  </a:lnTo>
                  <a:lnTo>
                    <a:pt x="684" y="439"/>
                  </a:lnTo>
                  <a:lnTo>
                    <a:pt x="680" y="443"/>
                  </a:lnTo>
                  <a:lnTo>
                    <a:pt x="653" y="472"/>
                  </a:lnTo>
                  <a:lnTo>
                    <a:pt x="655" y="468"/>
                  </a:lnTo>
                  <a:lnTo>
                    <a:pt x="661" y="456"/>
                  </a:lnTo>
                  <a:lnTo>
                    <a:pt x="669" y="443"/>
                  </a:lnTo>
                  <a:lnTo>
                    <a:pt x="684" y="426"/>
                  </a:lnTo>
                  <a:lnTo>
                    <a:pt x="697" y="403"/>
                  </a:lnTo>
                  <a:lnTo>
                    <a:pt x="724" y="374"/>
                  </a:lnTo>
                  <a:lnTo>
                    <a:pt x="724" y="360"/>
                  </a:lnTo>
                  <a:lnTo>
                    <a:pt x="705" y="378"/>
                  </a:lnTo>
                  <a:lnTo>
                    <a:pt x="688" y="395"/>
                  </a:lnTo>
                  <a:lnTo>
                    <a:pt x="670" y="414"/>
                  </a:lnTo>
                  <a:lnTo>
                    <a:pt x="659" y="426"/>
                  </a:lnTo>
                  <a:lnTo>
                    <a:pt x="646" y="435"/>
                  </a:lnTo>
                  <a:lnTo>
                    <a:pt x="638" y="437"/>
                  </a:lnTo>
                  <a:lnTo>
                    <a:pt x="634" y="441"/>
                  </a:lnTo>
                  <a:lnTo>
                    <a:pt x="628" y="445"/>
                  </a:lnTo>
                  <a:lnTo>
                    <a:pt x="622" y="454"/>
                  </a:lnTo>
                  <a:lnTo>
                    <a:pt x="622" y="460"/>
                  </a:lnTo>
                  <a:lnTo>
                    <a:pt x="619" y="464"/>
                  </a:lnTo>
                  <a:lnTo>
                    <a:pt x="615" y="466"/>
                  </a:lnTo>
                  <a:lnTo>
                    <a:pt x="584" y="497"/>
                  </a:lnTo>
                  <a:lnTo>
                    <a:pt x="561" y="520"/>
                  </a:lnTo>
                  <a:lnTo>
                    <a:pt x="550" y="535"/>
                  </a:lnTo>
                  <a:lnTo>
                    <a:pt x="542" y="545"/>
                  </a:lnTo>
                  <a:lnTo>
                    <a:pt x="536" y="554"/>
                  </a:lnTo>
                  <a:lnTo>
                    <a:pt x="525" y="564"/>
                  </a:lnTo>
                  <a:lnTo>
                    <a:pt x="513" y="575"/>
                  </a:lnTo>
                  <a:lnTo>
                    <a:pt x="507" y="581"/>
                  </a:lnTo>
                  <a:lnTo>
                    <a:pt x="505" y="585"/>
                  </a:lnTo>
                  <a:lnTo>
                    <a:pt x="502" y="589"/>
                  </a:lnTo>
                  <a:lnTo>
                    <a:pt x="492" y="593"/>
                  </a:lnTo>
                  <a:lnTo>
                    <a:pt x="488" y="597"/>
                  </a:lnTo>
                  <a:lnTo>
                    <a:pt x="486" y="602"/>
                  </a:lnTo>
                  <a:lnTo>
                    <a:pt x="478" y="610"/>
                  </a:lnTo>
                  <a:lnTo>
                    <a:pt x="471" y="620"/>
                  </a:lnTo>
                  <a:lnTo>
                    <a:pt x="461" y="629"/>
                  </a:lnTo>
                  <a:lnTo>
                    <a:pt x="454" y="641"/>
                  </a:lnTo>
                  <a:lnTo>
                    <a:pt x="450" y="646"/>
                  </a:lnTo>
                  <a:lnTo>
                    <a:pt x="448" y="652"/>
                  </a:lnTo>
                  <a:lnTo>
                    <a:pt x="446" y="654"/>
                  </a:lnTo>
                  <a:lnTo>
                    <a:pt x="442" y="656"/>
                  </a:lnTo>
                  <a:lnTo>
                    <a:pt x="425" y="675"/>
                  </a:lnTo>
                  <a:lnTo>
                    <a:pt x="388" y="716"/>
                  </a:lnTo>
                  <a:lnTo>
                    <a:pt x="392" y="710"/>
                  </a:lnTo>
                  <a:lnTo>
                    <a:pt x="404" y="694"/>
                  </a:lnTo>
                  <a:lnTo>
                    <a:pt x="415" y="679"/>
                  </a:lnTo>
                  <a:lnTo>
                    <a:pt x="427" y="666"/>
                  </a:lnTo>
                  <a:lnTo>
                    <a:pt x="444" y="646"/>
                  </a:lnTo>
                  <a:lnTo>
                    <a:pt x="455" y="627"/>
                  </a:lnTo>
                  <a:lnTo>
                    <a:pt x="465" y="616"/>
                  </a:lnTo>
                  <a:lnTo>
                    <a:pt x="475" y="604"/>
                  </a:lnTo>
                  <a:lnTo>
                    <a:pt x="480" y="600"/>
                  </a:lnTo>
                  <a:lnTo>
                    <a:pt x="480" y="598"/>
                  </a:lnTo>
                  <a:lnTo>
                    <a:pt x="480" y="597"/>
                  </a:lnTo>
                  <a:lnTo>
                    <a:pt x="480" y="593"/>
                  </a:lnTo>
                  <a:lnTo>
                    <a:pt x="484" y="587"/>
                  </a:lnTo>
                  <a:lnTo>
                    <a:pt x="492" y="579"/>
                  </a:lnTo>
                  <a:lnTo>
                    <a:pt x="500" y="572"/>
                  </a:lnTo>
                  <a:lnTo>
                    <a:pt x="519" y="552"/>
                  </a:lnTo>
                  <a:lnTo>
                    <a:pt x="538" y="531"/>
                  </a:lnTo>
                  <a:lnTo>
                    <a:pt x="550" y="520"/>
                  </a:lnTo>
                  <a:lnTo>
                    <a:pt x="559" y="508"/>
                  </a:lnTo>
                  <a:lnTo>
                    <a:pt x="565" y="501"/>
                  </a:lnTo>
                  <a:lnTo>
                    <a:pt x="573" y="489"/>
                  </a:lnTo>
                  <a:lnTo>
                    <a:pt x="576" y="483"/>
                  </a:lnTo>
                  <a:lnTo>
                    <a:pt x="580" y="479"/>
                  </a:lnTo>
                  <a:lnTo>
                    <a:pt x="584" y="476"/>
                  </a:lnTo>
                  <a:lnTo>
                    <a:pt x="586" y="474"/>
                  </a:lnTo>
                  <a:lnTo>
                    <a:pt x="590" y="470"/>
                  </a:lnTo>
                  <a:lnTo>
                    <a:pt x="596" y="466"/>
                  </a:lnTo>
                  <a:lnTo>
                    <a:pt x="601" y="462"/>
                  </a:lnTo>
                  <a:lnTo>
                    <a:pt x="605" y="460"/>
                  </a:lnTo>
                  <a:lnTo>
                    <a:pt x="611" y="451"/>
                  </a:lnTo>
                  <a:lnTo>
                    <a:pt x="617" y="443"/>
                  </a:lnTo>
                  <a:lnTo>
                    <a:pt x="622" y="439"/>
                  </a:lnTo>
                  <a:lnTo>
                    <a:pt x="624" y="437"/>
                  </a:lnTo>
                  <a:lnTo>
                    <a:pt x="632" y="431"/>
                  </a:lnTo>
                  <a:lnTo>
                    <a:pt x="636" y="426"/>
                  </a:lnTo>
                  <a:lnTo>
                    <a:pt x="640" y="418"/>
                  </a:lnTo>
                  <a:lnTo>
                    <a:pt x="649" y="410"/>
                  </a:lnTo>
                  <a:lnTo>
                    <a:pt x="657" y="403"/>
                  </a:lnTo>
                  <a:lnTo>
                    <a:pt x="663" y="397"/>
                  </a:lnTo>
                  <a:lnTo>
                    <a:pt x="669" y="385"/>
                  </a:lnTo>
                  <a:lnTo>
                    <a:pt x="676" y="370"/>
                  </a:lnTo>
                  <a:lnTo>
                    <a:pt x="672" y="380"/>
                  </a:lnTo>
                  <a:lnTo>
                    <a:pt x="669" y="383"/>
                  </a:lnTo>
                  <a:lnTo>
                    <a:pt x="665" y="387"/>
                  </a:lnTo>
                  <a:lnTo>
                    <a:pt x="657" y="393"/>
                  </a:lnTo>
                  <a:lnTo>
                    <a:pt x="634" y="416"/>
                  </a:lnTo>
                  <a:lnTo>
                    <a:pt x="626" y="426"/>
                  </a:lnTo>
                  <a:lnTo>
                    <a:pt x="621" y="437"/>
                  </a:lnTo>
                  <a:lnTo>
                    <a:pt x="607" y="445"/>
                  </a:lnTo>
                  <a:lnTo>
                    <a:pt x="596" y="458"/>
                  </a:lnTo>
                  <a:lnTo>
                    <a:pt x="590" y="460"/>
                  </a:lnTo>
                  <a:lnTo>
                    <a:pt x="588" y="460"/>
                  </a:lnTo>
                  <a:lnTo>
                    <a:pt x="571" y="481"/>
                  </a:lnTo>
                  <a:lnTo>
                    <a:pt x="551" y="504"/>
                  </a:lnTo>
                  <a:lnTo>
                    <a:pt x="534" y="526"/>
                  </a:lnTo>
                  <a:lnTo>
                    <a:pt x="515" y="547"/>
                  </a:lnTo>
                  <a:lnTo>
                    <a:pt x="500" y="564"/>
                  </a:lnTo>
                  <a:lnTo>
                    <a:pt x="484" y="581"/>
                  </a:lnTo>
                  <a:lnTo>
                    <a:pt x="457" y="610"/>
                  </a:lnTo>
                  <a:lnTo>
                    <a:pt x="450" y="618"/>
                  </a:lnTo>
                  <a:lnTo>
                    <a:pt x="440" y="623"/>
                  </a:lnTo>
                  <a:lnTo>
                    <a:pt x="448" y="618"/>
                  </a:lnTo>
                  <a:lnTo>
                    <a:pt x="469" y="591"/>
                  </a:lnTo>
                  <a:lnTo>
                    <a:pt x="503" y="554"/>
                  </a:lnTo>
                  <a:lnTo>
                    <a:pt x="544" y="504"/>
                  </a:lnTo>
                  <a:lnTo>
                    <a:pt x="561" y="485"/>
                  </a:lnTo>
                  <a:lnTo>
                    <a:pt x="567" y="479"/>
                  </a:lnTo>
                  <a:lnTo>
                    <a:pt x="574" y="462"/>
                  </a:lnTo>
                  <a:lnTo>
                    <a:pt x="561" y="470"/>
                  </a:lnTo>
                  <a:lnTo>
                    <a:pt x="563" y="468"/>
                  </a:lnTo>
                  <a:lnTo>
                    <a:pt x="567" y="462"/>
                  </a:lnTo>
                  <a:lnTo>
                    <a:pt x="582" y="445"/>
                  </a:lnTo>
                  <a:lnTo>
                    <a:pt x="607" y="420"/>
                  </a:lnTo>
                  <a:lnTo>
                    <a:pt x="611" y="418"/>
                  </a:lnTo>
                  <a:lnTo>
                    <a:pt x="617" y="416"/>
                  </a:lnTo>
                  <a:lnTo>
                    <a:pt x="621" y="412"/>
                  </a:lnTo>
                  <a:lnTo>
                    <a:pt x="621" y="410"/>
                  </a:lnTo>
                  <a:lnTo>
                    <a:pt x="624" y="406"/>
                  </a:lnTo>
                  <a:lnTo>
                    <a:pt x="628" y="405"/>
                  </a:lnTo>
                  <a:lnTo>
                    <a:pt x="632" y="403"/>
                  </a:lnTo>
                  <a:lnTo>
                    <a:pt x="634" y="397"/>
                  </a:lnTo>
                  <a:lnTo>
                    <a:pt x="640" y="389"/>
                  </a:lnTo>
                  <a:lnTo>
                    <a:pt x="646" y="382"/>
                  </a:lnTo>
                  <a:lnTo>
                    <a:pt x="647" y="378"/>
                  </a:lnTo>
                  <a:lnTo>
                    <a:pt x="649" y="376"/>
                  </a:lnTo>
                  <a:lnTo>
                    <a:pt x="655" y="372"/>
                  </a:lnTo>
                  <a:lnTo>
                    <a:pt x="659" y="368"/>
                  </a:lnTo>
                  <a:lnTo>
                    <a:pt x="661" y="366"/>
                  </a:lnTo>
                  <a:lnTo>
                    <a:pt x="665" y="359"/>
                  </a:lnTo>
                  <a:lnTo>
                    <a:pt x="674" y="351"/>
                  </a:lnTo>
                  <a:lnTo>
                    <a:pt x="676" y="347"/>
                  </a:lnTo>
                  <a:lnTo>
                    <a:pt x="682" y="345"/>
                  </a:lnTo>
                  <a:lnTo>
                    <a:pt x="692" y="335"/>
                  </a:lnTo>
                  <a:lnTo>
                    <a:pt x="697" y="326"/>
                  </a:lnTo>
                  <a:lnTo>
                    <a:pt x="699" y="322"/>
                  </a:lnTo>
                  <a:lnTo>
                    <a:pt x="703" y="318"/>
                  </a:lnTo>
                  <a:lnTo>
                    <a:pt x="707" y="316"/>
                  </a:lnTo>
                  <a:lnTo>
                    <a:pt x="711" y="312"/>
                  </a:lnTo>
                  <a:lnTo>
                    <a:pt x="724" y="297"/>
                  </a:lnTo>
                  <a:lnTo>
                    <a:pt x="724" y="289"/>
                  </a:lnTo>
                  <a:lnTo>
                    <a:pt x="718" y="293"/>
                  </a:lnTo>
                  <a:lnTo>
                    <a:pt x="711" y="303"/>
                  </a:lnTo>
                  <a:lnTo>
                    <a:pt x="701" y="312"/>
                  </a:lnTo>
                  <a:lnTo>
                    <a:pt x="682" y="330"/>
                  </a:lnTo>
                  <a:lnTo>
                    <a:pt x="672" y="339"/>
                  </a:lnTo>
                  <a:lnTo>
                    <a:pt x="669" y="347"/>
                  </a:lnTo>
                  <a:lnTo>
                    <a:pt x="663" y="353"/>
                  </a:lnTo>
                  <a:lnTo>
                    <a:pt x="655" y="362"/>
                  </a:lnTo>
                  <a:lnTo>
                    <a:pt x="642" y="374"/>
                  </a:lnTo>
                  <a:lnTo>
                    <a:pt x="632" y="385"/>
                  </a:lnTo>
                  <a:lnTo>
                    <a:pt x="619" y="397"/>
                  </a:lnTo>
                  <a:lnTo>
                    <a:pt x="603" y="408"/>
                  </a:lnTo>
                  <a:lnTo>
                    <a:pt x="582" y="431"/>
                  </a:lnTo>
                  <a:lnTo>
                    <a:pt x="548" y="470"/>
                  </a:lnTo>
                  <a:lnTo>
                    <a:pt x="526" y="495"/>
                  </a:lnTo>
                  <a:lnTo>
                    <a:pt x="513" y="510"/>
                  </a:lnTo>
                  <a:lnTo>
                    <a:pt x="503" y="518"/>
                  </a:lnTo>
                  <a:lnTo>
                    <a:pt x="496" y="526"/>
                  </a:lnTo>
                  <a:lnTo>
                    <a:pt x="486" y="537"/>
                  </a:lnTo>
                  <a:lnTo>
                    <a:pt x="469" y="556"/>
                  </a:lnTo>
                  <a:lnTo>
                    <a:pt x="425" y="608"/>
                  </a:lnTo>
                  <a:lnTo>
                    <a:pt x="402" y="637"/>
                  </a:lnTo>
                  <a:lnTo>
                    <a:pt x="375" y="664"/>
                  </a:lnTo>
                  <a:lnTo>
                    <a:pt x="313" y="737"/>
                  </a:lnTo>
                  <a:lnTo>
                    <a:pt x="294" y="762"/>
                  </a:lnTo>
                  <a:lnTo>
                    <a:pt x="273" y="783"/>
                  </a:lnTo>
                  <a:lnTo>
                    <a:pt x="248" y="813"/>
                  </a:lnTo>
                  <a:lnTo>
                    <a:pt x="225" y="846"/>
                  </a:lnTo>
                  <a:lnTo>
                    <a:pt x="194" y="883"/>
                  </a:lnTo>
                  <a:lnTo>
                    <a:pt x="164" y="913"/>
                  </a:lnTo>
                  <a:lnTo>
                    <a:pt x="171" y="902"/>
                  </a:lnTo>
                  <a:lnTo>
                    <a:pt x="194" y="875"/>
                  </a:lnTo>
                  <a:lnTo>
                    <a:pt x="214" y="848"/>
                  </a:lnTo>
                  <a:lnTo>
                    <a:pt x="246" y="806"/>
                  </a:lnTo>
                  <a:lnTo>
                    <a:pt x="286" y="758"/>
                  </a:lnTo>
                  <a:lnTo>
                    <a:pt x="308" y="733"/>
                  </a:lnTo>
                  <a:lnTo>
                    <a:pt x="321" y="714"/>
                  </a:lnTo>
                  <a:lnTo>
                    <a:pt x="334" y="698"/>
                  </a:lnTo>
                  <a:lnTo>
                    <a:pt x="354" y="675"/>
                  </a:lnTo>
                  <a:lnTo>
                    <a:pt x="379" y="648"/>
                  </a:lnTo>
                  <a:lnTo>
                    <a:pt x="396" y="629"/>
                  </a:lnTo>
                  <a:lnTo>
                    <a:pt x="423" y="597"/>
                  </a:lnTo>
                  <a:lnTo>
                    <a:pt x="446" y="572"/>
                  </a:lnTo>
                  <a:lnTo>
                    <a:pt x="477" y="531"/>
                  </a:lnTo>
                  <a:lnTo>
                    <a:pt x="423" y="593"/>
                  </a:lnTo>
                  <a:lnTo>
                    <a:pt x="333" y="694"/>
                  </a:lnTo>
                  <a:lnTo>
                    <a:pt x="296" y="735"/>
                  </a:lnTo>
                  <a:lnTo>
                    <a:pt x="262" y="779"/>
                  </a:lnTo>
                  <a:lnTo>
                    <a:pt x="192" y="865"/>
                  </a:lnTo>
                  <a:lnTo>
                    <a:pt x="169" y="896"/>
                  </a:lnTo>
                  <a:lnTo>
                    <a:pt x="146" y="925"/>
                  </a:lnTo>
                  <a:lnTo>
                    <a:pt x="87" y="996"/>
                  </a:lnTo>
                  <a:lnTo>
                    <a:pt x="39" y="1053"/>
                  </a:lnTo>
                  <a:lnTo>
                    <a:pt x="39" y="1044"/>
                  </a:lnTo>
                  <a:lnTo>
                    <a:pt x="39" y="1038"/>
                  </a:lnTo>
                  <a:lnTo>
                    <a:pt x="35" y="1032"/>
                  </a:lnTo>
                  <a:lnTo>
                    <a:pt x="31" y="1027"/>
                  </a:lnTo>
                  <a:lnTo>
                    <a:pt x="35" y="1021"/>
                  </a:lnTo>
                  <a:lnTo>
                    <a:pt x="37" y="1015"/>
                  </a:lnTo>
                  <a:lnTo>
                    <a:pt x="37" y="1009"/>
                  </a:lnTo>
                  <a:lnTo>
                    <a:pt x="43" y="979"/>
                  </a:lnTo>
                  <a:lnTo>
                    <a:pt x="43" y="952"/>
                  </a:lnTo>
                  <a:lnTo>
                    <a:pt x="48" y="931"/>
                  </a:lnTo>
                  <a:lnTo>
                    <a:pt x="50" y="929"/>
                  </a:lnTo>
                  <a:lnTo>
                    <a:pt x="52" y="929"/>
                  </a:lnTo>
                  <a:lnTo>
                    <a:pt x="54" y="925"/>
                  </a:lnTo>
                  <a:lnTo>
                    <a:pt x="56" y="919"/>
                  </a:lnTo>
                  <a:lnTo>
                    <a:pt x="56" y="915"/>
                  </a:lnTo>
                  <a:lnTo>
                    <a:pt x="54" y="908"/>
                  </a:lnTo>
                  <a:lnTo>
                    <a:pt x="54" y="898"/>
                  </a:lnTo>
                  <a:lnTo>
                    <a:pt x="56" y="890"/>
                  </a:lnTo>
                  <a:lnTo>
                    <a:pt x="56" y="869"/>
                  </a:lnTo>
                  <a:lnTo>
                    <a:pt x="60" y="863"/>
                  </a:lnTo>
                  <a:lnTo>
                    <a:pt x="62" y="858"/>
                  </a:lnTo>
                  <a:lnTo>
                    <a:pt x="64" y="848"/>
                  </a:lnTo>
                  <a:lnTo>
                    <a:pt x="62" y="844"/>
                  </a:lnTo>
                  <a:lnTo>
                    <a:pt x="62" y="842"/>
                  </a:lnTo>
                  <a:lnTo>
                    <a:pt x="60" y="850"/>
                  </a:lnTo>
                  <a:lnTo>
                    <a:pt x="54" y="861"/>
                  </a:lnTo>
                  <a:lnTo>
                    <a:pt x="52" y="861"/>
                  </a:lnTo>
                  <a:lnTo>
                    <a:pt x="52" y="860"/>
                  </a:lnTo>
                  <a:lnTo>
                    <a:pt x="52" y="854"/>
                  </a:lnTo>
                  <a:lnTo>
                    <a:pt x="52" y="850"/>
                  </a:lnTo>
                  <a:lnTo>
                    <a:pt x="54" y="844"/>
                  </a:lnTo>
                  <a:lnTo>
                    <a:pt x="58" y="821"/>
                  </a:lnTo>
                  <a:lnTo>
                    <a:pt x="60" y="800"/>
                  </a:lnTo>
                  <a:lnTo>
                    <a:pt x="62" y="794"/>
                  </a:lnTo>
                  <a:lnTo>
                    <a:pt x="62" y="787"/>
                  </a:lnTo>
                  <a:lnTo>
                    <a:pt x="60" y="790"/>
                  </a:lnTo>
                  <a:lnTo>
                    <a:pt x="56" y="798"/>
                  </a:lnTo>
                  <a:lnTo>
                    <a:pt x="56" y="810"/>
                  </a:lnTo>
                  <a:lnTo>
                    <a:pt x="56" y="819"/>
                  </a:lnTo>
                  <a:lnTo>
                    <a:pt x="54" y="829"/>
                  </a:lnTo>
                  <a:lnTo>
                    <a:pt x="50" y="837"/>
                  </a:lnTo>
                  <a:lnTo>
                    <a:pt x="45" y="850"/>
                  </a:lnTo>
                  <a:lnTo>
                    <a:pt x="43" y="850"/>
                  </a:lnTo>
                  <a:lnTo>
                    <a:pt x="43" y="846"/>
                  </a:lnTo>
                  <a:lnTo>
                    <a:pt x="43" y="838"/>
                  </a:lnTo>
                  <a:lnTo>
                    <a:pt x="41" y="837"/>
                  </a:lnTo>
                  <a:lnTo>
                    <a:pt x="41" y="840"/>
                  </a:lnTo>
                  <a:lnTo>
                    <a:pt x="41" y="846"/>
                  </a:lnTo>
                  <a:lnTo>
                    <a:pt x="39" y="852"/>
                  </a:lnTo>
                  <a:lnTo>
                    <a:pt x="37" y="854"/>
                  </a:lnTo>
                  <a:lnTo>
                    <a:pt x="35" y="858"/>
                  </a:lnTo>
                  <a:lnTo>
                    <a:pt x="35" y="863"/>
                  </a:lnTo>
                  <a:lnTo>
                    <a:pt x="35" y="865"/>
                  </a:lnTo>
                  <a:lnTo>
                    <a:pt x="31" y="883"/>
                  </a:lnTo>
                  <a:lnTo>
                    <a:pt x="23" y="915"/>
                  </a:lnTo>
                  <a:lnTo>
                    <a:pt x="22" y="934"/>
                  </a:lnTo>
                  <a:lnTo>
                    <a:pt x="22" y="944"/>
                  </a:lnTo>
                  <a:lnTo>
                    <a:pt x="20" y="952"/>
                  </a:lnTo>
                  <a:lnTo>
                    <a:pt x="14" y="975"/>
                  </a:lnTo>
                  <a:lnTo>
                    <a:pt x="10" y="996"/>
                  </a:lnTo>
                  <a:lnTo>
                    <a:pt x="8" y="1019"/>
                  </a:lnTo>
                  <a:lnTo>
                    <a:pt x="4" y="1040"/>
                  </a:lnTo>
                  <a:lnTo>
                    <a:pt x="2" y="1057"/>
                  </a:lnTo>
                  <a:lnTo>
                    <a:pt x="0" y="1086"/>
                  </a:lnTo>
                  <a:lnTo>
                    <a:pt x="448" y="1086"/>
                  </a:lnTo>
                  <a:lnTo>
                    <a:pt x="469" y="1057"/>
                  </a:lnTo>
                  <a:lnTo>
                    <a:pt x="505" y="1013"/>
                  </a:lnTo>
                  <a:lnTo>
                    <a:pt x="519" y="992"/>
                  </a:lnTo>
                  <a:lnTo>
                    <a:pt x="530" y="977"/>
                  </a:lnTo>
                  <a:lnTo>
                    <a:pt x="544" y="959"/>
                  </a:lnTo>
                  <a:lnTo>
                    <a:pt x="557" y="946"/>
                  </a:lnTo>
                  <a:lnTo>
                    <a:pt x="563" y="934"/>
                  </a:lnTo>
                  <a:lnTo>
                    <a:pt x="567" y="925"/>
                  </a:lnTo>
                  <a:lnTo>
                    <a:pt x="571" y="921"/>
                  </a:lnTo>
                  <a:lnTo>
                    <a:pt x="576" y="915"/>
                  </a:lnTo>
                  <a:lnTo>
                    <a:pt x="578" y="911"/>
                  </a:lnTo>
                  <a:lnTo>
                    <a:pt x="582" y="909"/>
                  </a:lnTo>
                  <a:lnTo>
                    <a:pt x="586" y="909"/>
                  </a:lnTo>
                  <a:lnTo>
                    <a:pt x="588" y="906"/>
                  </a:lnTo>
                  <a:lnTo>
                    <a:pt x="592" y="902"/>
                  </a:lnTo>
                  <a:lnTo>
                    <a:pt x="599" y="894"/>
                  </a:lnTo>
                  <a:lnTo>
                    <a:pt x="617" y="879"/>
                  </a:lnTo>
                  <a:lnTo>
                    <a:pt x="624" y="869"/>
                  </a:lnTo>
                  <a:lnTo>
                    <a:pt x="624" y="865"/>
                  </a:lnTo>
                  <a:lnTo>
                    <a:pt x="622" y="865"/>
                  </a:lnTo>
                  <a:lnTo>
                    <a:pt x="617" y="869"/>
                  </a:lnTo>
                  <a:lnTo>
                    <a:pt x="615" y="869"/>
                  </a:lnTo>
                  <a:lnTo>
                    <a:pt x="615" y="865"/>
                  </a:lnTo>
                  <a:lnTo>
                    <a:pt x="617" y="861"/>
                  </a:lnTo>
                  <a:lnTo>
                    <a:pt x="621" y="860"/>
                  </a:lnTo>
                  <a:lnTo>
                    <a:pt x="632" y="850"/>
                  </a:lnTo>
                  <a:lnTo>
                    <a:pt x="640" y="842"/>
                  </a:lnTo>
                  <a:lnTo>
                    <a:pt x="659" y="819"/>
                  </a:lnTo>
                  <a:lnTo>
                    <a:pt x="663" y="817"/>
                  </a:lnTo>
                  <a:lnTo>
                    <a:pt x="669" y="815"/>
                  </a:lnTo>
                  <a:lnTo>
                    <a:pt x="670" y="813"/>
                  </a:lnTo>
                  <a:lnTo>
                    <a:pt x="670" y="812"/>
                  </a:lnTo>
                  <a:lnTo>
                    <a:pt x="670" y="806"/>
                  </a:lnTo>
                  <a:lnTo>
                    <a:pt x="674" y="798"/>
                  </a:lnTo>
                  <a:lnTo>
                    <a:pt x="686" y="787"/>
                  </a:lnTo>
                  <a:lnTo>
                    <a:pt x="695" y="777"/>
                  </a:lnTo>
                  <a:lnTo>
                    <a:pt x="701" y="769"/>
                  </a:lnTo>
                  <a:lnTo>
                    <a:pt x="724" y="742"/>
                  </a:lnTo>
                  <a:lnTo>
                    <a:pt x="724" y="714"/>
                  </a:lnTo>
                  <a:lnTo>
                    <a:pt x="709" y="733"/>
                  </a:lnTo>
                  <a:lnTo>
                    <a:pt x="697" y="746"/>
                  </a:lnTo>
                  <a:lnTo>
                    <a:pt x="686" y="756"/>
                  </a:lnTo>
                  <a:lnTo>
                    <a:pt x="676" y="767"/>
                  </a:lnTo>
                  <a:lnTo>
                    <a:pt x="661" y="785"/>
                  </a:lnTo>
                  <a:lnTo>
                    <a:pt x="655" y="789"/>
                  </a:lnTo>
                  <a:lnTo>
                    <a:pt x="653" y="789"/>
                  </a:lnTo>
                  <a:lnTo>
                    <a:pt x="653" y="785"/>
                  </a:lnTo>
                  <a:lnTo>
                    <a:pt x="655" y="781"/>
                  </a:lnTo>
                  <a:lnTo>
                    <a:pt x="659" y="777"/>
                  </a:lnTo>
                  <a:lnTo>
                    <a:pt x="665" y="771"/>
                  </a:lnTo>
                  <a:lnTo>
                    <a:pt x="678" y="756"/>
                  </a:lnTo>
                  <a:lnTo>
                    <a:pt x="695" y="737"/>
                  </a:lnTo>
                  <a:lnTo>
                    <a:pt x="724" y="706"/>
                  </a:lnTo>
                  <a:lnTo>
                    <a:pt x="724" y="693"/>
                  </a:lnTo>
                  <a:lnTo>
                    <a:pt x="717" y="700"/>
                  </a:lnTo>
                  <a:lnTo>
                    <a:pt x="699" y="719"/>
                  </a:lnTo>
                  <a:lnTo>
                    <a:pt x="688" y="737"/>
                  </a:lnTo>
                  <a:lnTo>
                    <a:pt x="680" y="742"/>
                  </a:lnTo>
                  <a:lnTo>
                    <a:pt x="667" y="756"/>
                  </a:lnTo>
                  <a:lnTo>
                    <a:pt x="653" y="769"/>
                  </a:lnTo>
                  <a:lnTo>
                    <a:pt x="638" y="789"/>
                  </a:lnTo>
                  <a:lnTo>
                    <a:pt x="615" y="813"/>
                  </a:lnTo>
                  <a:lnTo>
                    <a:pt x="592" y="838"/>
                  </a:lnTo>
                  <a:lnTo>
                    <a:pt x="569" y="863"/>
                  </a:lnTo>
                  <a:lnTo>
                    <a:pt x="544" y="892"/>
                  </a:lnTo>
                  <a:lnTo>
                    <a:pt x="534" y="900"/>
                  </a:lnTo>
                  <a:lnTo>
                    <a:pt x="523" y="906"/>
                  </a:lnTo>
                  <a:lnTo>
                    <a:pt x="519" y="908"/>
                  </a:lnTo>
                  <a:lnTo>
                    <a:pt x="515" y="911"/>
                  </a:lnTo>
                  <a:lnTo>
                    <a:pt x="511" y="913"/>
                  </a:lnTo>
                  <a:lnTo>
                    <a:pt x="507" y="915"/>
                  </a:lnTo>
                  <a:lnTo>
                    <a:pt x="496" y="921"/>
                  </a:lnTo>
                  <a:lnTo>
                    <a:pt x="488" y="931"/>
                  </a:lnTo>
                  <a:lnTo>
                    <a:pt x="480" y="942"/>
                  </a:lnTo>
                  <a:lnTo>
                    <a:pt x="477" y="946"/>
                  </a:lnTo>
                  <a:lnTo>
                    <a:pt x="469" y="952"/>
                  </a:lnTo>
                  <a:lnTo>
                    <a:pt x="465" y="954"/>
                  </a:lnTo>
                  <a:lnTo>
                    <a:pt x="463" y="954"/>
                  </a:lnTo>
                  <a:lnTo>
                    <a:pt x="463" y="952"/>
                  </a:lnTo>
                  <a:lnTo>
                    <a:pt x="477" y="936"/>
                  </a:lnTo>
                  <a:lnTo>
                    <a:pt x="484" y="925"/>
                  </a:lnTo>
                  <a:lnTo>
                    <a:pt x="473" y="938"/>
                  </a:lnTo>
                  <a:lnTo>
                    <a:pt x="457" y="952"/>
                  </a:lnTo>
                  <a:lnTo>
                    <a:pt x="450" y="959"/>
                  </a:lnTo>
                  <a:lnTo>
                    <a:pt x="425" y="988"/>
                  </a:lnTo>
                  <a:lnTo>
                    <a:pt x="425" y="980"/>
                  </a:lnTo>
                  <a:lnTo>
                    <a:pt x="421" y="975"/>
                  </a:lnTo>
                  <a:lnTo>
                    <a:pt x="406" y="990"/>
                  </a:lnTo>
                  <a:lnTo>
                    <a:pt x="417" y="975"/>
                  </a:lnTo>
                  <a:lnTo>
                    <a:pt x="407" y="980"/>
                  </a:lnTo>
                  <a:lnTo>
                    <a:pt x="396" y="988"/>
                  </a:lnTo>
                  <a:lnTo>
                    <a:pt x="402" y="979"/>
                  </a:lnTo>
                  <a:lnTo>
                    <a:pt x="413" y="965"/>
                  </a:lnTo>
                  <a:lnTo>
                    <a:pt x="419" y="961"/>
                  </a:lnTo>
                  <a:lnTo>
                    <a:pt x="425" y="952"/>
                  </a:lnTo>
                  <a:lnTo>
                    <a:pt x="444" y="927"/>
                  </a:lnTo>
                  <a:lnTo>
                    <a:pt x="463" y="898"/>
                  </a:lnTo>
                  <a:lnTo>
                    <a:pt x="473" y="883"/>
                  </a:lnTo>
                  <a:lnTo>
                    <a:pt x="475" y="879"/>
                  </a:lnTo>
                  <a:lnTo>
                    <a:pt x="478" y="875"/>
                  </a:lnTo>
                  <a:lnTo>
                    <a:pt x="488" y="871"/>
                  </a:lnTo>
                  <a:lnTo>
                    <a:pt x="500" y="858"/>
                  </a:lnTo>
                  <a:lnTo>
                    <a:pt x="509" y="846"/>
                  </a:lnTo>
                  <a:lnTo>
                    <a:pt x="515" y="833"/>
                  </a:lnTo>
                  <a:lnTo>
                    <a:pt x="523" y="823"/>
                  </a:lnTo>
                  <a:lnTo>
                    <a:pt x="530" y="815"/>
                  </a:lnTo>
                  <a:lnTo>
                    <a:pt x="542" y="806"/>
                  </a:lnTo>
                  <a:lnTo>
                    <a:pt x="550" y="798"/>
                  </a:lnTo>
                  <a:lnTo>
                    <a:pt x="557" y="790"/>
                  </a:lnTo>
                  <a:lnTo>
                    <a:pt x="563" y="779"/>
                  </a:lnTo>
                  <a:lnTo>
                    <a:pt x="582" y="758"/>
                  </a:lnTo>
                  <a:lnTo>
                    <a:pt x="605" y="731"/>
                  </a:lnTo>
                  <a:lnTo>
                    <a:pt x="622" y="716"/>
                  </a:lnTo>
                  <a:lnTo>
                    <a:pt x="628" y="708"/>
                  </a:lnTo>
                  <a:lnTo>
                    <a:pt x="634" y="700"/>
                  </a:lnTo>
                  <a:lnTo>
                    <a:pt x="640" y="694"/>
                  </a:lnTo>
                  <a:lnTo>
                    <a:pt x="642" y="685"/>
                  </a:lnTo>
                  <a:lnTo>
                    <a:pt x="644" y="683"/>
                  </a:lnTo>
                  <a:lnTo>
                    <a:pt x="642" y="685"/>
                  </a:lnTo>
                  <a:lnTo>
                    <a:pt x="634" y="693"/>
                  </a:lnTo>
                  <a:lnTo>
                    <a:pt x="621" y="708"/>
                  </a:lnTo>
                  <a:lnTo>
                    <a:pt x="613" y="717"/>
                  </a:lnTo>
                  <a:lnTo>
                    <a:pt x="594" y="737"/>
                  </a:lnTo>
                  <a:lnTo>
                    <a:pt x="580" y="754"/>
                  </a:lnTo>
                  <a:lnTo>
                    <a:pt x="573" y="762"/>
                  </a:lnTo>
                  <a:lnTo>
                    <a:pt x="565" y="771"/>
                  </a:lnTo>
                  <a:lnTo>
                    <a:pt x="557" y="779"/>
                  </a:lnTo>
                  <a:lnTo>
                    <a:pt x="550" y="789"/>
                  </a:lnTo>
                  <a:lnTo>
                    <a:pt x="542" y="798"/>
                  </a:lnTo>
                  <a:lnTo>
                    <a:pt x="530" y="808"/>
                  </a:lnTo>
                  <a:lnTo>
                    <a:pt x="525" y="813"/>
                  </a:lnTo>
                  <a:lnTo>
                    <a:pt x="521" y="815"/>
                  </a:lnTo>
                  <a:lnTo>
                    <a:pt x="523" y="812"/>
                  </a:lnTo>
                  <a:lnTo>
                    <a:pt x="523" y="810"/>
                  </a:lnTo>
                  <a:lnTo>
                    <a:pt x="521" y="812"/>
                  </a:lnTo>
                  <a:lnTo>
                    <a:pt x="509" y="825"/>
                  </a:lnTo>
                  <a:lnTo>
                    <a:pt x="490" y="842"/>
                  </a:lnTo>
                  <a:lnTo>
                    <a:pt x="498" y="835"/>
                  </a:lnTo>
                  <a:lnTo>
                    <a:pt x="505" y="823"/>
                  </a:lnTo>
                  <a:lnTo>
                    <a:pt x="519" y="808"/>
                  </a:lnTo>
                  <a:lnTo>
                    <a:pt x="538" y="787"/>
                  </a:lnTo>
                  <a:lnTo>
                    <a:pt x="546" y="775"/>
                  </a:lnTo>
                  <a:lnTo>
                    <a:pt x="555" y="760"/>
                  </a:lnTo>
                  <a:lnTo>
                    <a:pt x="565" y="750"/>
                  </a:lnTo>
                  <a:lnTo>
                    <a:pt x="571" y="746"/>
                  </a:lnTo>
                  <a:lnTo>
                    <a:pt x="580" y="731"/>
                  </a:lnTo>
                  <a:lnTo>
                    <a:pt x="594" y="716"/>
                  </a:lnTo>
                  <a:lnTo>
                    <a:pt x="605" y="706"/>
                  </a:lnTo>
                  <a:lnTo>
                    <a:pt x="617" y="693"/>
                  </a:lnTo>
                  <a:lnTo>
                    <a:pt x="644" y="664"/>
                  </a:lnTo>
                  <a:lnTo>
                    <a:pt x="670" y="629"/>
                  </a:lnTo>
                  <a:lnTo>
                    <a:pt x="682" y="616"/>
                  </a:lnTo>
                  <a:lnTo>
                    <a:pt x="694" y="604"/>
                  </a:lnTo>
                  <a:lnTo>
                    <a:pt x="713" y="581"/>
                  </a:lnTo>
                  <a:lnTo>
                    <a:pt x="701" y="587"/>
                  </a:lnTo>
                  <a:lnTo>
                    <a:pt x="694" y="593"/>
                  </a:lnTo>
                  <a:lnTo>
                    <a:pt x="688" y="598"/>
                  </a:lnTo>
                  <a:lnTo>
                    <a:pt x="682" y="606"/>
                  </a:lnTo>
                  <a:lnTo>
                    <a:pt x="670" y="618"/>
                  </a:lnTo>
                  <a:lnTo>
                    <a:pt x="649" y="641"/>
                  </a:lnTo>
                  <a:lnTo>
                    <a:pt x="632" y="664"/>
                  </a:lnTo>
                  <a:lnTo>
                    <a:pt x="622" y="675"/>
                  </a:lnTo>
                  <a:lnTo>
                    <a:pt x="615" y="683"/>
                  </a:lnTo>
                  <a:lnTo>
                    <a:pt x="603" y="696"/>
                  </a:lnTo>
                  <a:lnTo>
                    <a:pt x="594" y="708"/>
                  </a:lnTo>
                  <a:lnTo>
                    <a:pt x="584" y="717"/>
                  </a:lnTo>
                  <a:lnTo>
                    <a:pt x="574" y="727"/>
                  </a:lnTo>
                  <a:lnTo>
                    <a:pt x="565" y="737"/>
                  </a:lnTo>
                  <a:lnTo>
                    <a:pt x="532" y="775"/>
                  </a:lnTo>
                  <a:lnTo>
                    <a:pt x="536" y="769"/>
                  </a:lnTo>
                  <a:lnTo>
                    <a:pt x="544" y="756"/>
                  </a:lnTo>
                  <a:lnTo>
                    <a:pt x="559" y="735"/>
                  </a:lnTo>
                  <a:lnTo>
                    <a:pt x="576" y="714"/>
                  </a:lnTo>
                  <a:lnTo>
                    <a:pt x="596" y="693"/>
                  </a:lnTo>
                  <a:lnTo>
                    <a:pt x="621" y="666"/>
                  </a:lnTo>
                  <a:lnTo>
                    <a:pt x="613" y="673"/>
                  </a:lnTo>
                  <a:lnTo>
                    <a:pt x="586" y="698"/>
                  </a:lnTo>
                  <a:lnTo>
                    <a:pt x="563" y="725"/>
                  </a:lnTo>
                  <a:lnTo>
                    <a:pt x="550" y="737"/>
                  </a:lnTo>
                  <a:lnTo>
                    <a:pt x="546" y="742"/>
                  </a:lnTo>
                  <a:lnTo>
                    <a:pt x="540" y="748"/>
                  </a:lnTo>
                  <a:lnTo>
                    <a:pt x="542" y="742"/>
                  </a:lnTo>
                  <a:lnTo>
                    <a:pt x="546" y="737"/>
                  </a:lnTo>
                  <a:lnTo>
                    <a:pt x="551" y="729"/>
                  </a:lnTo>
                  <a:lnTo>
                    <a:pt x="561" y="719"/>
                  </a:lnTo>
                  <a:lnTo>
                    <a:pt x="619" y="794"/>
                  </a:lnTo>
                  <a:lnTo>
                    <a:pt x="559" y="618"/>
                  </a:lnTo>
                  <a:lnTo>
                    <a:pt x="571" y="602"/>
                  </a:lnTo>
                  <a:lnTo>
                    <a:pt x="588" y="585"/>
                  </a:lnTo>
                  <a:lnTo>
                    <a:pt x="590" y="587"/>
                  </a:lnTo>
                  <a:lnTo>
                    <a:pt x="590" y="591"/>
                  </a:lnTo>
                  <a:lnTo>
                    <a:pt x="586" y="598"/>
                  </a:lnTo>
                  <a:lnTo>
                    <a:pt x="580" y="614"/>
                  </a:lnTo>
                  <a:lnTo>
                    <a:pt x="580" y="616"/>
                  </a:lnTo>
                  <a:lnTo>
                    <a:pt x="578" y="612"/>
                  </a:lnTo>
                  <a:lnTo>
                    <a:pt x="578" y="604"/>
                  </a:lnTo>
                  <a:lnTo>
                    <a:pt x="569" y="614"/>
                  </a:lnTo>
                  <a:lnTo>
                    <a:pt x="563" y="622"/>
                  </a:lnTo>
                  <a:lnTo>
                    <a:pt x="555" y="629"/>
                  </a:lnTo>
                  <a:lnTo>
                    <a:pt x="551" y="635"/>
                  </a:lnTo>
                  <a:lnTo>
                    <a:pt x="548" y="637"/>
                  </a:lnTo>
                  <a:lnTo>
                    <a:pt x="548" y="635"/>
                  </a:lnTo>
                  <a:lnTo>
                    <a:pt x="550" y="629"/>
                  </a:lnTo>
                  <a:lnTo>
                    <a:pt x="559" y="618"/>
                  </a:lnTo>
                  <a:lnTo>
                    <a:pt x="619" y="794"/>
                  </a:lnTo>
                  <a:lnTo>
                    <a:pt x="382" y="683"/>
                  </a:lnTo>
                  <a:lnTo>
                    <a:pt x="386" y="671"/>
                  </a:lnTo>
                  <a:lnTo>
                    <a:pt x="388" y="668"/>
                  </a:lnTo>
                  <a:lnTo>
                    <a:pt x="386" y="668"/>
                  </a:lnTo>
                  <a:lnTo>
                    <a:pt x="384" y="669"/>
                  </a:lnTo>
                  <a:lnTo>
                    <a:pt x="382" y="675"/>
                  </a:lnTo>
                  <a:lnTo>
                    <a:pt x="379" y="679"/>
                  </a:lnTo>
                  <a:lnTo>
                    <a:pt x="375" y="683"/>
                  </a:lnTo>
                  <a:lnTo>
                    <a:pt x="375" y="687"/>
                  </a:lnTo>
                  <a:lnTo>
                    <a:pt x="373" y="691"/>
                  </a:lnTo>
                  <a:lnTo>
                    <a:pt x="373" y="693"/>
                  </a:lnTo>
                  <a:lnTo>
                    <a:pt x="365" y="700"/>
                  </a:lnTo>
                  <a:lnTo>
                    <a:pt x="356" y="708"/>
                  </a:lnTo>
                  <a:lnTo>
                    <a:pt x="352" y="712"/>
                  </a:lnTo>
                  <a:lnTo>
                    <a:pt x="346" y="717"/>
                  </a:lnTo>
                  <a:lnTo>
                    <a:pt x="340" y="729"/>
                  </a:lnTo>
                  <a:lnTo>
                    <a:pt x="336" y="739"/>
                  </a:lnTo>
                  <a:lnTo>
                    <a:pt x="334" y="742"/>
                  </a:lnTo>
                  <a:lnTo>
                    <a:pt x="331" y="748"/>
                  </a:lnTo>
                  <a:lnTo>
                    <a:pt x="323" y="756"/>
                  </a:lnTo>
                  <a:lnTo>
                    <a:pt x="317" y="762"/>
                  </a:lnTo>
                  <a:lnTo>
                    <a:pt x="306" y="777"/>
                  </a:lnTo>
                  <a:lnTo>
                    <a:pt x="286" y="798"/>
                  </a:lnTo>
                  <a:lnTo>
                    <a:pt x="262" y="823"/>
                  </a:lnTo>
                  <a:lnTo>
                    <a:pt x="246" y="840"/>
                  </a:lnTo>
                  <a:lnTo>
                    <a:pt x="212" y="885"/>
                  </a:lnTo>
                  <a:lnTo>
                    <a:pt x="185" y="915"/>
                  </a:lnTo>
                  <a:lnTo>
                    <a:pt x="164" y="944"/>
                  </a:lnTo>
                  <a:lnTo>
                    <a:pt x="141" y="969"/>
                  </a:lnTo>
                  <a:lnTo>
                    <a:pt x="148" y="957"/>
                  </a:lnTo>
                  <a:lnTo>
                    <a:pt x="156" y="946"/>
                  </a:lnTo>
                  <a:lnTo>
                    <a:pt x="171" y="925"/>
                  </a:lnTo>
                  <a:lnTo>
                    <a:pt x="192" y="900"/>
                  </a:lnTo>
                  <a:lnTo>
                    <a:pt x="210" y="879"/>
                  </a:lnTo>
                  <a:lnTo>
                    <a:pt x="225" y="856"/>
                  </a:lnTo>
                  <a:lnTo>
                    <a:pt x="260" y="815"/>
                  </a:lnTo>
                  <a:lnTo>
                    <a:pt x="313" y="746"/>
                  </a:lnTo>
                  <a:lnTo>
                    <a:pt x="321" y="735"/>
                  </a:lnTo>
                  <a:lnTo>
                    <a:pt x="329" y="725"/>
                  </a:lnTo>
                  <a:lnTo>
                    <a:pt x="344" y="708"/>
                  </a:lnTo>
                  <a:lnTo>
                    <a:pt x="363" y="687"/>
                  </a:lnTo>
                  <a:lnTo>
                    <a:pt x="392" y="652"/>
                  </a:lnTo>
                  <a:lnTo>
                    <a:pt x="406" y="635"/>
                  </a:lnTo>
                  <a:lnTo>
                    <a:pt x="415" y="625"/>
                  </a:lnTo>
                  <a:lnTo>
                    <a:pt x="425" y="618"/>
                  </a:lnTo>
                  <a:lnTo>
                    <a:pt x="432" y="612"/>
                  </a:lnTo>
                  <a:lnTo>
                    <a:pt x="442" y="600"/>
                  </a:lnTo>
                  <a:lnTo>
                    <a:pt x="455" y="583"/>
                  </a:lnTo>
                  <a:lnTo>
                    <a:pt x="488" y="545"/>
                  </a:lnTo>
                  <a:lnTo>
                    <a:pt x="503" y="527"/>
                  </a:lnTo>
                  <a:lnTo>
                    <a:pt x="521" y="510"/>
                  </a:lnTo>
                  <a:lnTo>
                    <a:pt x="515" y="522"/>
                  </a:lnTo>
                  <a:lnTo>
                    <a:pt x="503" y="533"/>
                  </a:lnTo>
                  <a:lnTo>
                    <a:pt x="494" y="543"/>
                  </a:lnTo>
                  <a:lnTo>
                    <a:pt x="484" y="556"/>
                  </a:lnTo>
                  <a:lnTo>
                    <a:pt x="471" y="572"/>
                  </a:lnTo>
                  <a:lnTo>
                    <a:pt x="448" y="600"/>
                  </a:lnTo>
                  <a:lnTo>
                    <a:pt x="425" y="627"/>
                  </a:lnTo>
                  <a:lnTo>
                    <a:pt x="411" y="645"/>
                  </a:lnTo>
                  <a:lnTo>
                    <a:pt x="398" y="660"/>
                  </a:lnTo>
                  <a:lnTo>
                    <a:pt x="388" y="675"/>
                  </a:lnTo>
                  <a:lnTo>
                    <a:pt x="384" y="681"/>
                  </a:lnTo>
                  <a:lnTo>
                    <a:pt x="382" y="683"/>
                  </a:lnTo>
                  <a:lnTo>
                    <a:pt x="619" y="794"/>
                  </a:lnTo>
                  <a:lnTo>
                    <a:pt x="496" y="842"/>
                  </a:lnTo>
                  <a:lnTo>
                    <a:pt x="496" y="844"/>
                  </a:lnTo>
                  <a:lnTo>
                    <a:pt x="494" y="848"/>
                  </a:lnTo>
                  <a:lnTo>
                    <a:pt x="511" y="829"/>
                  </a:lnTo>
                  <a:lnTo>
                    <a:pt x="511" y="827"/>
                  </a:lnTo>
                  <a:lnTo>
                    <a:pt x="513" y="827"/>
                  </a:lnTo>
                  <a:lnTo>
                    <a:pt x="513" y="829"/>
                  </a:lnTo>
                  <a:lnTo>
                    <a:pt x="511" y="833"/>
                  </a:lnTo>
                  <a:lnTo>
                    <a:pt x="509" y="837"/>
                  </a:lnTo>
                  <a:lnTo>
                    <a:pt x="503" y="842"/>
                  </a:lnTo>
                  <a:lnTo>
                    <a:pt x="496" y="852"/>
                  </a:lnTo>
                  <a:lnTo>
                    <a:pt x="488" y="861"/>
                  </a:lnTo>
                  <a:lnTo>
                    <a:pt x="482" y="869"/>
                  </a:lnTo>
                  <a:lnTo>
                    <a:pt x="478" y="873"/>
                  </a:lnTo>
                  <a:lnTo>
                    <a:pt x="473" y="877"/>
                  </a:lnTo>
                  <a:lnTo>
                    <a:pt x="471" y="879"/>
                  </a:lnTo>
                  <a:lnTo>
                    <a:pt x="469" y="881"/>
                  </a:lnTo>
                  <a:lnTo>
                    <a:pt x="463" y="890"/>
                  </a:lnTo>
                  <a:lnTo>
                    <a:pt x="459" y="894"/>
                  </a:lnTo>
                  <a:lnTo>
                    <a:pt x="457" y="890"/>
                  </a:lnTo>
                  <a:lnTo>
                    <a:pt x="457" y="886"/>
                  </a:lnTo>
                  <a:lnTo>
                    <a:pt x="459" y="881"/>
                  </a:lnTo>
                  <a:lnTo>
                    <a:pt x="461" y="879"/>
                  </a:lnTo>
                  <a:lnTo>
                    <a:pt x="465" y="877"/>
                  </a:lnTo>
                  <a:lnTo>
                    <a:pt x="475" y="871"/>
                  </a:lnTo>
                  <a:lnTo>
                    <a:pt x="478" y="867"/>
                  </a:lnTo>
                  <a:lnTo>
                    <a:pt x="482" y="863"/>
                  </a:lnTo>
                  <a:lnTo>
                    <a:pt x="484" y="858"/>
                  </a:lnTo>
                  <a:lnTo>
                    <a:pt x="488" y="852"/>
                  </a:lnTo>
                  <a:lnTo>
                    <a:pt x="496" y="842"/>
                  </a:lnTo>
                  <a:lnTo>
                    <a:pt x="619" y="794"/>
                  </a:lnTo>
                  <a:lnTo>
                    <a:pt x="724" y="564"/>
                  </a:lnTo>
                  <a:lnTo>
                    <a:pt x="713" y="581"/>
                  </a:lnTo>
                  <a:lnTo>
                    <a:pt x="720" y="570"/>
                  </a:lnTo>
                  <a:lnTo>
                    <a:pt x="724" y="564"/>
                  </a:lnTo>
                  <a:lnTo>
                    <a:pt x="619" y="794"/>
                  </a:lnTo>
                  <a:lnTo>
                    <a:pt x="102" y="614"/>
                  </a:lnTo>
                  <a:lnTo>
                    <a:pt x="106" y="610"/>
                  </a:lnTo>
                  <a:lnTo>
                    <a:pt x="106" y="612"/>
                  </a:lnTo>
                  <a:lnTo>
                    <a:pt x="108" y="614"/>
                  </a:lnTo>
                  <a:lnTo>
                    <a:pt x="112" y="618"/>
                  </a:lnTo>
                  <a:lnTo>
                    <a:pt x="114" y="618"/>
                  </a:lnTo>
                  <a:lnTo>
                    <a:pt x="112" y="614"/>
                  </a:lnTo>
                  <a:lnTo>
                    <a:pt x="112" y="604"/>
                  </a:lnTo>
                  <a:lnTo>
                    <a:pt x="112" y="595"/>
                  </a:lnTo>
                  <a:lnTo>
                    <a:pt x="114" y="587"/>
                  </a:lnTo>
                  <a:lnTo>
                    <a:pt x="118" y="577"/>
                  </a:lnTo>
                  <a:lnTo>
                    <a:pt x="121" y="568"/>
                  </a:lnTo>
                  <a:lnTo>
                    <a:pt x="127" y="558"/>
                  </a:lnTo>
                  <a:lnTo>
                    <a:pt x="131" y="547"/>
                  </a:lnTo>
                  <a:lnTo>
                    <a:pt x="137" y="541"/>
                  </a:lnTo>
                  <a:lnTo>
                    <a:pt x="139" y="537"/>
                  </a:lnTo>
                  <a:lnTo>
                    <a:pt x="141" y="533"/>
                  </a:lnTo>
                  <a:lnTo>
                    <a:pt x="141" y="531"/>
                  </a:lnTo>
                  <a:lnTo>
                    <a:pt x="139" y="529"/>
                  </a:lnTo>
                  <a:lnTo>
                    <a:pt x="139" y="527"/>
                  </a:lnTo>
                  <a:lnTo>
                    <a:pt x="141" y="524"/>
                  </a:lnTo>
                  <a:lnTo>
                    <a:pt x="154" y="502"/>
                  </a:lnTo>
                  <a:lnTo>
                    <a:pt x="167" y="483"/>
                  </a:lnTo>
                  <a:lnTo>
                    <a:pt x="181" y="466"/>
                  </a:lnTo>
                  <a:lnTo>
                    <a:pt x="192" y="447"/>
                  </a:lnTo>
                  <a:lnTo>
                    <a:pt x="198" y="441"/>
                  </a:lnTo>
                  <a:lnTo>
                    <a:pt x="204" y="433"/>
                  </a:lnTo>
                  <a:lnTo>
                    <a:pt x="208" y="428"/>
                  </a:lnTo>
                  <a:lnTo>
                    <a:pt x="214" y="422"/>
                  </a:lnTo>
                  <a:lnTo>
                    <a:pt x="221" y="408"/>
                  </a:lnTo>
                  <a:lnTo>
                    <a:pt x="229" y="403"/>
                  </a:lnTo>
                  <a:lnTo>
                    <a:pt x="237" y="395"/>
                  </a:lnTo>
                  <a:lnTo>
                    <a:pt x="237" y="389"/>
                  </a:lnTo>
                  <a:lnTo>
                    <a:pt x="237" y="382"/>
                  </a:lnTo>
                  <a:lnTo>
                    <a:pt x="238" y="376"/>
                  </a:lnTo>
                  <a:lnTo>
                    <a:pt x="242" y="370"/>
                  </a:lnTo>
                  <a:lnTo>
                    <a:pt x="246" y="359"/>
                  </a:lnTo>
                  <a:lnTo>
                    <a:pt x="248" y="355"/>
                  </a:lnTo>
                  <a:lnTo>
                    <a:pt x="248" y="353"/>
                  </a:lnTo>
                  <a:lnTo>
                    <a:pt x="248" y="355"/>
                  </a:lnTo>
                  <a:lnTo>
                    <a:pt x="231" y="378"/>
                  </a:lnTo>
                  <a:lnTo>
                    <a:pt x="221" y="393"/>
                  </a:lnTo>
                  <a:lnTo>
                    <a:pt x="214" y="406"/>
                  </a:lnTo>
                  <a:lnTo>
                    <a:pt x="208" y="422"/>
                  </a:lnTo>
                  <a:lnTo>
                    <a:pt x="204" y="430"/>
                  </a:lnTo>
                  <a:lnTo>
                    <a:pt x="194" y="441"/>
                  </a:lnTo>
                  <a:lnTo>
                    <a:pt x="181" y="456"/>
                  </a:lnTo>
                  <a:lnTo>
                    <a:pt x="169" y="472"/>
                  </a:lnTo>
                  <a:lnTo>
                    <a:pt x="162" y="483"/>
                  </a:lnTo>
                  <a:lnTo>
                    <a:pt x="152" y="495"/>
                  </a:lnTo>
                  <a:lnTo>
                    <a:pt x="137" y="510"/>
                  </a:lnTo>
                  <a:lnTo>
                    <a:pt x="135" y="516"/>
                  </a:lnTo>
                  <a:lnTo>
                    <a:pt x="123" y="537"/>
                  </a:lnTo>
                  <a:lnTo>
                    <a:pt x="110" y="566"/>
                  </a:lnTo>
                  <a:lnTo>
                    <a:pt x="108" y="568"/>
                  </a:lnTo>
                  <a:lnTo>
                    <a:pt x="106" y="568"/>
                  </a:lnTo>
                  <a:lnTo>
                    <a:pt x="104" y="568"/>
                  </a:lnTo>
                  <a:lnTo>
                    <a:pt x="104" y="570"/>
                  </a:lnTo>
                  <a:lnTo>
                    <a:pt x="102" y="575"/>
                  </a:lnTo>
                  <a:lnTo>
                    <a:pt x="100" y="591"/>
                  </a:lnTo>
                  <a:lnTo>
                    <a:pt x="98" y="600"/>
                  </a:lnTo>
                  <a:lnTo>
                    <a:pt x="96" y="602"/>
                  </a:lnTo>
                  <a:lnTo>
                    <a:pt x="96" y="604"/>
                  </a:lnTo>
                  <a:lnTo>
                    <a:pt x="96" y="608"/>
                  </a:lnTo>
                  <a:lnTo>
                    <a:pt x="96" y="612"/>
                  </a:lnTo>
                  <a:lnTo>
                    <a:pt x="94" y="616"/>
                  </a:lnTo>
                  <a:lnTo>
                    <a:pt x="96" y="618"/>
                  </a:lnTo>
                  <a:lnTo>
                    <a:pt x="98" y="616"/>
                  </a:lnTo>
                  <a:lnTo>
                    <a:pt x="102" y="614"/>
                  </a:lnTo>
                  <a:lnTo>
                    <a:pt x="619" y="794"/>
                  </a:lnTo>
                  <a:close/>
                </a:path>
              </a:pathLst>
            </a:custGeom>
            <a:gradFill>
              <a:gsLst>
                <a:gs pos="0">
                  <a:schemeClr val="bg1">
                    <a:alpha val="15000"/>
                  </a:schemeClr>
                </a:gs>
                <a:gs pos="60000">
                  <a:schemeClr val="bg1">
                    <a:alpha val="5000"/>
                  </a:schemeClr>
                </a:gs>
              </a:gsLst>
              <a:lin ang="162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pic>
        <p:nvPicPr>
          <p:cNvPr id="14" name="図 13"/>
          <p:cNvPicPr>
            <a:picLocks noChangeAspect="1"/>
          </p:cNvPicPr>
          <p:nvPr/>
        </p:nvPicPr>
        <p:blipFill>
          <a:blip r:embed="rId2"/>
          <a:stretch>
            <a:fillRect/>
          </a:stretch>
        </p:blipFill>
        <p:spPr>
          <a:xfrm>
            <a:off x="0" y="3143249"/>
            <a:ext cx="12192000" cy="1430123"/>
          </a:xfrm>
          <a:prstGeom prst="rect">
            <a:avLst/>
          </a:prstGeom>
          <a:noFill/>
          <a:ln>
            <a:noFill/>
          </a:ln>
        </p:spPr>
      </p:pic>
      <p:sp>
        <p:nvSpPr>
          <p:cNvPr id="15" name="正方形/長方形 14"/>
          <p:cNvSpPr/>
          <p:nvPr/>
        </p:nvSpPr>
        <p:spPr bwMode="auto">
          <a:xfrm>
            <a:off x="0" y="3857628"/>
            <a:ext cx="12192000" cy="3000372"/>
          </a:xfrm>
          <a:prstGeom prst="rect">
            <a:avLst/>
          </a:prstGeom>
          <a:gradFill>
            <a:gsLst>
              <a:gs pos="0">
                <a:schemeClr val="bg1">
                  <a:alpha val="0"/>
                </a:schemeClr>
              </a:gs>
              <a:gs pos="15000">
                <a:schemeClr val="bg1"/>
              </a:gs>
            </a:gsLst>
            <a:lin ang="540000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algn="ctr" eaLnBrk="1" latinLnBrk="0" hangingPunct="1"/>
            <a:endParaRPr kumimoji="0" lang="ja-JP" altLang="en-US"/>
          </a:p>
        </p:txBody>
      </p:sp>
      <p:sp>
        <p:nvSpPr>
          <p:cNvPr id="2" name="タイトル 1"/>
          <p:cNvSpPr>
            <a:spLocks noGrp="1"/>
          </p:cNvSpPr>
          <p:nvPr>
            <p:ph type="title"/>
          </p:nvPr>
        </p:nvSpPr>
        <p:spPr>
          <a:xfrm>
            <a:off x="2389717" y="4800600"/>
            <a:ext cx="7315200" cy="566738"/>
          </a:xfrm>
        </p:spPr>
        <p:txBody>
          <a:bodyPr anchor="b"/>
          <a:lstStyle>
            <a:lvl1pPr algn="l">
              <a:defRPr sz="2000" b="1">
                <a:gradFill>
                  <a:gsLst>
                    <a:gs pos="20000">
                      <a:schemeClr val="accent4"/>
                    </a:gs>
                    <a:gs pos="100000">
                      <a:schemeClr val="bg2"/>
                    </a:gs>
                  </a:gsLst>
                  <a:lin ang="5400000" scaled="1"/>
                </a:gradFill>
                <a:effectLst/>
              </a:defRPr>
            </a:lvl1pPr>
          </a:lstStyle>
          <a:p>
            <a:r>
              <a:rPr kumimoji="0" lang="ja-JP" altLang="en-US" smtClean="0"/>
              <a:t>マスター タイトルの書式設定</a:t>
            </a:r>
            <a:endParaRPr kumimoji="0" lang="en-US"/>
          </a:p>
        </p:txBody>
      </p:sp>
      <p:sp>
        <p:nvSpPr>
          <p:cNvPr id="3" name="図プレースホルダー 2"/>
          <p:cNvSpPr>
            <a:spLocks noGrp="1"/>
          </p:cNvSpPr>
          <p:nvPr>
            <p:ph type="pic" idx="1"/>
          </p:nvPr>
        </p:nvSpPr>
        <p:spPr>
          <a:xfrm>
            <a:off x="2389717" y="612775"/>
            <a:ext cx="7315200" cy="4114800"/>
          </a:xfrm>
          <a:solidFill>
            <a:schemeClr val="bg1"/>
          </a:solidFill>
          <a:ln w="76200" cap="sq">
            <a:solidFill>
              <a:srgbClr val="FFFFFF"/>
            </a:solidFill>
            <a:miter lim="800000"/>
          </a:ln>
          <a:effectLst>
            <a:outerShdw blurRad="76200" dist="76200" dir="2700000" algn="tl" rotWithShape="0">
              <a:srgbClr val="000000">
                <a:alpha val="50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ja-JP" altLang="en-US" smtClean="0"/>
              <a:t>アイコンをクリックして図を追加</a:t>
            </a:r>
            <a:endParaRPr kumimoji="0" lang="en-US"/>
          </a:p>
        </p:txBody>
      </p:sp>
      <p:sp>
        <p:nvSpPr>
          <p:cNvPr id="4" name="テキスト プレースホルダー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p>
            <a:fld id="{CEFFED0E-19A6-4E7F-B0C2-CA6310B87445}" type="datetimeFigureOut">
              <a:rPr kumimoji="1" lang="ja-JP" altLang="en-US" smtClean="0"/>
              <a:t>2014/12/24</a:t>
            </a:fld>
            <a:endParaRPr kumimoji="1" lang="ja-JP" altLang="en-US"/>
          </a:p>
        </p:txBody>
      </p:sp>
      <p:sp>
        <p:nvSpPr>
          <p:cNvPr id="6" name="フッター プレースホルダー 5"/>
          <p:cNvSpPr>
            <a:spLocks noGrp="1"/>
          </p:cNvSpPr>
          <p:nvPr>
            <p:ph type="ftr" sz="quarter" idx="11"/>
          </p:nvPr>
        </p:nvSpPr>
        <p:spPr/>
        <p:txBody>
          <a:bodyPr/>
          <a:lstStyle/>
          <a:p>
            <a:endParaRPr lang="en-US" dirty="0"/>
          </a:p>
        </p:txBody>
      </p:sp>
      <p:sp>
        <p:nvSpPr>
          <p:cNvPr id="7" name="スライド番号プレースホルダー 6"/>
          <p:cNvSpPr>
            <a:spLocks noGrp="1"/>
          </p:cNvSpPr>
          <p:nvPr>
            <p:ph type="sldNum" sz="quarter" idx="12"/>
          </p:nvPr>
        </p:nvSpPr>
        <p:spPr/>
        <p:txBody>
          <a:bodyPr/>
          <a:lstStyle/>
          <a:p>
            <a:fld id="{92F68CB7-643C-4416-BA62-714E56264D2E}"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5" name="フリーフォーム 14"/>
          <p:cNvSpPr>
            <a:spLocks/>
          </p:cNvSpPr>
          <p:nvPr/>
        </p:nvSpPr>
        <p:spPr bwMode="auto">
          <a:xfrm>
            <a:off x="3" y="714357"/>
            <a:ext cx="12191999" cy="1133459"/>
          </a:xfrm>
          <a:custGeom>
            <a:avLst/>
            <a:gdLst/>
            <a:ahLst/>
            <a:cxnLst>
              <a:cxn ang="0">
                <a:pos x="5407" y="367"/>
              </a:cxn>
              <a:cxn ang="0">
                <a:pos x="3948" y="348"/>
              </a:cxn>
              <a:cxn ang="0">
                <a:pos x="4719" y="566"/>
              </a:cxn>
              <a:cxn ang="0">
                <a:pos x="5452" y="560"/>
              </a:cxn>
              <a:cxn ang="0">
                <a:pos x="3864" y="341"/>
              </a:cxn>
              <a:cxn ang="0">
                <a:pos x="3735" y="335"/>
              </a:cxn>
              <a:cxn ang="0">
                <a:pos x="5220" y="296"/>
              </a:cxn>
              <a:cxn ang="0">
                <a:pos x="4873" y="142"/>
              </a:cxn>
              <a:cxn ang="0">
                <a:pos x="3465" y="405"/>
              </a:cxn>
              <a:cxn ang="0">
                <a:pos x="4494" y="566"/>
              </a:cxn>
              <a:cxn ang="0">
                <a:pos x="4481" y="354"/>
              </a:cxn>
              <a:cxn ang="0">
                <a:pos x="3176" y="476"/>
              </a:cxn>
              <a:cxn ang="0">
                <a:pos x="3408" y="457"/>
              </a:cxn>
              <a:cxn ang="0">
                <a:pos x="4526" y="618"/>
              </a:cxn>
              <a:cxn ang="0">
                <a:pos x="4070" y="560"/>
              </a:cxn>
              <a:cxn ang="0">
                <a:pos x="2469" y="592"/>
              </a:cxn>
              <a:cxn ang="0">
                <a:pos x="2880" y="521"/>
              </a:cxn>
              <a:cxn ang="0">
                <a:pos x="1453" y="618"/>
              </a:cxn>
              <a:cxn ang="0">
                <a:pos x="2610" y="585"/>
              </a:cxn>
              <a:cxn ang="0">
                <a:pos x="4738" y="457"/>
              </a:cxn>
              <a:cxn ang="0">
                <a:pos x="5085" y="508"/>
              </a:cxn>
              <a:cxn ang="0">
                <a:pos x="4500" y="431"/>
              </a:cxn>
              <a:cxn ang="0">
                <a:pos x="3093" y="560"/>
              </a:cxn>
              <a:cxn ang="0">
                <a:pos x="3607" y="592"/>
              </a:cxn>
              <a:cxn ang="0">
                <a:pos x="4880" y="547"/>
              </a:cxn>
              <a:cxn ang="0">
                <a:pos x="2983" y="502"/>
              </a:cxn>
              <a:cxn ang="0">
                <a:pos x="4635" y="444"/>
              </a:cxn>
              <a:cxn ang="0">
                <a:pos x="5433" y="495"/>
              </a:cxn>
              <a:cxn ang="0">
                <a:pos x="1511" y="65"/>
              </a:cxn>
              <a:cxn ang="0">
                <a:pos x="515" y="521"/>
              </a:cxn>
              <a:cxn ang="0">
                <a:pos x="875" y="328"/>
              </a:cxn>
              <a:cxn ang="0">
                <a:pos x="566" y="193"/>
              </a:cxn>
              <a:cxn ang="0">
                <a:pos x="225" y="380"/>
              </a:cxn>
              <a:cxn ang="0">
                <a:pos x="65" y="219"/>
              </a:cxn>
              <a:cxn ang="0">
                <a:pos x="296" y="521"/>
              </a:cxn>
              <a:cxn ang="0">
                <a:pos x="110" y="515"/>
              </a:cxn>
              <a:cxn ang="0">
                <a:pos x="515" y="598"/>
              </a:cxn>
              <a:cxn ang="0">
                <a:pos x="187" y="380"/>
              </a:cxn>
              <a:cxn ang="0">
                <a:pos x="1428" y="168"/>
              </a:cxn>
              <a:cxn ang="0">
                <a:pos x="5433" y="495"/>
              </a:cxn>
              <a:cxn ang="0">
                <a:pos x="1852" y="489"/>
              </a:cxn>
              <a:cxn ang="0">
                <a:pos x="1543" y="412"/>
              </a:cxn>
              <a:cxn ang="0">
                <a:pos x="933" y="335"/>
              </a:cxn>
              <a:cxn ang="0">
                <a:pos x="547" y="309"/>
              </a:cxn>
              <a:cxn ang="0">
                <a:pos x="495" y="438"/>
              </a:cxn>
              <a:cxn ang="0">
                <a:pos x="1119" y="579"/>
              </a:cxn>
              <a:cxn ang="0">
                <a:pos x="1781" y="592"/>
              </a:cxn>
              <a:cxn ang="0">
                <a:pos x="798" y="470"/>
              </a:cxn>
              <a:cxn ang="0">
                <a:pos x="1350" y="598"/>
              </a:cxn>
              <a:cxn ang="0">
                <a:pos x="296" y="39"/>
              </a:cxn>
              <a:cxn ang="0">
                <a:pos x="2347" y="335"/>
              </a:cxn>
              <a:cxn ang="0">
                <a:pos x="2520" y="399"/>
              </a:cxn>
              <a:cxn ang="0">
                <a:pos x="2019" y="450"/>
              </a:cxn>
              <a:cxn ang="0">
                <a:pos x="2733" y="431"/>
              </a:cxn>
              <a:cxn ang="0">
                <a:pos x="2373" y="425"/>
              </a:cxn>
              <a:cxn ang="0">
                <a:pos x="3292" y="341"/>
              </a:cxn>
              <a:cxn ang="0">
                <a:pos x="3459" y="328"/>
              </a:cxn>
              <a:cxn ang="0">
                <a:pos x="5433" y="495"/>
              </a:cxn>
              <a:cxn ang="0">
                <a:pos x="1755" y="335"/>
              </a:cxn>
              <a:cxn ang="0">
                <a:pos x="1646" y="238"/>
              </a:cxn>
              <a:cxn ang="0">
                <a:pos x="3093" y="219"/>
              </a:cxn>
              <a:cxn ang="0">
                <a:pos x="1903" y="348"/>
              </a:cxn>
              <a:cxn ang="0">
                <a:pos x="2520" y="213"/>
              </a:cxn>
            </a:cxnLst>
            <a:rect l="0" t="0" r="0" b="0"/>
            <a:pathLst>
              <a:path w="5754" h="618">
                <a:moveTo>
                  <a:pt x="5433" y="495"/>
                </a:moveTo>
                <a:lnTo>
                  <a:pt x="5433" y="489"/>
                </a:lnTo>
                <a:lnTo>
                  <a:pt x="5426" y="489"/>
                </a:lnTo>
                <a:lnTo>
                  <a:pt x="5420" y="495"/>
                </a:lnTo>
                <a:lnTo>
                  <a:pt x="5426" y="495"/>
                </a:lnTo>
                <a:lnTo>
                  <a:pt x="5433" y="495"/>
                </a:lnTo>
                <a:lnTo>
                  <a:pt x="5510" y="470"/>
                </a:lnTo>
                <a:lnTo>
                  <a:pt x="5510" y="457"/>
                </a:lnTo>
                <a:lnTo>
                  <a:pt x="5484" y="457"/>
                </a:lnTo>
                <a:lnTo>
                  <a:pt x="5484" y="470"/>
                </a:lnTo>
                <a:lnTo>
                  <a:pt x="5490" y="476"/>
                </a:lnTo>
                <a:lnTo>
                  <a:pt x="5510" y="470"/>
                </a:lnTo>
                <a:lnTo>
                  <a:pt x="5433" y="495"/>
                </a:lnTo>
                <a:lnTo>
                  <a:pt x="5542" y="470"/>
                </a:lnTo>
                <a:lnTo>
                  <a:pt x="5535" y="470"/>
                </a:lnTo>
                <a:lnTo>
                  <a:pt x="5529" y="476"/>
                </a:lnTo>
                <a:lnTo>
                  <a:pt x="5529" y="483"/>
                </a:lnTo>
                <a:lnTo>
                  <a:pt x="5542" y="470"/>
                </a:lnTo>
                <a:lnTo>
                  <a:pt x="5433" y="495"/>
                </a:lnTo>
                <a:lnTo>
                  <a:pt x="5523" y="270"/>
                </a:lnTo>
                <a:lnTo>
                  <a:pt x="5523" y="277"/>
                </a:lnTo>
                <a:lnTo>
                  <a:pt x="5529" y="283"/>
                </a:lnTo>
                <a:lnTo>
                  <a:pt x="5542" y="283"/>
                </a:lnTo>
                <a:lnTo>
                  <a:pt x="5535" y="270"/>
                </a:lnTo>
                <a:lnTo>
                  <a:pt x="5523" y="270"/>
                </a:lnTo>
                <a:lnTo>
                  <a:pt x="5433" y="495"/>
                </a:lnTo>
                <a:lnTo>
                  <a:pt x="5670" y="348"/>
                </a:lnTo>
                <a:lnTo>
                  <a:pt x="5645" y="354"/>
                </a:lnTo>
                <a:lnTo>
                  <a:pt x="5625" y="354"/>
                </a:lnTo>
                <a:lnTo>
                  <a:pt x="5600" y="373"/>
                </a:lnTo>
                <a:lnTo>
                  <a:pt x="5593" y="373"/>
                </a:lnTo>
                <a:lnTo>
                  <a:pt x="5587" y="367"/>
                </a:lnTo>
                <a:lnTo>
                  <a:pt x="5587" y="354"/>
                </a:lnTo>
                <a:lnTo>
                  <a:pt x="5593" y="354"/>
                </a:lnTo>
                <a:lnTo>
                  <a:pt x="5600" y="354"/>
                </a:lnTo>
                <a:lnTo>
                  <a:pt x="5580" y="348"/>
                </a:lnTo>
                <a:lnTo>
                  <a:pt x="5568" y="341"/>
                </a:lnTo>
                <a:lnTo>
                  <a:pt x="5754" y="264"/>
                </a:lnTo>
                <a:lnTo>
                  <a:pt x="5555" y="335"/>
                </a:lnTo>
                <a:lnTo>
                  <a:pt x="5535" y="315"/>
                </a:lnTo>
                <a:lnTo>
                  <a:pt x="5510" y="309"/>
                </a:lnTo>
                <a:lnTo>
                  <a:pt x="5478" y="309"/>
                </a:lnTo>
                <a:lnTo>
                  <a:pt x="5465" y="309"/>
                </a:lnTo>
                <a:lnTo>
                  <a:pt x="5433" y="303"/>
                </a:lnTo>
                <a:lnTo>
                  <a:pt x="5426" y="303"/>
                </a:lnTo>
                <a:lnTo>
                  <a:pt x="5426" y="309"/>
                </a:lnTo>
                <a:lnTo>
                  <a:pt x="5439" y="309"/>
                </a:lnTo>
                <a:lnTo>
                  <a:pt x="5484" y="315"/>
                </a:lnTo>
                <a:lnTo>
                  <a:pt x="5529" y="328"/>
                </a:lnTo>
                <a:lnTo>
                  <a:pt x="5535" y="335"/>
                </a:lnTo>
                <a:lnTo>
                  <a:pt x="5535" y="341"/>
                </a:lnTo>
                <a:lnTo>
                  <a:pt x="5529" y="348"/>
                </a:lnTo>
                <a:lnTo>
                  <a:pt x="5523" y="348"/>
                </a:lnTo>
                <a:lnTo>
                  <a:pt x="5510" y="348"/>
                </a:lnTo>
                <a:lnTo>
                  <a:pt x="5484" y="348"/>
                </a:lnTo>
                <a:lnTo>
                  <a:pt x="5445" y="354"/>
                </a:lnTo>
                <a:lnTo>
                  <a:pt x="5407" y="367"/>
                </a:lnTo>
                <a:lnTo>
                  <a:pt x="5368" y="380"/>
                </a:lnTo>
                <a:lnTo>
                  <a:pt x="5317" y="405"/>
                </a:lnTo>
                <a:lnTo>
                  <a:pt x="5310" y="412"/>
                </a:lnTo>
                <a:lnTo>
                  <a:pt x="5310" y="418"/>
                </a:lnTo>
                <a:lnTo>
                  <a:pt x="5317" y="418"/>
                </a:lnTo>
                <a:lnTo>
                  <a:pt x="5310" y="425"/>
                </a:lnTo>
                <a:lnTo>
                  <a:pt x="5291" y="431"/>
                </a:lnTo>
                <a:lnTo>
                  <a:pt x="5291" y="438"/>
                </a:lnTo>
                <a:lnTo>
                  <a:pt x="5304" y="438"/>
                </a:lnTo>
                <a:lnTo>
                  <a:pt x="5323" y="431"/>
                </a:lnTo>
                <a:lnTo>
                  <a:pt x="5349" y="418"/>
                </a:lnTo>
                <a:lnTo>
                  <a:pt x="5375" y="405"/>
                </a:lnTo>
                <a:lnTo>
                  <a:pt x="5439" y="386"/>
                </a:lnTo>
                <a:lnTo>
                  <a:pt x="5471" y="380"/>
                </a:lnTo>
                <a:lnTo>
                  <a:pt x="5490" y="380"/>
                </a:lnTo>
                <a:lnTo>
                  <a:pt x="5529" y="386"/>
                </a:lnTo>
                <a:lnTo>
                  <a:pt x="5587" y="399"/>
                </a:lnTo>
                <a:lnTo>
                  <a:pt x="5638" y="412"/>
                </a:lnTo>
                <a:lnTo>
                  <a:pt x="5664" y="425"/>
                </a:lnTo>
                <a:lnTo>
                  <a:pt x="5658" y="412"/>
                </a:lnTo>
                <a:lnTo>
                  <a:pt x="5645" y="405"/>
                </a:lnTo>
                <a:lnTo>
                  <a:pt x="5664" y="393"/>
                </a:lnTo>
                <a:lnTo>
                  <a:pt x="5664" y="386"/>
                </a:lnTo>
                <a:lnTo>
                  <a:pt x="5658" y="386"/>
                </a:lnTo>
                <a:lnTo>
                  <a:pt x="5651" y="380"/>
                </a:lnTo>
                <a:lnTo>
                  <a:pt x="5670" y="380"/>
                </a:lnTo>
                <a:lnTo>
                  <a:pt x="5664" y="373"/>
                </a:lnTo>
                <a:lnTo>
                  <a:pt x="5670" y="367"/>
                </a:lnTo>
                <a:lnTo>
                  <a:pt x="5703" y="341"/>
                </a:lnTo>
                <a:lnTo>
                  <a:pt x="5754" y="328"/>
                </a:lnTo>
                <a:lnTo>
                  <a:pt x="5754" y="315"/>
                </a:lnTo>
                <a:lnTo>
                  <a:pt x="5715" y="328"/>
                </a:lnTo>
                <a:lnTo>
                  <a:pt x="5670" y="348"/>
                </a:lnTo>
                <a:lnTo>
                  <a:pt x="5433" y="495"/>
                </a:lnTo>
                <a:lnTo>
                  <a:pt x="5465" y="367"/>
                </a:lnTo>
                <a:lnTo>
                  <a:pt x="5445" y="380"/>
                </a:lnTo>
                <a:lnTo>
                  <a:pt x="5439" y="380"/>
                </a:lnTo>
                <a:lnTo>
                  <a:pt x="5439" y="373"/>
                </a:lnTo>
                <a:lnTo>
                  <a:pt x="5445" y="354"/>
                </a:lnTo>
                <a:lnTo>
                  <a:pt x="5458" y="354"/>
                </a:lnTo>
                <a:lnTo>
                  <a:pt x="5471" y="354"/>
                </a:lnTo>
                <a:lnTo>
                  <a:pt x="5465" y="367"/>
                </a:lnTo>
                <a:lnTo>
                  <a:pt x="5433" y="495"/>
                </a:lnTo>
                <a:lnTo>
                  <a:pt x="3877" y="348"/>
                </a:lnTo>
                <a:lnTo>
                  <a:pt x="3896" y="348"/>
                </a:lnTo>
                <a:lnTo>
                  <a:pt x="3909" y="354"/>
                </a:lnTo>
                <a:lnTo>
                  <a:pt x="3922" y="354"/>
                </a:lnTo>
                <a:lnTo>
                  <a:pt x="3922" y="367"/>
                </a:lnTo>
                <a:lnTo>
                  <a:pt x="3928" y="367"/>
                </a:lnTo>
                <a:lnTo>
                  <a:pt x="3941" y="367"/>
                </a:lnTo>
                <a:lnTo>
                  <a:pt x="3941" y="354"/>
                </a:lnTo>
                <a:lnTo>
                  <a:pt x="3941" y="367"/>
                </a:lnTo>
                <a:lnTo>
                  <a:pt x="3948" y="373"/>
                </a:lnTo>
                <a:lnTo>
                  <a:pt x="3967" y="354"/>
                </a:lnTo>
                <a:lnTo>
                  <a:pt x="3954" y="354"/>
                </a:lnTo>
                <a:lnTo>
                  <a:pt x="3948" y="354"/>
                </a:lnTo>
                <a:lnTo>
                  <a:pt x="3948" y="348"/>
                </a:lnTo>
                <a:lnTo>
                  <a:pt x="3941" y="348"/>
                </a:lnTo>
                <a:lnTo>
                  <a:pt x="3928" y="348"/>
                </a:lnTo>
                <a:lnTo>
                  <a:pt x="3922" y="348"/>
                </a:lnTo>
                <a:lnTo>
                  <a:pt x="3915" y="341"/>
                </a:lnTo>
                <a:lnTo>
                  <a:pt x="3903" y="348"/>
                </a:lnTo>
                <a:lnTo>
                  <a:pt x="3903" y="341"/>
                </a:lnTo>
                <a:lnTo>
                  <a:pt x="3896" y="335"/>
                </a:lnTo>
                <a:lnTo>
                  <a:pt x="3883" y="341"/>
                </a:lnTo>
                <a:lnTo>
                  <a:pt x="3877" y="341"/>
                </a:lnTo>
                <a:lnTo>
                  <a:pt x="3877" y="348"/>
                </a:lnTo>
                <a:lnTo>
                  <a:pt x="5433" y="495"/>
                </a:lnTo>
                <a:lnTo>
                  <a:pt x="4095" y="341"/>
                </a:lnTo>
                <a:lnTo>
                  <a:pt x="4095" y="348"/>
                </a:lnTo>
                <a:lnTo>
                  <a:pt x="4102" y="335"/>
                </a:lnTo>
                <a:lnTo>
                  <a:pt x="4095" y="335"/>
                </a:lnTo>
                <a:lnTo>
                  <a:pt x="4095" y="341"/>
                </a:lnTo>
                <a:lnTo>
                  <a:pt x="5433" y="495"/>
                </a:lnTo>
                <a:lnTo>
                  <a:pt x="5413" y="502"/>
                </a:lnTo>
                <a:lnTo>
                  <a:pt x="5394" y="502"/>
                </a:lnTo>
                <a:lnTo>
                  <a:pt x="5413" y="508"/>
                </a:lnTo>
                <a:lnTo>
                  <a:pt x="5413" y="502"/>
                </a:lnTo>
                <a:lnTo>
                  <a:pt x="5433" y="495"/>
                </a:lnTo>
                <a:lnTo>
                  <a:pt x="5722" y="618"/>
                </a:lnTo>
                <a:lnTo>
                  <a:pt x="5754" y="605"/>
                </a:lnTo>
                <a:lnTo>
                  <a:pt x="5754" y="560"/>
                </a:lnTo>
                <a:lnTo>
                  <a:pt x="5625" y="618"/>
                </a:lnTo>
                <a:lnTo>
                  <a:pt x="5722" y="618"/>
                </a:lnTo>
                <a:lnTo>
                  <a:pt x="5433" y="495"/>
                </a:lnTo>
                <a:lnTo>
                  <a:pt x="3832" y="219"/>
                </a:lnTo>
                <a:lnTo>
                  <a:pt x="3819" y="219"/>
                </a:lnTo>
                <a:lnTo>
                  <a:pt x="3825" y="225"/>
                </a:lnTo>
                <a:lnTo>
                  <a:pt x="3832" y="219"/>
                </a:lnTo>
                <a:lnTo>
                  <a:pt x="5433" y="495"/>
                </a:lnTo>
                <a:lnTo>
                  <a:pt x="4822" y="476"/>
                </a:lnTo>
                <a:lnTo>
                  <a:pt x="4828" y="476"/>
                </a:lnTo>
                <a:lnTo>
                  <a:pt x="4828" y="470"/>
                </a:lnTo>
                <a:lnTo>
                  <a:pt x="4822" y="470"/>
                </a:lnTo>
                <a:lnTo>
                  <a:pt x="4809" y="470"/>
                </a:lnTo>
                <a:lnTo>
                  <a:pt x="4803" y="470"/>
                </a:lnTo>
                <a:lnTo>
                  <a:pt x="4803" y="476"/>
                </a:lnTo>
                <a:lnTo>
                  <a:pt x="4809" y="476"/>
                </a:lnTo>
                <a:lnTo>
                  <a:pt x="4822" y="476"/>
                </a:lnTo>
                <a:lnTo>
                  <a:pt x="5433" y="495"/>
                </a:lnTo>
                <a:lnTo>
                  <a:pt x="3787" y="322"/>
                </a:lnTo>
                <a:lnTo>
                  <a:pt x="3793" y="328"/>
                </a:lnTo>
                <a:lnTo>
                  <a:pt x="3800" y="328"/>
                </a:lnTo>
                <a:lnTo>
                  <a:pt x="3800" y="315"/>
                </a:lnTo>
                <a:lnTo>
                  <a:pt x="3793" y="315"/>
                </a:lnTo>
                <a:lnTo>
                  <a:pt x="3787" y="315"/>
                </a:lnTo>
                <a:lnTo>
                  <a:pt x="3787" y="322"/>
                </a:lnTo>
                <a:lnTo>
                  <a:pt x="5433" y="495"/>
                </a:lnTo>
                <a:lnTo>
                  <a:pt x="4713" y="560"/>
                </a:lnTo>
                <a:lnTo>
                  <a:pt x="4693" y="560"/>
                </a:lnTo>
                <a:lnTo>
                  <a:pt x="4674" y="560"/>
                </a:lnTo>
                <a:lnTo>
                  <a:pt x="4674" y="579"/>
                </a:lnTo>
                <a:lnTo>
                  <a:pt x="4693" y="579"/>
                </a:lnTo>
                <a:lnTo>
                  <a:pt x="4719" y="566"/>
                </a:lnTo>
                <a:lnTo>
                  <a:pt x="4745" y="566"/>
                </a:lnTo>
                <a:lnTo>
                  <a:pt x="4751" y="566"/>
                </a:lnTo>
                <a:lnTo>
                  <a:pt x="4758" y="560"/>
                </a:lnTo>
                <a:lnTo>
                  <a:pt x="4732" y="560"/>
                </a:lnTo>
                <a:lnTo>
                  <a:pt x="4713" y="560"/>
                </a:lnTo>
                <a:lnTo>
                  <a:pt x="5433" y="495"/>
                </a:lnTo>
                <a:lnTo>
                  <a:pt x="5715" y="470"/>
                </a:lnTo>
                <a:lnTo>
                  <a:pt x="5696" y="470"/>
                </a:lnTo>
                <a:lnTo>
                  <a:pt x="5690" y="470"/>
                </a:lnTo>
                <a:lnTo>
                  <a:pt x="5677" y="470"/>
                </a:lnTo>
                <a:lnTo>
                  <a:pt x="5638" y="483"/>
                </a:lnTo>
                <a:lnTo>
                  <a:pt x="5587" y="495"/>
                </a:lnTo>
                <a:lnTo>
                  <a:pt x="5561" y="508"/>
                </a:lnTo>
                <a:lnTo>
                  <a:pt x="5548" y="502"/>
                </a:lnTo>
                <a:lnTo>
                  <a:pt x="5529" y="508"/>
                </a:lnTo>
                <a:lnTo>
                  <a:pt x="5478" y="508"/>
                </a:lnTo>
                <a:lnTo>
                  <a:pt x="5452" y="515"/>
                </a:lnTo>
                <a:lnTo>
                  <a:pt x="5433" y="521"/>
                </a:lnTo>
                <a:lnTo>
                  <a:pt x="5394" y="521"/>
                </a:lnTo>
                <a:lnTo>
                  <a:pt x="5381" y="534"/>
                </a:lnTo>
                <a:lnTo>
                  <a:pt x="5355" y="540"/>
                </a:lnTo>
                <a:lnTo>
                  <a:pt x="5330" y="553"/>
                </a:lnTo>
                <a:lnTo>
                  <a:pt x="5317" y="553"/>
                </a:lnTo>
                <a:lnTo>
                  <a:pt x="5291" y="566"/>
                </a:lnTo>
                <a:lnTo>
                  <a:pt x="5259" y="585"/>
                </a:lnTo>
                <a:lnTo>
                  <a:pt x="5182" y="618"/>
                </a:lnTo>
                <a:lnTo>
                  <a:pt x="5208" y="618"/>
                </a:lnTo>
                <a:lnTo>
                  <a:pt x="5214" y="618"/>
                </a:lnTo>
                <a:lnTo>
                  <a:pt x="5233" y="611"/>
                </a:lnTo>
                <a:lnTo>
                  <a:pt x="5246" y="598"/>
                </a:lnTo>
                <a:lnTo>
                  <a:pt x="5265" y="592"/>
                </a:lnTo>
                <a:lnTo>
                  <a:pt x="5304" y="585"/>
                </a:lnTo>
                <a:lnTo>
                  <a:pt x="5330" y="579"/>
                </a:lnTo>
                <a:lnTo>
                  <a:pt x="5336" y="579"/>
                </a:lnTo>
                <a:lnTo>
                  <a:pt x="5349" y="566"/>
                </a:lnTo>
                <a:lnTo>
                  <a:pt x="5362" y="560"/>
                </a:lnTo>
                <a:lnTo>
                  <a:pt x="5368" y="553"/>
                </a:lnTo>
                <a:lnTo>
                  <a:pt x="5388" y="553"/>
                </a:lnTo>
                <a:lnTo>
                  <a:pt x="5407" y="560"/>
                </a:lnTo>
                <a:lnTo>
                  <a:pt x="5407" y="566"/>
                </a:lnTo>
                <a:lnTo>
                  <a:pt x="5394" y="566"/>
                </a:lnTo>
                <a:lnTo>
                  <a:pt x="5381" y="566"/>
                </a:lnTo>
                <a:lnTo>
                  <a:pt x="5362" y="585"/>
                </a:lnTo>
                <a:lnTo>
                  <a:pt x="5336" y="592"/>
                </a:lnTo>
                <a:lnTo>
                  <a:pt x="5304" y="598"/>
                </a:lnTo>
                <a:lnTo>
                  <a:pt x="5246" y="618"/>
                </a:lnTo>
                <a:lnTo>
                  <a:pt x="5317" y="618"/>
                </a:lnTo>
                <a:lnTo>
                  <a:pt x="5330" y="618"/>
                </a:lnTo>
                <a:lnTo>
                  <a:pt x="5349" y="611"/>
                </a:lnTo>
                <a:lnTo>
                  <a:pt x="5362" y="605"/>
                </a:lnTo>
                <a:lnTo>
                  <a:pt x="5375" y="605"/>
                </a:lnTo>
                <a:lnTo>
                  <a:pt x="5394" y="598"/>
                </a:lnTo>
                <a:lnTo>
                  <a:pt x="5407" y="585"/>
                </a:lnTo>
                <a:lnTo>
                  <a:pt x="5413" y="579"/>
                </a:lnTo>
                <a:lnTo>
                  <a:pt x="5426" y="566"/>
                </a:lnTo>
                <a:lnTo>
                  <a:pt x="5445" y="560"/>
                </a:lnTo>
                <a:lnTo>
                  <a:pt x="5452" y="560"/>
                </a:lnTo>
                <a:lnTo>
                  <a:pt x="5445" y="579"/>
                </a:lnTo>
                <a:lnTo>
                  <a:pt x="5471" y="560"/>
                </a:lnTo>
                <a:lnTo>
                  <a:pt x="5490" y="553"/>
                </a:lnTo>
                <a:lnTo>
                  <a:pt x="5510" y="540"/>
                </a:lnTo>
                <a:lnTo>
                  <a:pt x="5516" y="547"/>
                </a:lnTo>
                <a:lnTo>
                  <a:pt x="5516" y="553"/>
                </a:lnTo>
                <a:lnTo>
                  <a:pt x="5555" y="534"/>
                </a:lnTo>
                <a:lnTo>
                  <a:pt x="5580" y="528"/>
                </a:lnTo>
                <a:lnTo>
                  <a:pt x="5593" y="534"/>
                </a:lnTo>
                <a:lnTo>
                  <a:pt x="5613" y="540"/>
                </a:lnTo>
                <a:lnTo>
                  <a:pt x="5632" y="540"/>
                </a:lnTo>
                <a:lnTo>
                  <a:pt x="5645" y="534"/>
                </a:lnTo>
                <a:lnTo>
                  <a:pt x="5632" y="528"/>
                </a:lnTo>
                <a:lnTo>
                  <a:pt x="5638" y="521"/>
                </a:lnTo>
                <a:lnTo>
                  <a:pt x="5645" y="521"/>
                </a:lnTo>
                <a:lnTo>
                  <a:pt x="5658" y="521"/>
                </a:lnTo>
                <a:lnTo>
                  <a:pt x="5670" y="521"/>
                </a:lnTo>
                <a:lnTo>
                  <a:pt x="5683" y="528"/>
                </a:lnTo>
                <a:lnTo>
                  <a:pt x="5690" y="528"/>
                </a:lnTo>
                <a:lnTo>
                  <a:pt x="5690" y="521"/>
                </a:lnTo>
                <a:lnTo>
                  <a:pt x="5683" y="515"/>
                </a:lnTo>
                <a:lnTo>
                  <a:pt x="5677" y="515"/>
                </a:lnTo>
                <a:lnTo>
                  <a:pt x="5670" y="515"/>
                </a:lnTo>
                <a:lnTo>
                  <a:pt x="5658" y="508"/>
                </a:lnTo>
                <a:lnTo>
                  <a:pt x="5664" y="502"/>
                </a:lnTo>
                <a:lnTo>
                  <a:pt x="5690" y="489"/>
                </a:lnTo>
                <a:lnTo>
                  <a:pt x="5754" y="476"/>
                </a:lnTo>
                <a:lnTo>
                  <a:pt x="5754" y="444"/>
                </a:lnTo>
                <a:lnTo>
                  <a:pt x="5741" y="450"/>
                </a:lnTo>
                <a:lnTo>
                  <a:pt x="5715" y="470"/>
                </a:lnTo>
                <a:lnTo>
                  <a:pt x="5433" y="495"/>
                </a:lnTo>
                <a:lnTo>
                  <a:pt x="5484" y="534"/>
                </a:lnTo>
                <a:lnTo>
                  <a:pt x="5452" y="540"/>
                </a:lnTo>
                <a:lnTo>
                  <a:pt x="5426" y="553"/>
                </a:lnTo>
                <a:lnTo>
                  <a:pt x="5420" y="553"/>
                </a:lnTo>
                <a:lnTo>
                  <a:pt x="5420" y="547"/>
                </a:lnTo>
                <a:lnTo>
                  <a:pt x="5439" y="534"/>
                </a:lnTo>
                <a:lnTo>
                  <a:pt x="5465" y="528"/>
                </a:lnTo>
                <a:lnTo>
                  <a:pt x="5490" y="521"/>
                </a:lnTo>
                <a:lnTo>
                  <a:pt x="5497" y="528"/>
                </a:lnTo>
                <a:lnTo>
                  <a:pt x="5484" y="534"/>
                </a:lnTo>
                <a:lnTo>
                  <a:pt x="5433" y="495"/>
                </a:lnTo>
                <a:lnTo>
                  <a:pt x="4751" y="540"/>
                </a:lnTo>
                <a:lnTo>
                  <a:pt x="4725" y="534"/>
                </a:lnTo>
                <a:lnTo>
                  <a:pt x="4700" y="534"/>
                </a:lnTo>
                <a:lnTo>
                  <a:pt x="4700" y="540"/>
                </a:lnTo>
                <a:lnTo>
                  <a:pt x="4706" y="540"/>
                </a:lnTo>
                <a:lnTo>
                  <a:pt x="4732" y="547"/>
                </a:lnTo>
                <a:lnTo>
                  <a:pt x="4777" y="540"/>
                </a:lnTo>
                <a:lnTo>
                  <a:pt x="4803" y="534"/>
                </a:lnTo>
                <a:lnTo>
                  <a:pt x="4803" y="534"/>
                </a:lnTo>
                <a:lnTo>
                  <a:pt x="4777" y="534"/>
                </a:lnTo>
                <a:lnTo>
                  <a:pt x="4751" y="540"/>
                </a:lnTo>
                <a:lnTo>
                  <a:pt x="5433" y="495"/>
                </a:lnTo>
                <a:lnTo>
                  <a:pt x="3819" y="335"/>
                </a:lnTo>
                <a:lnTo>
                  <a:pt x="3838" y="341"/>
                </a:lnTo>
                <a:lnTo>
                  <a:pt x="3864" y="341"/>
                </a:lnTo>
                <a:lnTo>
                  <a:pt x="3877" y="335"/>
                </a:lnTo>
                <a:lnTo>
                  <a:pt x="3870" y="328"/>
                </a:lnTo>
                <a:lnTo>
                  <a:pt x="3851" y="328"/>
                </a:lnTo>
                <a:lnTo>
                  <a:pt x="3845" y="328"/>
                </a:lnTo>
                <a:lnTo>
                  <a:pt x="3838" y="328"/>
                </a:lnTo>
                <a:lnTo>
                  <a:pt x="3819" y="328"/>
                </a:lnTo>
                <a:lnTo>
                  <a:pt x="3819" y="335"/>
                </a:lnTo>
                <a:lnTo>
                  <a:pt x="5433" y="495"/>
                </a:lnTo>
                <a:lnTo>
                  <a:pt x="3813" y="328"/>
                </a:lnTo>
                <a:lnTo>
                  <a:pt x="3819" y="328"/>
                </a:lnTo>
                <a:lnTo>
                  <a:pt x="3825" y="322"/>
                </a:lnTo>
                <a:lnTo>
                  <a:pt x="3819" y="322"/>
                </a:lnTo>
                <a:lnTo>
                  <a:pt x="3806" y="328"/>
                </a:lnTo>
                <a:lnTo>
                  <a:pt x="3813" y="328"/>
                </a:lnTo>
                <a:lnTo>
                  <a:pt x="5433" y="495"/>
                </a:lnTo>
                <a:lnTo>
                  <a:pt x="3825" y="290"/>
                </a:lnTo>
                <a:lnTo>
                  <a:pt x="3825" y="296"/>
                </a:lnTo>
                <a:lnTo>
                  <a:pt x="3832" y="296"/>
                </a:lnTo>
                <a:lnTo>
                  <a:pt x="3838" y="290"/>
                </a:lnTo>
                <a:lnTo>
                  <a:pt x="3838" y="283"/>
                </a:lnTo>
                <a:lnTo>
                  <a:pt x="3832" y="283"/>
                </a:lnTo>
                <a:lnTo>
                  <a:pt x="3825" y="290"/>
                </a:lnTo>
                <a:lnTo>
                  <a:pt x="5433" y="495"/>
                </a:lnTo>
                <a:lnTo>
                  <a:pt x="5413" y="309"/>
                </a:lnTo>
                <a:lnTo>
                  <a:pt x="5407" y="303"/>
                </a:lnTo>
                <a:lnTo>
                  <a:pt x="5394" y="303"/>
                </a:lnTo>
                <a:lnTo>
                  <a:pt x="5388" y="296"/>
                </a:lnTo>
                <a:lnTo>
                  <a:pt x="5388" y="303"/>
                </a:lnTo>
                <a:lnTo>
                  <a:pt x="5394" y="309"/>
                </a:lnTo>
                <a:lnTo>
                  <a:pt x="5407" y="309"/>
                </a:lnTo>
                <a:lnTo>
                  <a:pt x="5413" y="309"/>
                </a:lnTo>
                <a:lnTo>
                  <a:pt x="5433" y="495"/>
                </a:lnTo>
                <a:lnTo>
                  <a:pt x="5458" y="168"/>
                </a:lnTo>
                <a:lnTo>
                  <a:pt x="5484" y="174"/>
                </a:lnTo>
                <a:lnTo>
                  <a:pt x="5529" y="180"/>
                </a:lnTo>
                <a:lnTo>
                  <a:pt x="5548" y="187"/>
                </a:lnTo>
                <a:lnTo>
                  <a:pt x="5574" y="187"/>
                </a:lnTo>
                <a:lnTo>
                  <a:pt x="5574" y="193"/>
                </a:lnTo>
                <a:lnTo>
                  <a:pt x="5587" y="200"/>
                </a:lnTo>
                <a:lnTo>
                  <a:pt x="5613" y="206"/>
                </a:lnTo>
                <a:lnTo>
                  <a:pt x="5632" y="213"/>
                </a:lnTo>
                <a:lnTo>
                  <a:pt x="5638" y="213"/>
                </a:lnTo>
                <a:lnTo>
                  <a:pt x="5638" y="206"/>
                </a:lnTo>
                <a:lnTo>
                  <a:pt x="5625" y="200"/>
                </a:lnTo>
                <a:lnTo>
                  <a:pt x="5593" y="187"/>
                </a:lnTo>
                <a:lnTo>
                  <a:pt x="5555" y="180"/>
                </a:lnTo>
                <a:lnTo>
                  <a:pt x="5529" y="174"/>
                </a:lnTo>
                <a:lnTo>
                  <a:pt x="5478" y="168"/>
                </a:lnTo>
                <a:lnTo>
                  <a:pt x="5458" y="168"/>
                </a:lnTo>
                <a:lnTo>
                  <a:pt x="5452" y="168"/>
                </a:lnTo>
                <a:lnTo>
                  <a:pt x="5458" y="168"/>
                </a:lnTo>
                <a:lnTo>
                  <a:pt x="5433" y="495"/>
                </a:lnTo>
                <a:lnTo>
                  <a:pt x="3735" y="335"/>
                </a:lnTo>
                <a:lnTo>
                  <a:pt x="3742" y="335"/>
                </a:lnTo>
                <a:lnTo>
                  <a:pt x="3735" y="328"/>
                </a:lnTo>
                <a:lnTo>
                  <a:pt x="3729" y="335"/>
                </a:lnTo>
                <a:lnTo>
                  <a:pt x="3735" y="335"/>
                </a:lnTo>
                <a:lnTo>
                  <a:pt x="5433" y="495"/>
                </a:lnTo>
                <a:lnTo>
                  <a:pt x="3748" y="341"/>
                </a:lnTo>
                <a:lnTo>
                  <a:pt x="3761" y="341"/>
                </a:lnTo>
                <a:lnTo>
                  <a:pt x="3768" y="341"/>
                </a:lnTo>
                <a:lnTo>
                  <a:pt x="3761" y="335"/>
                </a:lnTo>
                <a:lnTo>
                  <a:pt x="3748" y="341"/>
                </a:lnTo>
                <a:lnTo>
                  <a:pt x="5433" y="495"/>
                </a:lnTo>
                <a:lnTo>
                  <a:pt x="3716" y="335"/>
                </a:lnTo>
                <a:lnTo>
                  <a:pt x="3723" y="328"/>
                </a:lnTo>
                <a:lnTo>
                  <a:pt x="3716" y="328"/>
                </a:lnTo>
                <a:lnTo>
                  <a:pt x="3710" y="328"/>
                </a:lnTo>
                <a:lnTo>
                  <a:pt x="3703" y="335"/>
                </a:lnTo>
                <a:lnTo>
                  <a:pt x="3716" y="335"/>
                </a:lnTo>
                <a:lnTo>
                  <a:pt x="5433" y="495"/>
                </a:lnTo>
                <a:lnTo>
                  <a:pt x="3825" y="354"/>
                </a:lnTo>
                <a:lnTo>
                  <a:pt x="3838" y="367"/>
                </a:lnTo>
                <a:lnTo>
                  <a:pt x="3845" y="367"/>
                </a:lnTo>
                <a:lnTo>
                  <a:pt x="3845" y="354"/>
                </a:lnTo>
                <a:lnTo>
                  <a:pt x="3838" y="354"/>
                </a:lnTo>
                <a:lnTo>
                  <a:pt x="3825" y="354"/>
                </a:lnTo>
                <a:lnTo>
                  <a:pt x="5433" y="495"/>
                </a:lnTo>
                <a:lnTo>
                  <a:pt x="4089" y="277"/>
                </a:lnTo>
                <a:lnTo>
                  <a:pt x="4089" y="270"/>
                </a:lnTo>
                <a:lnTo>
                  <a:pt x="4083" y="270"/>
                </a:lnTo>
                <a:lnTo>
                  <a:pt x="4076" y="270"/>
                </a:lnTo>
                <a:lnTo>
                  <a:pt x="4076" y="277"/>
                </a:lnTo>
                <a:lnTo>
                  <a:pt x="4089" y="277"/>
                </a:lnTo>
                <a:lnTo>
                  <a:pt x="5433" y="495"/>
                </a:lnTo>
                <a:lnTo>
                  <a:pt x="4044" y="412"/>
                </a:lnTo>
                <a:lnTo>
                  <a:pt x="4038" y="412"/>
                </a:lnTo>
                <a:lnTo>
                  <a:pt x="4044" y="418"/>
                </a:lnTo>
                <a:lnTo>
                  <a:pt x="4057" y="425"/>
                </a:lnTo>
                <a:lnTo>
                  <a:pt x="4070" y="431"/>
                </a:lnTo>
                <a:lnTo>
                  <a:pt x="4076" y="431"/>
                </a:lnTo>
                <a:lnTo>
                  <a:pt x="4076" y="425"/>
                </a:lnTo>
                <a:lnTo>
                  <a:pt x="4057" y="418"/>
                </a:lnTo>
                <a:lnTo>
                  <a:pt x="4044" y="412"/>
                </a:lnTo>
                <a:lnTo>
                  <a:pt x="5433" y="495"/>
                </a:lnTo>
                <a:lnTo>
                  <a:pt x="4044" y="270"/>
                </a:lnTo>
                <a:lnTo>
                  <a:pt x="4044" y="264"/>
                </a:lnTo>
                <a:lnTo>
                  <a:pt x="4044" y="251"/>
                </a:lnTo>
                <a:lnTo>
                  <a:pt x="4038" y="251"/>
                </a:lnTo>
                <a:lnTo>
                  <a:pt x="4031" y="251"/>
                </a:lnTo>
                <a:lnTo>
                  <a:pt x="4044" y="270"/>
                </a:lnTo>
                <a:lnTo>
                  <a:pt x="5433" y="495"/>
                </a:lnTo>
                <a:lnTo>
                  <a:pt x="5220" y="296"/>
                </a:lnTo>
                <a:lnTo>
                  <a:pt x="5246" y="296"/>
                </a:lnTo>
                <a:lnTo>
                  <a:pt x="5291" y="296"/>
                </a:lnTo>
                <a:lnTo>
                  <a:pt x="5343" y="303"/>
                </a:lnTo>
                <a:lnTo>
                  <a:pt x="5368" y="303"/>
                </a:lnTo>
                <a:lnTo>
                  <a:pt x="5375" y="303"/>
                </a:lnTo>
                <a:lnTo>
                  <a:pt x="5368" y="303"/>
                </a:lnTo>
                <a:lnTo>
                  <a:pt x="5349" y="290"/>
                </a:lnTo>
                <a:lnTo>
                  <a:pt x="5323" y="290"/>
                </a:lnTo>
                <a:lnTo>
                  <a:pt x="5278" y="290"/>
                </a:lnTo>
                <a:lnTo>
                  <a:pt x="5233" y="290"/>
                </a:lnTo>
                <a:lnTo>
                  <a:pt x="5220" y="296"/>
                </a:lnTo>
                <a:lnTo>
                  <a:pt x="5214" y="296"/>
                </a:lnTo>
                <a:lnTo>
                  <a:pt x="5220" y="296"/>
                </a:lnTo>
                <a:lnTo>
                  <a:pt x="5433" y="495"/>
                </a:lnTo>
                <a:lnTo>
                  <a:pt x="3935" y="393"/>
                </a:lnTo>
                <a:lnTo>
                  <a:pt x="3928" y="386"/>
                </a:lnTo>
                <a:lnTo>
                  <a:pt x="3922" y="380"/>
                </a:lnTo>
                <a:lnTo>
                  <a:pt x="3903" y="373"/>
                </a:lnTo>
                <a:lnTo>
                  <a:pt x="3890" y="373"/>
                </a:lnTo>
                <a:lnTo>
                  <a:pt x="3903" y="380"/>
                </a:lnTo>
                <a:lnTo>
                  <a:pt x="3903" y="386"/>
                </a:lnTo>
                <a:lnTo>
                  <a:pt x="3922" y="393"/>
                </a:lnTo>
                <a:lnTo>
                  <a:pt x="3935" y="393"/>
                </a:lnTo>
                <a:lnTo>
                  <a:pt x="5433" y="495"/>
                </a:lnTo>
                <a:lnTo>
                  <a:pt x="3851" y="373"/>
                </a:lnTo>
                <a:lnTo>
                  <a:pt x="3864" y="373"/>
                </a:lnTo>
                <a:lnTo>
                  <a:pt x="3864" y="367"/>
                </a:lnTo>
                <a:lnTo>
                  <a:pt x="3851" y="373"/>
                </a:lnTo>
                <a:lnTo>
                  <a:pt x="5433" y="495"/>
                </a:lnTo>
                <a:lnTo>
                  <a:pt x="4211" y="373"/>
                </a:lnTo>
                <a:lnTo>
                  <a:pt x="4218" y="380"/>
                </a:lnTo>
                <a:lnTo>
                  <a:pt x="4224" y="380"/>
                </a:lnTo>
                <a:lnTo>
                  <a:pt x="4218" y="367"/>
                </a:lnTo>
                <a:lnTo>
                  <a:pt x="4205" y="367"/>
                </a:lnTo>
                <a:lnTo>
                  <a:pt x="4198" y="367"/>
                </a:lnTo>
                <a:lnTo>
                  <a:pt x="4198" y="373"/>
                </a:lnTo>
                <a:lnTo>
                  <a:pt x="4211" y="373"/>
                </a:lnTo>
                <a:lnTo>
                  <a:pt x="5433" y="495"/>
                </a:lnTo>
                <a:lnTo>
                  <a:pt x="4031" y="328"/>
                </a:lnTo>
                <a:lnTo>
                  <a:pt x="4038" y="328"/>
                </a:lnTo>
                <a:lnTo>
                  <a:pt x="4044" y="328"/>
                </a:lnTo>
                <a:lnTo>
                  <a:pt x="4050" y="335"/>
                </a:lnTo>
                <a:lnTo>
                  <a:pt x="4050" y="328"/>
                </a:lnTo>
                <a:lnTo>
                  <a:pt x="4044" y="322"/>
                </a:lnTo>
                <a:lnTo>
                  <a:pt x="4031" y="315"/>
                </a:lnTo>
                <a:lnTo>
                  <a:pt x="4025" y="315"/>
                </a:lnTo>
                <a:lnTo>
                  <a:pt x="4025" y="328"/>
                </a:lnTo>
                <a:lnTo>
                  <a:pt x="4031" y="328"/>
                </a:lnTo>
                <a:lnTo>
                  <a:pt x="5433" y="495"/>
                </a:lnTo>
                <a:lnTo>
                  <a:pt x="3922" y="309"/>
                </a:lnTo>
                <a:lnTo>
                  <a:pt x="3922" y="303"/>
                </a:lnTo>
                <a:lnTo>
                  <a:pt x="3915" y="296"/>
                </a:lnTo>
                <a:lnTo>
                  <a:pt x="3909" y="296"/>
                </a:lnTo>
                <a:lnTo>
                  <a:pt x="3903" y="303"/>
                </a:lnTo>
                <a:lnTo>
                  <a:pt x="3922" y="309"/>
                </a:lnTo>
                <a:lnTo>
                  <a:pt x="5433" y="495"/>
                </a:lnTo>
                <a:lnTo>
                  <a:pt x="4237" y="380"/>
                </a:lnTo>
                <a:lnTo>
                  <a:pt x="4301" y="354"/>
                </a:lnTo>
                <a:lnTo>
                  <a:pt x="4365" y="322"/>
                </a:lnTo>
                <a:lnTo>
                  <a:pt x="4443" y="296"/>
                </a:lnTo>
                <a:lnTo>
                  <a:pt x="4520" y="251"/>
                </a:lnTo>
                <a:lnTo>
                  <a:pt x="4533" y="245"/>
                </a:lnTo>
                <a:lnTo>
                  <a:pt x="4545" y="245"/>
                </a:lnTo>
                <a:lnTo>
                  <a:pt x="4584" y="232"/>
                </a:lnTo>
                <a:lnTo>
                  <a:pt x="4668" y="193"/>
                </a:lnTo>
                <a:lnTo>
                  <a:pt x="4732" y="174"/>
                </a:lnTo>
                <a:lnTo>
                  <a:pt x="4777" y="155"/>
                </a:lnTo>
                <a:lnTo>
                  <a:pt x="4873" y="142"/>
                </a:lnTo>
                <a:lnTo>
                  <a:pt x="4931" y="142"/>
                </a:lnTo>
                <a:lnTo>
                  <a:pt x="4970" y="155"/>
                </a:lnTo>
                <a:lnTo>
                  <a:pt x="5040" y="161"/>
                </a:lnTo>
                <a:lnTo>
                  <a:pt x="5079" y="168"/>
                </a:lnTo>
                <a:lnTo>
                  <a:pt x="5118" y="174"/>
                </a:lnTo>
                <a:lnTo>
                  <a:pt x="5143" y="180"/>
                </a:lnTo>
                <a:lnTo>
                  <a:pt x="5188" y="187"/>
                </a:lnTo>
                <a:lnTo>
                  <a:pt x="5214" y="193"/>
                </a:lnTo>
                <a:lnTo>
                  <a:pt x="5227" y="193"/>
                </a:lnTo>
                <a:lnTo>
                  <a:pt x="5246" y="187"/>
                </a:lnTo>
                <a:lnTo>
                  <a:pt x="5265" y="187"/>
                </a:lnTo>
                <a:lnTo>
                  <a:pt x="5073" y="155"/>
                </a:lnTo>
                <a:lnTo>
                  <a:pt x="4983" y="135"/>
                </a:lnTo>
                <a:lnTo>
                  <a:pt x="4918" y="129"/>
                </a:lnTo>
                <a:lnTo>
                  <a:pt x="4848" y="129"/>
                </a:lnTo>
                <a:lnTo>
                  <a:pt x="4770" y="142"/>
                </a:lnTo>
                <a:lnTo>
                  <a:pt x="4687" y="174"/>
                </a:lnTo>
                <a:lnTo>
                  <a:pt x="4565" y="213"/>
                </a:lnTo>
                <a:lnTo>
                  <a:pt x="4545" y="225"/>
                </a:lnTo>
                <a:lnTo>
                  <a:pt x="4539" y="232"/>
                </a:lnTo>
                <a:lnTo>
                  <a:pt x="4507" y="245"/>
                </a:lnTo>
                <a:lnTo>
                  <a:pt x="4481" y="264"/>
                </a:lnTo>
                <a:lnTo>
                  <a:pt x="4455" y="283"/>
                </a:lnTo>
                <a:lnTo>
                  <a:pt x="4378" y="309"/>
                </a:lnTo>
                <a:lnTo>
                  <a:pt x="4295" y="341"/>
                </a:lnTo>
                <a:lnTo>
                  <a:pt x="4288" y="341"/>
                </a:lnTo>
                <a:lnTo>
                  <a:pt x="4275" y="348"/>
                </a:lnTo>
                <a:lnTo>
                  <a:pt x="4243" y="373"/>
                </a:lnTo>
                <a:lnTo>
                  <a:pt x="4237" y="380"/>
                </a:lnTo>
                <a:lnTo>
                  <a:pt x="5433" y="495"/>
                </a:lnTo>
                <a:lnTo>
                  <a:pt x="4301" y="386"/>
                </a:lnTo>
                <a:lnTo>
                  <a:pt x="4288" y="380"/>
                </a:lnTo>
                <a:lnTo>
                  <a:pt x="4275" y="380"/>
                </a:lnTo>
                <a:lnTo>
                  <a:pt x="4275" y="386"/>
                </a:lnTo>
                <a:lnTo>
                  <a:pt x="4275" y="393"/>
                </a:lnTo>
                <a:lnTo>
                  <a:pt x="4282" y="393"/>
                </a:lnTo>
                <a:lnTo>
                  <a:pt x="4295" y="393"/>
                </a:lnTo>
                <a:lnTo>
                  <a:pt x="4308" y="399"/>
                </a:lnTo>
                <a:lnTo>
                  <a:pt x="4314" y="399"/>
                </a:lnTo>
                <a:lnTo>
                  <a:pt x="4314" y="393"/>
                </a:lnTo>
                <a:lnTo>
                  <a:pt x="4308" y="393"/>
                </a:lnTo>
                <a:lnTo>
                  <a:pt x="4308" y="386"/>
                </a:lnTo>
                <a:lnTo>
                  <a:pt x="4301" y="386"/>
                </a:lnTo>
                <a:lnTo>
                  <a:pt x="5433" y="495"/>
                </a:lnTo>
                <a:lnTo>
                  <a:pt x="3787" y="283"/>
                </a:lnTo>
                <a:lnTo>
                  <a:pt x="3793" y="290"/>
                </a:lnTo>
                <a:lnTo>
                  <a:pt x="3793" y="277"/>
                </a:lnTo>
                <a:lnTo>
                  <a:pt x="3787" y="277"/>
                </a:lnTo>
                <a:lnTo>
                  <a:pt x="3787" y="283"/>
                </a:lnTo>
                <a:lnTo>
                  <a:pt x="5433" y="495"/>
                </a:lnTo>
                <a:lnTo>
                  <a:pt x="3543" y="386"/>
                </a:lnTo>
                <a:lnTo>
                  <a:pt x="3498" y="386"/>
                </a:lnTo>
                <a:lnTo>
                  <a:pt x="3485" y="386"/>
                </a:lnTo>
                <a:lnTo>
                  <a:pt x="3478" y="393"/>
                </a:lnTo>
                <a:lnTo>
                  <a:pt x="3465" y="405"/>
                </a:lnTo>
                <a:lnTo>
                  <a:pt x="3459" y="405"/>
                </a:lnTo>
                <a:lnTo>
                  <a:pt x="3465" y="405"/>
                </a:lnTo>
                <a:lnTo>
                  <a:pt x="3491" y="399"/>
                </a:lnTo>
                <a:lnTo>
                  <a:pt x="3517" y="399"/>
                </a:lnTo>
                <a:lnTo>
                  <a:pt x="3568" y="399"/>
                </a:lnTo>
                <a:lnTo>
                  <a:pt x="3626" y="405"/>
                </a:lnTo>
                <a:lnTo>
                  <a:pt x="3703" y="412"/>
                </a:lnTo>
                <a:lnTo>
                  <a:pt x="3665" y="405"/>
                </a:lnTo>
                <a:lnTo>
                  <a:pt x="3620" y="399"/>
                </a:lnTo>
                <a:lnTo>
                  <a:pt x="3543" y="386"/>
                </a:lnTo>
                <a:lnTo>
                  <a:pt x="5433" y="495"/>
                </a:lnTo>
                <a:lnTo>
                  <a:pt x="4005" y="251"/>
                </a:lnTo>
                <a:lnTo>
                  <a:pt x="4012" y="245"/>
                </a:lnTo>
                <a:lnTo>
                  <a:pt x="4012" y="238"/>
                </a:lnTo>
                <a:lnTo>
                  <a:pt x="3999" y="245"/>
                </a:lnTo>
                <a:lnTo>
                  <a:pt x="3999" y="251"/>
                </a:lnTo>
                <a:lnTo>
                  <a:pt x="4005" y="251"/>
                </a:lnTo>
                <a:lnTo>
                  <a:pt x="5433" y="495"/>
                </a:lnTo>
                <a:lnTo>
                  <a:pt x="4790" y="495"/>
                </a:lnTo>
                <a:lnTo>
                  <a:pt x="4803" y="489"/>
                </a:lnTo>
                <a:lnTo>
                  <a:pt x="4796" y="489"/>
                </a:lnTo>
                <a:lnTo>
                  <a:pt x="4777" y="483"/>
                </a:lnTo>
                <a:lnTo>
                  <a:pt x="4764" y="483"/>
                </a:lnTo>
                <a:lnTo>
                  <a:pt x="4738" y="495"/>
                </a:lnTo>
                <a:lnTo>
                  <a:pt x="4687" y="515"/>
                </a:lnTo>
                <a:lnTo>
                  <a:pt x="4668" y="521"/>
                </a:lnTo>
                <a:lnTo>
                  <a:pt x="4655" y="528"/>
                </a:lnTo>
                <a:lnTo>
                  <a:pt x="4635" y="528"/>
                </a:lnTo>
                <a:lnTo>
                  <a:pt x="4623" y="521"/>
                </a:lnTo>
                <a:lnTo>
                  <a:pt x="4545" y="515"/>
                </a:lnTo>
                <a:lnTo>
                  <a:pt x="4500" y="502"/>
                </a:lnTo>
                <a:lnTo>
                  <a:pt x="4436" y="489"/>
                </a:lnTo>
                <a:lnTo>
                  <a:pt x="4398" y="476"/>
                </a:lnTo>
                <a:lnTo>
                  <a:pt x="4378" y="470"/>
                </a:lnTo>
                <a:lnTo>
                  <a:pt x="4365" y="470"/>
                </a:lnTo>
                <a:lnTo>
                  <a:pt x="4365" y="483"/>
                </a:lnTo>
                <a:lnTo>
                  <a:pt x="4378" y="489"/>
                </a:lnTo>
                <a:lnTo>
                  <a:pt x="4398" y="489"/>
                </a:lnTo>
                <a:lnTo>
                  <a:pt x="4410" y="489"/>
                </a:lnTo>
                <a:lnTo>
                  <a:pt x="4417" y="495"/>
                </a:lnTo>
                <a:lnTo>
                  <a:pt x="4423" y="502"/>
                </a:lnTo>
                <a:lnTo>
                  <a:pt x="4449" y="502"/>
                </a:lnTo>
                <a:lnTo>
                  <a:pt x="4468" y="508"/>
                </a:lnTo>
                <a:lnTo>
                  <a:pt x="4507" y="521"/>
                </a:lnTo>
                <a:lnTo>
                  <a:pt x="4552" y="521"/>
                </a:lnTo>
                <a:lnTo>
                  <a:pt x="4590" y="528"/>
                </a:lnTo>
                <a:lnTo>
                  <a:pt x="4616" y="528"/>
                </a:lnTo>
                <a:lnTo>
                  <a:pt x="4603" y="540"/>
                </a:lnTo>
                <a:lnTo>
                  <a:pt x="4590" y="540"/>
                </a:lnTo>
                <a:lnTo>
                  <a:pt x="4552" y="553"/>
                </a:lnTo>
                <a:lnTo>
                  <a:pt x="4526" y="560"/>
                </a:lnTo>
                <a:lnTo>
                  <a:pt x="4520" y="566"/>
                </a:lnTo>
                <a:lnTo>
                  <a:pt x="4513" y="566"/>
                </a:lnTo>
                <a:lnTo>
                  <a:pt x="4488" y="553"/>
                </a:lnTo>
                <a:lnTo>
                  <a:pt x="4468" y="547"/>
                </a:lnTo>
                <a:lnTo>
                  <a:pt x="4462" y="547"/>
                </a:lnTo>
                <a:lnTo>
                  <a:pt x="4462" y="553"/>
                </a:lnTo>
                <a:lnTo>
                  <a:pt x="4481" y="560"/>
                </a:lnTo>
                <a:lnTo>
                  <a:pt x="4494" y="566"/>
                </a:lnTo>
                <a:lnTo>
                  <a:pt x="4494" y="579"/>
                </a:lnTo>
                <a:lnTo>
                  <a:pt x="4488" y="585"/>
                </a:lnTo>
                <a:lnTo>
                  <a:pt x="4481" y="592"/>
                </a:lnTo>
                <a:lnTo>
                  <a:pt x="4462" y="598"/>
                </a:lnTo>
                <a:lnTo>
                  <a:pt x="4449" y="598"/>
                </a:lnTo>
                <a:lnTo>
                  <a:pt x="4436" y="598"/>
                </a:lnTo>
                <a:lnTo>
                  <a:pt x="4423" y="592"/>
                </a:lnTo>
                <a:lnTo>
                  <a:pt x="4410" y="585"/>
                </a:lnTo>
                <a:lnTo>
                  <a:pt x="4404" y="579"/>
                </a:lnTo>
                <a:lnTo>
                  <a:pt x="4398" y="566"/>
                </a:lnTo>
                <a:lnTo>
                  <a:pt x="4385" y="566"/>
                </a:lnTo>
                <a:lnTo>
                  <a:pt x="4346" y="566"/>
                </a:lnTo>
                <a:lnTo>
                  <a:pt x="4314" y="560"/>
                </a:lnTo>
                <a:lnTo>
                  <a:pt x="4250" y="547"/>
                </a:lnTo>
                <a:lnTo>
                  <a:pt x="4205" y="540"/>
                </a:lnTo>
                <a:lnTo>
                  <a:pt x="4179" y="534"/>
                </a:lnTo>
                <a:lnTo>
                  <a:pt x="4153" y="528"/>
                </a:lnTo>
                <a:lnTo>
                  <a:pt x="4147" y="521"/>
                </a:lnTo>
                <a:lnTo>
                  <a:pt x="4160" y="521"/>
                </a:lnTo>
                <a:lnTo>
                  <a:pt x="4205" y="521"/>
                </a:lnTo>
                <a:lnTo>
                  <a:pt x="4237" y="521"/>
                </a:lnTo>
                <a:lnTo>
                  <a:pt x="4288" y="521"/>
                </a:lnTo>
                <a:lnTo>
                  <a:pt x="4333" y="528"/>
                </a:lnTo>
                <a:lnTo>
                  <a:pt x="4359" y="534"/>
                </a:lnTo>
                <a:lnTo>
                  <a:pt x="4404" y="547"/>
                </a:lnTo>
                <a:lnTo>
                  <a:pt x="4423" y="547"/>
                </a:lnTo>
                <a:lnTo>
                  <a:pt x="4443" y="553"/>
                </a:lnTo>
                <a:lnTo>
                  <a:pt x="4449" y="560"/>
                </a:lnTo>
                <a:lnTo>
                  <a:pt x="4449" y="553"/>
                </a:lnTo>
                <a:lnTo>
                  <a:pt x="4449" y="547"/>
                </a:lnTo>
                <a:lnTo>
                  <a:pt x="4423" y="534"/>
                </a:lnTo>
                <a:lnTo>
                  <a:pt x="4398" y="528"/>
                </a:lnTo>
                <a:lnTo>
                  <a:pt x="4353" y="521"/>
                </a:lnTo>
                <a:lnTo>
                  <a:pt x="4320" y="521"/>
                </a:lnTo>
                <a:lnTo>
                  <a:pt x="4288" y="521"/>
                </a:lnTo>
                <a:lnTo>
                  <a:pt x="4275" y="521"/>
                </a:lnTo>
                <a:lnTo>
                  <a:pt x="4256" y="521"/>
                </a:lnTo>
                <a:lnTo>
                  <a:pt x="4250" y="515"/>
                </a:lnTo>
                <a:lnTo>
                  <a:pt x="4243" y="515"/>
                </a:lnTo>
                <a:lnTo>
                  <a:pt x="4218" y="515"/>
                </a:lnTo>
                <a:lnTo>
                  <a:pt x="4198" y="521"/>
                </a:lnTo>
                <a:lnTo>
                  <a:pt x="4192" y="521"/>
                </a:lnTo>
                <a:lnTo>
                  <a:pt x="4192" y="515"/>
                </a:lnTo>
                <a:lnTo>
                  <a:pt x="4205" y="502"/>
                </a:lnTo>
                <a:lnTo>
                  <a:pt x="4224" y="489"/>
                </a:lnTo>
                <a:lnTo>
                  <a:pt x="4256" y="476"/>
                </a:lnTo>
                <a:lnTo>
                  <a:pt x="4301" y="457"/>
                </a:lnTo>
                <a:lnTo>
                  <a:pt x="4320" y="450"/>
                </a:lnTo>
                <a:lnTo>
                  <a:pt x="4333" y="438"/>
                </a:lnTo>
                <a:lnTo>
                  <a:pt x="4359" y="425"/>
                </a:lnTo>
                <a:lnTo>
                  <a:pt x="4398" y="405"/>
                </a:lnTo>
                <a:lnTo>
                  <a:pt x="4404" y="405"/>
                </a:lnTo>
                <a:lnTo>
                  <a:pt x="4410" y="412"/>
                </a:lnTo>
                <a:lnTo>
                  <a:pt x="4417" y="412"/>
                </a:lnTo>
                <a:lnTo>
                  <a:pt x="4417" y="405"/>
                </a:lnTo>
                <a:lnTo>
                  <a:pt x="4423" y="399"/>
                </a:lnTo>
                <a:lnTo>
                  <a:pt x="4481" y="354"/>
                </a:lnTo>
                <a:lnTo>
                  <a:pt x="4391" y="399"/>
                </a:lnTo>
                <a:lnTo>
                  <a:pt x="4333" y="418"/>
                </a:lnTo>
                <a:lnTo>
                  <a:pt x="4301" y="438"/>
                </a:lnTo>
                <a:lnTo>
                  <a:pt x="4263" y="450"/>
                </a:lnTo>
                <a:lnTo>
                  <a:pt x="4160" y="502"/>
                </a:lnTo>
                <a:lnTo>
                  <a:pt x="4173" y="483"/>
                </a:lnTo>
                <a:lnTo>
                  <a:pt x="4147" y="495"/>
                </a:lnTo>
                <a:lnTo>
                  <a:pt x="4108" y="515"/>
                </a:lnTo>
                <a:lnTo>
                  <a:pt x="4076" y="515"/>
                </a:lnTo>
                <a:lnTo>
                  <a:pt x="4038" y="508"/>
                </a:lnTo>
                <a:lnTo>
                  <a:pt x="3973" y="483"/>
                </a:lnTo>
                <a:lnTo>
                  <a:pt x="3915" y="476"/>
                </a:lnTo>
                <a:lnTo>
                  <a:pt x="3890" y="470"/>
                </a:lnTo>
                <a:lnTo>
                  <a:pt x="3864" y="457"/>
                </a:lnTo>
                <a:lnTo>
                  <a:pt x="3774" y="438"/>
                </a:lnTo>
                <a:lnTo>
                  <a:pt x="3684" y="425"/>
                </a:lnTo>
                <a:lnTo>
                  <a:pt x="3639" y="418"/>
                </a:lnTo>
                <a:lnTo>
                  <a:pt x="3588" y="418"/>
                </a:lnTo>
                <a:lnTo>
                  <a:pt x="3504" y="418"/>
                </a:lnTo>
                <a:lnTo>
                  <a:pt x="3472" y="418"/>
                </a:lnTo>
                <a:lnTo>
                  <a:pt x="3453" y="425"/>
                </a:lnTo>
                <a:lnTo>
                  <a:pt x="3427" y="418"/>
                </a:lnTo>
                <a:lnTo>
                  <a:pt x="3401" y="425"/>
                </a:lnTo>
                <a:lnTo>
                  <a:pt x="3388" y="425"/>
                </a:lnTo>
                <a:lnTo>
                  <a:pt x="3369" y="425"/>
                </a:lnTo>
                <a:lnTo>
                  <a:pt x="3363" y="418"/>
                </a:lnTo>
                <a:lnTo>
                  <a:pt x="3350" y="418"/>
                </a:lnTo>
                <a:lnTo>
                  <a:pt x="3324" y="418"/>
                </a:lnTo>
                <a:lnTo>
                  <a:pt x="3330" y="412"/>
                </a:lnTo>
                <a:lnTo>
                  <a:pt x="3350" y="405"/>
                </a:lnTo>
                <a:lnTo>
                  <a:pt x="3369" y="399"/>
                </a:lnTo>
                <a:lnTo>
                  <a:pt x="3388" y="399"/>
                </a:lnTo>
                <a:lnTo>
                  <a:pt x="3408" y="405"/>
                </a:lnTo>
                <a:lnTo>
                  <a:pt x="3395" y="399"/>
                </a:lnTo>
                <a:lnTo>
                  <a:pt x="3375" y="393"/>
                </a:lnTo>
                <a:lnTo>
                  <a:pt x="3356" y="393"/>
                </a:lnTo>
                <a:lnTo>
                  <a:pt x="3330" y="399"/>
                </a:lnTo>
                <a:lnTo>
                  <a:pt x="3318" y="399"/>
                </a:lnTo>
                <a:lnTo>
                  <a:pt x="3318" y="412"/>
                </a:lnTo>
                <a:lnTo>
                  <a:pt x="3311" y="412"/>
                </a:lnTo>
                <a:lnTo>
                  <a:pt x="3311" y="418"/>
                </a:lnTo>
                <a:lnTo>
                  <a:pt x="3298" y="412"/>
                </a:lnTo>
                <a:lnTo>
                  <a:pt x="3292" y="412"/>
                </a:lnTo>
                <a:lnTo>
                  <a:pt x="3273" y="418"/>
                </a:lnTo>
                <a:lnTo>
                  <a:pt x="3260" y="418"/>
                </a:lnTo>
                <a:lnTo>
                  <a:pt x="3266" y="425"/>
                </a:lnTo>
                <a:lnTo>
                  <a:pt x="3279" y="431"/>
                </a:lnTo>
                <a:lnTo>
                  <a:pt x="3305" y="431"/>
                </a:lnTo>
                <a:lnTo>
                  <a:pt x="3318" y="431"/>
                </a:lnTo>
                <a:lnTo>
                  <a:pt x="3318" y="438"/>
                </a:lnTo>
                <a:lnTo>
                  <a:pt x="3292" y="438"/>
                </a:lnTo>
                <a:lnTo>
                  <a:pt x="3273" y="450"/>
                </a:lnTo>
                <a:lnTo>
                  <a:pt x="3234" y="457"/>
                </a:lnTo>
                <a:lnTo>
                  <a:pt x="3228" y="457"/>
                </a:lnTo>
                <a:lnTo>
                  <a:pt x="3208" y="470"/>
                </a:lnTo>
                <a:lnTo>
                  <a:pt x="3183" y="476"/>
                </a:lnTo>
                <a:lnTo>
                  <a:pt x="3176" y="476"/>
                </a:lnTo>
                <a:lnTo>
                  <a:pt x="3131" y="489"/>
                </a:lnTo>
                <a:lnTo>
                  <a:pt x="3105" y="508"/>
                </a:lnTo>
                <a:lnTo>
                  <a:pt x="3144" y="495"/>
                </a:lnTo>
                <a:lnTo>
                  <a:pt x="3189" y="483"/>
                </a:lnTo>
                <a:lnTo>
                  <a:pt x="3234" y="476"/>
                </a:lnTo>
                <a:lnTo>
                  <a:pt x="3266" y="470"/>
                </a:lnTo>
                <a:lnTo>
                  <a:pt x="3285" y="470"/>
                </a:lnTo>
                <a:lnTo>
                  <a:pt x="3292" y="476"/>
                </a:lnTo>
                <a:lnTo>
                  <a:pt x="3311" y="476"/>
                </a:lnTo>
                <a:lnTo>
                  <a:pt x="3363" y="483"/>
                </a:lnTo>
                <a:lnTo>
                  <a:pt x="3395" y="489"/>
                </a:lnTo>
                <a:lnTo>
                  <a:pt x="3427" y="495"/>
                </a:lnTo>
                <a:lnTo>
                  <a:pt x="3440" y="502"/>
                </a:lnTo>
                <a:lnTo>
                  <a:pt x="3453" y="502"/>
                </a:lnTo>
                <a:lnTo>
                  <a:pt x="3440" y="502"/>
                </a:lnTo>
                <a:lnTo>
                  <a:pt x="3395" y="502"/>
                </a:lnTo>
                <a:lnTo>
                  <a:pt x="3356" y="508"/>
                </a:lnTo>
                <a:lnTo>
                  <a:pt x="3330" y="515"/>
                </a:lnTo>
                <a:lnTo>
                  <a:pt x="3318" y="521"/>
                </a:lnTo>
                <a:lnTo>
                  <a:pt x="3311" y="521"/>
                </a:lnTo>
                <a:lnTo>
                  <a:pt x="3337" y="521"/>
                </a:lnTo>
                <a:lnTo>
                  <a:pt x="3382" y="515"/>
                </a:lnTo>
                <a:lnTo>
                  <a:pt x="3427" y="515"/>
                </a:lnTo>
                <a:lnTo>
                  <a:pt x="3472" y="515"/>
                </a:lnTo>
                <a:lnTo>
                  <a:pt x="3485" y="521"/>
                </a:lnTo>
                <a:lnTo>
                  <a:pt x="3491" y="521"/>
                </a:lnTo>
                <a:lnTo>
                  <a:pt x="3517" y="528"/>
                </a:lnTo>
                <a:lnTo>
                  <a:pt x="3523" y="534"/>
                </a:lnTo>
                <a:lnTo>
                  <a:pt x="3510" y="521"/>
                </a:lnTo>
                <a:lnTo>
                  <a:pt x="3498" y="515"/>
                </a:lnTo>
                <a:lnTo>
                  <a:pt x="3530" y="515"/>
                </a:lnTo>
                <a:lnTo>
                  <a:pt x="3536" y="508"/>
                </a:lnTo>
                <a:lnTo>
                  <a:pt x="3594" y="508"/>
                </a:lnTo>
                <a:lnTo>
                  <a:pt x="3620" y="515"/>
                </a:lnTo>
                <a:lnTo>
                  <a:pt x="3658" y="515"/>
                </a:lnTo>
                <a:lnTo>
                  <a:pt x="3626" y="502"/>
                </a:lnTo>
                <a:lnTo>
                  <a:pt x="3633" y="495"/>
                </a:lnTo>
                <a:lnTo>
                  <a:pt x="3633" y="489"/>
                </a:lnTo>
                <a:lnTo>
                  <a:pt x="3626" y="489"/>
                </a:lnTo>
                <a:lnTo>
                  <a:pt x="3613" y="495"/>
                </a:lnTo>
                <a:lnTo>
                  <a:pt x="3607" y="495"/>
                </a:lnTo>
                <a:lnTo>
                  <a:pt x="3530" y="495"/>
                </a:lnTo>
                <a:lnTo>
                  <a:pt x="3498" y="495"/>
                </a:lnTo>
                <a:lnTo>
                  <a:pt x="3485" y="502"/>
                </a:lnTo>
                <a:lnTo>
                  <a:pt x="3478" y="502"/>
                </a:lnTo>
                <a:lnTo>
                  <a:pt x="3472" y="495"/>
                </a:lnTo>
                <a:lnTo>
                  <a:pt x="3465" y="489"/>
                </a:lnTo>
                <a:lnTo>
                  <a:pt x="3459" y="483"/>
                </a:lnTo>
                <a:lnTo>
                  <a:pt x="3453" y="476"/>
                </a:lnTo>
                <a:lnTo>
                  <a:pt x="3420" y="476"/>
                </a:lnTo>
                <a:lnTo>
                  <a:pt x="3401" y="476"/>
                </a:lnTo>
                <a:lnTo>
                  <a:pt x="3388" y="476"/>
                </a:lnTo>
                <a:lnTo>
                  <a:pt x="3388" y="470"/>
                </a:lnTo>
                <a:lnTo>
                  <a:pt x="3388" y="457"/>
                </a:lnTo>
                <a:lnTo>
                  <a:pt x="3388" y="450"/>
                </a:lnTo>
                <a:lnTo>
                  <a:pt x="3401" y="450"/>
                </a:lnTo>
                <a:lnTo>
                  <a:pt x="3408" y="457"/>
                </a:lnTo>
                <a:lnTo>
                  <a:pt x="3420" y="450"/>
                </a:lnTo>
                <a:lnTo>
                  <a:pt x="3427" y="444"/>
                </a:lnTo>
                <a:lnTo>
                  <a:pt x="3440" y="444"/>
                </a:lnTo>
                <a:lnTo>
                  <a:pt x="3491" y="444"/>
                </a:lnTo>
                <a:lnTo>
                  <a:pt x="3504" y="450"/>
                </a:lnTo>
                <a:lnTo>
                  <a:pt x="3530" y="450"/>
                </a:lnTo>
                <a:lnTo>
                  <a:pt x="3581" y="457"/>
                </a:lnTo>
                <a:lnTo>
                  <a:pt x="3613" y="470"/>
                </a:lnTo>
                <a:lnTo>
                  <a:pt x="3665" y="483"/>
                </a:lnTo>
                <a:lnTo>
                  <a:pt x="3690" y="495"/>
                </a:lnTo>
                <a:lnTo>
                  <a:pt x="3723" y="502"/>
                </a:lnTo>
                <a:lnTo>
                  <a:pt x="3742" y="502"/>
                </a:lnTo>
                <a:lnTo>
                  <a:pt x="3774" y="521"/>
                </a:lnTo>
                <a:lnTo>
                  <a:pt x="3793" y="521"/>
                </a:lnTo>
                <a:lnTo>
                  <a:pt x="3793" y="508"/>
                </a:lnTo>
                <a:lnTo>
                  <a:pt x="3838" y="528"/>
                </a:lnTo>
                <a:lnTo>
                  <a:pt x="3877" y="540"/>
                </a:lnTo>
                <a:lnTo>
                  <a:pt x="3896" y="547"/>
                </a:lnTo>
                <a:lnTo>
                  <a:pt x="3800" y="585"/>
                </a:lnTo>
                <a:lnTo>
                  <a:pt x="3761" y="605"/>
                </a:lnTo>
                <a:lnTo>
                  <a:pt x="3735" y="605"/>
                </a:lnTo>
                <a:lnTo>
                  <a:pt x="3716" y="611"/>
                </a:lnTo>
                <a:lnTo>
                  <a:pt x="3710" y="618"/>
                </a:lnTo>
                <a:lnTo>
                  <a:pt x="3748" y="618"/>
                </a:lnTo>
                <a:lnTo>
                  <a:pt x="3768" y="618"/>
                </a:lnTo>
                <a:lnTo>
                  <a:pt x="3780" y="605"/>
                </a:lnTo>
                <a:lnTo>
                  <a:pt x="3800" y="592"/>
                </a:lnTo>
                <a:lnTo>
                  <a:pt x="3832" y="579"/>
                </a:lnTo>
                <a:lnTo>
                  <a:pt x="3909" y="553"/>
                </a:lnTo>
                <a:lnTo>
                  <a:pt x="3948" y="566"/>
                </a:lnTo>
                <a:lnTo>
                  <a:pt x="3967" y="579"/>
                </a:lnTo>
                <a:lnTo>
                  <a:pt x="3948" y="585"/>
                </a:lnTo>
                <a:lnTo>
                  <a:pt x="3928" y="592"/>
                </a:lnTo>
                <a:lnTo>
                  <a:pt x="3909" y="598"/>
                </a:lnTo>
                <a:lnTo>
                  <a:pt x="3845" y="605"/>
                </a:lnTo>
                <a:lnTo>
                  <a:pt x="3813" y="618"/>
                </a:lnTo>
                <a:lnTo>
                  <a:pt x="3870" y="618"/>
                </a:lnTo>
                <a:lnTo>
                  <a:pt x="3928" y="598"/>
                </a:lnTo>
                <a:lnTo>
                  <a:pt x="3954" y="585"/>
                </a:lnTo>
                <a:lnTo>
                  <a:pt x="3980" y="579"/>
                </a:lnTo>
                <a:lnTo>
                  <a:pt x="3993" y="579"/>
                </a:lnTo>
                <a:lnTo>
                  <a:pt x="4005" y="579"/>
                </a:lnTo>
                <a:lnTo>
                  <a:pt x="4018" y="566"/>
                </a:lnTo>
                <a:lnTo>
                  <a:pt x="4025" y="579"/>
                </a:lnTo>
                <a:lnTo>
                  <a:pt x="4076" y="585"/>
                </a:lnTo>
                <a:lnTo>
                  <a:pt x="4102" y="592"/>
                </a:lnTo>
                <a:lnTo>
                  <a:pt x="4128" y="598"/>
                </a:lnTo>
                <a:lnTo>
                  <a:pt x="4134" y="592"/>
                </a:lnTo>
                <a:lnTo>
                  <a:pt x="4179" y="598"/>
                </a:lnTo>
                <a:lnTo>
                  <a:pt x="4211" y="605"/>
                </a:lnTo>
                <a:lnTo>
                  <a:pt x="4224" y="605"/>
                </a:lnTo>
                <a:lnTo>
                  <a:pt x="4243" y="611"/>
                </a:lnTo>
                <a:lnTo>
                  <a:pt x="4275" y="618"/>
                </a:lnTo>
                <a:lnTo>
                  <a:pt x="4391" y="618"/>
                </a:lnTo>
                <a:lnTo>
                  <a:pt x="4398" y="605"/>
                </a:lnTo>
                <a:lnTo>
                  <a:pt x="4404" y="618"/>
                </a:lnTo>
                <a:lnTo>
                  <a:pt x="4526" y="618"/>
                </a:lnTo>
                <a:lnTo>
                  <a:pt x="4526" y="611"/>
                </a:lnTo>
                <a:lnTo>
                  <a:pt x="4526" y="605"/>
                </a:lnTo>
                <a:lnTo>
                  <a:pt x="4513" y="611"/>
                </a:lnTo>
                <a:lnTo>
                  <a:pt x="4513" y="605"/>
                </a:lnTo>
                <a:lnTo>
                  <a:pt x="4513" y="598"/>
                </a:lnTo>
                <a:lnTo>
                  <a:pt x="4520" y="592"/>
                </a:lnTo>
                <a:lnTo>
                  <a:pt x="4539" y="592"/>
                </a:lnTo>
                <a:lnTo>
                  <a:pt x="4584" y="618"/>
                </a:lnTo>
                <a:lnTo>
                  <a:pt x="4603" y="618"/>
                </a:lnTo>
                <a:lnTo>
                  <a:pt x="4545" y="585"/>
                </a:lnTo>
                <a:lnTo>
                  <a:pt x="4571" y="566"/>
                </a:lnTo>
                <a:lnTo>
                  <a:pt x="4616" y="547"/>
                </a:lnTo>
                <a:lnTo>
                  <a:pt x="4623" y="540"/>
                </a:lnTo>
                <a:lnTo>
                  <a:pt x="4635" y="534"/>
                </a:lnTo>
                <a:lnTo>
                  <a:pt x="4648" y="534"/>
                </a:lnTo>
                <a:lnTo>
                  <a:pt x="4668" y="534"/>
                </a:lnTo>
                <a:lnTo>
                  <a:pt x="4693" y="521"/>
                </a:lnTo>
                <a:lnTo>
                  <a:pt x="4790" y="495"/>
                </a:lnTo>
                <a:lnTo>
                  <a:pt x="5433" y="495"/>
                </a:lnTo>
                <a:lnTo>
                  <a:pt x="3999" y="534"/>
                </a:lnTo>
                <a:lnTo>
                  <a:pt x="3980" y="540"/>
                </a:lnTo>
                <a:lnTo>
                  <a:pt x="3967" y="540"/>
                </a:lnTo>
                <a:lnTo>
                  <a:pt x="3941" y="534"/>
                </a:lnTo>
                <a:lnTo>
                  <a:pt x="3915" y="521"/>
                </a:lnTo>
                <a:lnTo>
                  <a:pt x="3838" y="508"/>
                </a:lnTo>
                <a:lnTo>
                  <a:pt x="3806" y="495"/>
                </a:lnTo>
                <a:lnTo>
                  <a:pt x="3793" y="495"/>
                </a:lnTo>
                <a:lnTo>
                  <a:pt x="3742" y="483"/>
                </a:lnTo>
                <a:lnTo>
                  <a:pt x="3710" y="476"/>
                </a:lnTo>
                <a:lnTo>
                  <a:pt x="3684" y="476"/>
                </a:lnTo>
                <a:lnTo>
                  <a:pt x="3658" y="470"/>
                </a:lnTo>
                <a:lnTo>
                  <a:pt x="3620" y="457"/>
                </a:lnTo>
                <a:lnTo>
                  <a:pt x="3594" y="450"/>
                </a:lnTo>
                <a:lnTo>
                  <a:pt x="3568" y="450"/>
                </a:lnTo>
                <a:lnTo>
                  <a:pt x="3562" y="444"/>
                </a:lnTo>
                <a:lnTo>
                  <a:pt x="3600" y="438"/>
                </a:lnTo>
                <a:lnTo>
                  <a:pt x="3678" y="438"/>
                </a:lnTo>
                <a:lnTo>
                  <a:pt x="3761" y="450"/>
                </a:lnTo>
                <a:lnTo>
                  <a:pt x="3787" y="457"/>
                </a:lnTo>
                <a:lnTo>
                  <a:pt x="3819" y="470"/>
                </a:lnTo>
                <a:lnTo>
                  <a:pt x="3832" y="476"/>
                </a:lnTo>
                <a:lnTo>
                  <a:pt x="3838" y="476"/>
                </a:lnTo>
                <a:lnTo>
                  <a:pt x="3870" y="489"/>
                </a:lnTo>
                <a:lnTo>
                  <a:pt x="3883" y="489"/>
                </a:lnTo>
                <a:lnTo>
                  <a:pt x="3903" y="495"/>
                </a:lnTo>
                <a:lnTo>
                  <a:pt x="4031" y="521"/>
                </a:lnTo>
                <a:lnTo>
                  <a:pt x="4018" y="528"/>
                </a:lnTo>
                <a:lnTo>
                  <a:pt x="3999" y="534"/>
                </a:lnTo>
                <a:lnTo>
                  <a:pt x="5433" y="495"/>
                </a:lnTo>
                <a:lnTo>
                  <a:pt x="4288" y="592"/>
                </a:lnTo>
                <a:lnTo>
                  <a:pt x="4243" y="598"/>
                </a:lnTo>
                <a:lnTo>
                  <a:pt x="4224" y="598"/>
                </a:lnTo>
                <a:lnTo>
                  <a:pt x="4205" y="592"/>
                </a:lnTo>
                <a:lnTo>
                  <a:pt x="4173" y="585"/>
                </a:lnTo>
                <a:lnTo>
                  <a:pt x="4115" y="579"/>
                </a:lnTo>
                <a:lnTo>
                  <a:pt x="4083" y="560"/>
                </a:lnTo>
                <a:lnTo>
                  <a:pt x="4070" y="560"/>
                </a:lnTo>
                <a:lnTo>
                  <a:pt x="4057" y="553"/>
                </a:lnTo>
                <a:lnTo>
                  <a:pt x="4070" y="553"/>
                </a:lnTo>
                <a:lnTo>
                  <a:pt x="4115" y="540"/>
                </a:lnTo>
                <a:lnTo>
                  <a:pt x="4147" y="547"/>
                </a:lnTo>
                <a:lnTo>
                  <a:pt x="4198" y="553"/>
                </a:lnTo>
                <a:lnTo>
                  <a:pt x="4211" y="560"/>
                </a:lnTo>
                <a:lnTo>
                  <a:pt x="4243" y="566"/>
                </a:lnTo>
                <a:lnTo>
                  <a:pt x="4288" y="592"/>
                </a:lnTo>
                <a:lnTo>
                  <a:pt x="4295" y="592"/>
                </a:lnTo>
                <a:lnTo>
                  <a:pt x="4288" y="592"/>
                </a:lnTo>
                <a:lnTo>
                  <a:pt x="5433" y="495"/>
                </a:lnTo>
                <a:lnTo>
                  <a:pt x="4443" y="412"/>
                </a:lnTo>
                <a:lnTo>
                  <a:pt x="4449" y="418"/>
                </a:lnTo>
                <a:lnTo>
                  <a:pt x="4462" y="418"/>
                </a:lnTo>
                <a:lnTo>
                  <a:pt x="4455" y="418"/>
                </a:lnTo>
                <a:lnTo>
                  <a:pt x="4449" y="412"/>
                </a:lnTo>
                <a:lnTo>
                  <a:pt x="4443" y="412"/>
                </a:lnTo>
                <a:lnTo>
                  <a:pt x="5433" y="495"/>
                </a:lnTo>
                <a:lnTo>
                  <a:pt x="3973" y="373"/>
                </a:lnTo>
                <a:lnTo>
                  <a:pt x="3967" y="373"/>
                </a:lnTo>
                <a:lnTo>
                  <a:pt x="3954" y="380"/>
                </a:lnTo>
                <a:lnTo>
                  <a:pt x="3967" y="380"/>
                </a:lnTo>
                <a:lnTo>
                  <a:pt x="3986" y="380"/>
                </a:lnTo>
                <a:lnTo>
                  <a:pt x="4038" y="393"/>
                </a:lnTo>
                <a:lnTo>
                  <a:pt x="4057" y="399"/>
                </a:lnTo>
                <a:lnTo>
                  <a:pt x="4076" y="399"/>
                </a:lnTo>
                <a:lnTo>
                  <a:pt x="4076" y="405"/>
                </a:lnTo>
                <a:lnTo>
                  <a:pt x="4083" y="405"/>
                </a:lnTo>
                <a:lnTo>
                  <a:pt x="4089" y="405"/>
                </a:lnTo>
                <a:lnTo>
                  <a:pt x="4095" y="405"/>
                </a:lnTo>
                <a:lnTo>
                  <a:pt x="4095" y="412"/>
                </a:lnTo>
                <a:lnTo>
                  <a:pt x="4102" y="412"/>
                </a:lnTo>
                <a:lnTo>
                  <a:pt x="4108" y="412"/>
                </a:lnTo>
                <a:lnTo>
                  <a:pt x="4115" y="418"/>
                </a:lnTo>
                <a:lnTo>
                  <a:pt x="4121" y="418"/>
                </a:lnTo>
                <a:lnTo>
                  <a:pt x="4121" y="405"/>
                </a:lnTo>
                <a:lnTo>
                  <a:pt x="4115" y="399"/>
                </a:lnTo>
                <a:lnTo>
                  <a:pt x="4115" y="405"/>
                </a:lnTo>
                <a:lnTo>
                  <a:pt x="4108" y="405"/>
                </a:lnTo>
                <a:lnTo>
                  <a:pt x="4102" y="399"/>
                </a:lnTo>
                <a:lnTo>
                  <a:pt x="4095" y="393"/>
                </a:lnTo>
                <a:lnTo>
                  <a:pt x="4057" y="386"/>
                </a:lnTo>
                <a:lnTo>
                  <a:pt x="4031" y="380"/>
                </a:lnTo>
                <a:lnTo>
                  <a:pt x="3999" y="373"/>
                </a:lnTo>
                <a:lnTo>
                  <a:pt x="3993" y="367"/>
                </a:lnTo>
                <a:lnTo>
                  <a:pt x="3986" y="367"/>
                </a:lnTo>
                <a:lnTo>
                  <a:pt x="3980" y="367"/>
                </a:lnTo>
                <a:lnTo>
                  <a:pt x="3980" y="373"/>
                </a:lnTo>
                <a:lnTo>
                  <a:pt x="3973" y="373"/>
                </a:lnTo>
                <a:lnTo>
                  <a:pt x="5433" y="495"/>
                </a:lnTo>
                <a:lnTo>
                  <a:pt x="2347" y="521"/>
                </a:lnTo>
                <a:lnTo>
                  <a:pt x="2340" y="521"/>
                </a:lnTo>
                <a:lnTo>
                  <a:pt x="2328" y="521"/>
                </a:lnTo>
                <a:lnTo>
                  <a:pt x="2334" y="528"/>
                </a:lnTo>
                <a:lnTo>
                  <a:pt x="2347" y="521"/>
                </a:lnTo>
                <a:lnTo>
                  <a:pt x="5433" y="495"/>
                </a:lnTo>
                <a:lnTo>
                  <a:pt x="2469" y="592"/>
                </a:lnTo>
                <a:lnTo>
                  <a:pt x="2475" y="585"/>
                </a:lnTo>
                <a:lnTo>
                  <a:pt x="2482" y="585"/>
                </a:lnTo>
                <a:lnTo>
                  <a:pt x="2475" y="579"/>
                </a:lnTo>
                <a:lnTo>
                  <a:pt x="2456" y="585"/>
                </a:lnTo>
                <a:lnTo>
                  <a:pt x="2443" y="592"/>
                </a:lnTo>
                <a:lnTo>
                  <a:pt x="2469" y="592"/>
                </a:lnTo>
                <a:lnTo>
                  <a:pt x="5433" y="495"/>
                </a:lnTo>
                <a:lnTo>
                  <a:pt x="2315" y="540"/>
                </a:lnTo>
                <a:lnTo>
                  <a:pt x="2302" y="540"/>
                </a:lnTo>
                <a:lnTo>
                  <a:pt x="2302" y="547"/>
                </a:lnTo>
                <a:lnTo>
                  <a:pt x="2315" y="547"/>
                </a:lnTo>
                <a:lnTo>
                  <a:pt x="2315" y="540"/>
                </a:lnTo>
                <a:lnTo>
                  <a:pt x="5433" y="495"/>
                </a:lnTo>
                <a:lnTo>
                  <a:pt x="2276" y="521"/>
                </a:lnTo>
                <a:lnTo>
                  <a:pt x="2257" y="521"/>
                </a:lnTo>
                <a:lnTo>
                  <a:pt x="2250" y="521"/>
                </a:lnTo>
                <a:lnTo>
                  <a:pt x="2257" y="521"/>
                </a:lnTo>
                <a:lnTo>
                  <a:pt x="2270" y="521"/>
                </a:lnTo>
                <a:lnTo>
                  <a:pt x="2276" y="521"/>
                </a:lnTo>
                <a:lnTo>
                  <a:pt x="5433" y="495"/>
                </a:lnTo>
                <a:lnTo>
                  <a:pt x="2610" y="566"/>
                </a:lnTo>
                <a:lnTo>
                  <a:pt x="2610" y="560"/>
                </a:lnTo>
                <a:lnTo>
                  <a:pt x="2604" y="553"/>
                </a:lnTo>
                <a:lnTo>
                  <a:pt x="2598" y="553"/>
                </a:lnTo>
                <a:lnTo>
                  <a:pt x="2598" y="560"/>
                </a:lnTo>
                <a:lnTo>
                  <a:pt x="2598" y="566"/>
                </a:lnTo>
                <a:lnTo>
                  <a:pt x="2610" y="566"/>
                </a:lnTo>
                <a:lnTo>
                  <a:pt x="5433" y="495"/>
                </a:lnTo>
                <a:lnTo>
                  <a:pt x="2893" y="515"/>
                </a:lnTo>
                <a:lnTo>
                  <a:pt x="2906" y="502"/>
                </a:lnTo>
                <a:lnTo>
                  <a:pt x="2900" y="502"/>
                </a:lnTo>
                <a:lnTo>
                  <a:pt x="2880" y="508"/>
                </a:lnTo>
                <a:lnTo>
                  <a:pt x="2880" y="515"/>
                </a:lnTo>
                <a:lnTo>
                  <a:pt x="2880" y="508"/>
                </a:lnTo>
                <a:lnTo>
                  <a:pt x="2900" y="495"/>
                </a:lnTo>
                <a:lnTo>
                  <a:pt x="2906" y="489"/>
                </a:lnTo>
                <a:lnTo>
                  <a:pt x="2913" y="489"/>
                </a:lnTo>
                <a:lnTo>
                  <a:pt x="2900" y="489"/>
                </a:lnTo>
                <a:lnTo>
                  <a:pt x="2887" y="495"/>
                </a:lnTo>
                <a:lnTo>
                  <a:pt x="2880" y="502"/>
                </a:lnTo>
                <a:lnTo>
                  <a:pt x="2874" y="502"/>
                </a:lnTo>
                <a:lnTo>
                  <a:pt x="2855" y="495"/>
                </a:lnTo>
                <a:lnTo>
                  <a:pt x="2855" y="502"/>
                </a:lnTo>
                <a:lnTo>
                  <a:pt x="2855" y="508"/>
                </a:lnTo>
                <a:lnTo>
                  <a:pt x="2842" y="508"/>
                </a:lnTo>
                <a:lnTo>
                  <a:pt x="2835" y="515"/>
                </a:lnTo>
                <a:lnTo>
                  <a:pt x="2835" y="521"/>
                </a:lnTo>
                <a:lnTo>
                  <a:pt x="2842" y="521"/>
                </a:lnTo>
                <a:lnTo>
                  <a:pt x="2848" y="521"/>
                </a:lnTo>
                <a:lnTo>
                  <a:pt x="2874" y="515"/>
                </a:lnTo>
                <a:lnTo>
                  <a:pt x="2880" y="515"/>
                </a:lnTo>
                <a:lnTo>
                  <a:pt x="2874" y="521"/>
                </a:lnTo>
                <a:lnTo>
                  <a:pt x="2868" y="521"/>
                </a:lnTo>
                <a:lnTo>
                  <a:pt x="2861" y="521"/>
                </a:lnTo>
                <a:lnTo>
                  <a:pt x="2868" y="521"/>
                </a:lnTo>
                <a:lnTo>
                  <a:pt x="2874" y="521"/>
                </a:lnTo>
                <a:lnTo>
                  <a:pt x="2880" y="521"/>
                </a:lnTo>
                <a:lnTo>
                  <a:pt x="2880" y="515"/>
                </a:lnTo>
                <a:lnTo>
                  <a:pt x="2880" y="515"/>
                </a:lnTo>
                <a:lnTo>
                  <a:pt x="2887" y="521"/>
                </a:lnTo>
                <a:lnTo>
                  <a:pt x="2893" y="521"/>
                </a:lnTo>
                <a:lnTo>
                  <a:pt x="2913" y="521"/>
                </a:lnTo>
                <a:lnTo>
                  <a:pt x="2919" y="521"/>
                </a:lnTo>
                <a:lnTo>
                  <a:pt x="2913" y="521"/>
                </a:lnTo>
                <a:lnTo>
                  <a:pt x="2900" y="521"/>
                </a:lnTo>
                <a:lnTo>
                  <a:pt x="2893" y="515"/>
                </a:lnTo>
                <a:lnTo>
                  <a:pt x="5433" y="495"/>
                </a:lnTo>
                <a:lnTo>
                  <a:pt x="2810" y="489"/>
                </a:lnTo>
                <a:lnTo>
                  <a:pt x="2810" y="483"/>
                </a:lnTo>
                <a:lnTo>
                  <a:pt x="2803" y="483"/>
                </a:lnTo>
                <a:lnTo>
                  <a:pt x="2797" y="483"/>
                </a:lnTo>
                <a:lnTo>
                  <a:pt x="2803" y="489"/>
                </a:lnTo>
                <a:lnTo>
                  <a:pt x="2810" y="489"/>
                </a:lnTo>
                <a:lnTo>
                  <a:pt x="5433" y="495"/>
                </a:lnTo>
                <a:lnTo>
                  <a:pt x="2636" y="553"/>
                </a:lnTo>
                <a:lnTo>
                  <a:pt x="2636" y="547"/>
                </a:lnTo>
                <a:lnTo>
                  <a:pt x="2636" y="560"/>
                </a:lnTo>
                <a:lnTo>
                  <a:pt x="2636" y="553"/>
                </a:lnTo>
                <a:lnTo>
                  <a:pt x="5433" y="495"/>
                </a:lnTo>
                <a:lnTo>
                  <a:pt x="2231" y="521"/>
                </a:lnTo>
                <a:lnTo>
                  <a:pt x="2199" y="521"/>
                </a:lnTo>
                <a:lnTo>
                  <a:pt x="2186" y="528"/>
                </a:lnTo>
                <a:lnTo>
                  <a:pt x="2199" y="528"/>
                </a:lnTo>
                <a:lnTo>
                  <a:pt x="2218" y="534"/>
                </a:lnTo>
                <a:lnTo>
                  <a:pt x="2231" y="521"/>
                </a:lnTo>
                <a:lnTo>
                  <a:pt x="5433" y="495"/>
                </a:lnTo>
                <a:lnTo>
                  <a:pt x="2745" y="528"/>
                </a:lnTo>
                <a:lnTo>
                  <a:pt x="2745" y="534"/>
                </a:lnTo>
                <a:lnTo>
                  <a:pt x="2758" y="528"/>
                </a:lnTo>
                <a:lnTo>
                  <a:pt x="2752" y="528"/>
                </a:lnTo>
                <a:lnTo>
                  <a:pt x="2745" y="528"/>
                </a:lnTo>
                <a:lnTo>
                  <a:pt x="5433" y="495"/>
                </a:lnTo>
                <a:lnTo>
                  <a:pt x="2668" y="547"/>
                </a:lnTo>
                <a:lnTo>
                  <a:pt x="2662" y="547"/>
                </a:lnTo>
                <a:lnTo>
                  <a:pt x="2655" y="547"/>
                </a:lnTo>
                <a:lnTo>
                  <a:pt x="2662" y="553"/>
                </a:lnTo>
                <a:lnTo>
                  <a:pt x="2668" y="553"/>
                </a:lnTo>
                <a:lnTo>
                  <a:pt x="2668" y="547"/>
                </a:lnTo>
                <a:lnTo>
                  <a:pt x="5433" y="495"/>
                </a:lnTo>
                <a:lnTo>
                  <a:pt x="2803" y="521"/>
                </a:lnTo>
                <a:lnTo>
                  <a:pt x="2790" y="521"/>
                </a:lnTo>
                <a:lnTo>
                  <a:pt x="2784" y="521"/>
                </a:lnTo>
                <a:lnTo>
                  <a:pt x="2778" y="528"/>
                </a:lnTo>
                <a:lnTo>
                  <a:pt x="2784" y="528"/>
                </a:lnTo>
                <a:lnTo>
                  <a:pt x="2790" y="534"/>
                </a:lnTo>
                <a:lnTo>
                  <a:pt x="2803" y="534"/>
                </a:lnTo>
                <a:lnTo>
                  <a:pt x="2810" y="528"/>
                </a:lnTo>
                <a:lnTo>
                  <a:pt x="2816" y="521"/>
                </a:lnTo>
                <a:lnTo>
                  <a:pt x="2810" y="521"/>
                </a:lnTo>
                <a:lnTo>
                  <a:pt x="2803" y="521"/>
                </a:lnTo>
                <a:lnTo>
                  <a:pt x="5433" y="495"/>
                </a:lnTo>
                <a:lnTo>
                  <a:pt x="1460" y="605"/>
                </a:lnTo>
                <a:lnTo>
                  <a:pt x="1453" y="611"/>
                </a:lnTo>
                <a:lnTo>
                  <a:pt x="1453" y="618"/>
                </a:lnTo>
                <a:lnTo>
                  <a:pt x="1460" y="618"/>
                </a:lnTo>
                <a:lnTo>
                  <a:pt x="1466" y="618"/>
                </a:lnTo>
                <a:lnTo>
                  <a:pt x="1479" y="618"/>
                </a:lnTo>
                <a:lnTo>
                  <a:pt x="1460" y="605"/>
                </a:lnTo>
                <a:lnTo>
                  <a:pt x="5433" y="495"/>
                </a:lnTo>
                <a:lnTo>
                  <a:pt x="161" y="585"/>
                </a:lnTo>
                <a:lnTo>
                  <a:pt x="161" y="592"/>
                </a:lnTo>
                <a:lnTo>
                  <a:pt x="168" y="592"/>
                </a:lnTo>
                <a:lnTo>
                  <a:pt x="168" y="585"/>
                </a:lnTo>
                <a:lnTo>
                  <a:pt x="161" y="585"/>
                </a:lnTo>
                <a:lnTo>
                  <a:pt x="5433" y="495"/>
                </a:lnTo>
                <a:lnTo>
                  <a:pt x="4899" y="450"/>
                </a:lnTo>
                <a:lnTo>
                  <a:pt x="4880" y="476"/>
                </a:lnTo>
                <a:lnTo>
                  <a:pt x="4905" y="476"/>
                </a:lnTo>
                <a:lnTo>
                  <a:pt x="4905" y="470"/>
                </a:lnTo>
                <a:lnTo>
                  <a:pt x="4912" y="450"/>
                </a:lnTo>
                <a:lnTo>
                  <a:pt x="4905" y="450"/>
                </a:lnTo>
                <a:lnTo>
                  <a:pt x="4899" y="450"/>
                </a:lnTo>
                <a:lnTo>
                  <a:pt x="5433" y="495"/>
                </a:lnTo>
                <a:lnTo>
                  <a:pt x="20" y="598"/>
                </a:lnTo>
                <a:lnTo>
                  <a:pt x="65" y="618"/>
                </a:lnTo>
                <a:lnTo>
                  <a:pt x="84" y="618"/>
                </a:lnTo>
                <a:lnTo>
                  <a:pt x="13" y="585"/>
                </a:lnTo>
                <a:lnTo>
                  <a:pt x="20" y="598"/>
                </a:lnTo>
                <a:lnTo>
                  <a:pt x="5433" y="495"/>
                </a:lnTo>
                <a:lnTo>
                  <a:pt x="225" y="585"/>
                </a:lnTo>
                <a:lnTo>
                  <a:pt x="180" y="553"/>
                </a:lnTo>
                <a:lnTo>
                  <a:pt x="161" y="547"/>
                </a:lnTo>
                <a:lnTo>
                  <a:pt x="161" y="553"/>
                </a:lnTo>
                <a:lnTo>
                  <a:pt x="180" y="566"/>
                </a:lnTo>
                <a:lnTo>
                  <a:pt x="206" y="585"/>
                </a:lnTo>
                <a:lnTo>
                  <a:pt x="258" y="618"/>
                </a:lnTo>
                <a:lnTo>
                  <a:pt x="270" y="618"/>
                </a:lnTo>
                <a:lnTo>
                  <a:pt x="245" y="605"/>
                </a:lnTo>
                <a:lnTo>
                  <a:pt x="225" y="585"/>
                </a:lnTo>
                <a:lnTo>
                  <a:pt x="5433" y="495"/>
                </a:lnTo>
                <a:lnTo>
                  <a:pt x="2051" y="483"/>
                </a:lnTo>
                <a:lnTo>
                  <a:pt x="2045" y="483"/>
                </a:lnTo>
                <a:lnTo>
                  <a:pt x="2032" y="489"/>
                </a:lnTo>
                <a:lnTo>
                  <a:pt x="1987" y="483"/>
                </a:lnTo>
                <a:lnTo>
                  <a:pt x="1980" y="489"/>
                </a:lnTo>
                <a:lnTo>
                  <a:pt x="1980" y="495"/>
                </a:lnTo>
                <a:lnTo>
                  <a:pt x="1993" y="495"/>
                </a:lnTo>
                <a:lnTo>
                  <a:pt x="2032" y="495"/>
                </a:lnTo>
                <a:lnTo>
                  <a:pt x="2045" y="489"/>
                </a:lnTo>
                <a:lnTo>
                  <a:pt x="2051" y="483"/>
                </a:lnTo>
                <a:lnTo>
                  <a:pt x="5433" y="495"/>
                </a:lnTo>
                <a:lnTo>
                  <a:pt x="2025" y="592"/>
                </a:lnTo>
                <a:lnTo>
                  <a:pt x="2019" y="592"/>
                </a:lnTo>
                <a:lnTo>
                  <a:pt x="2006" y="592"/>
                </a:lnTo>
                <a:lnTo>
                  <a:pt x="2006" y="598"/>
                </a:lnTo>
                <a:lnTo>
                  <a:pt x="2025" y="592"/>
                </a:lnTo>
                <a:lnTo>
                  <a:pt x="2032" y="592"/>
                </a:lnTo>
                <a:lnTo>
                  <a:pt x="2025" y="592"/>
                </a:lnTo>
                <a:lnTo>
                  <a:pt x="5433" y="495"/>
                </a:lnTo>
                <a:lnTo>
                  <a:pt x="2655" y="579"/>
                </a:lnTo>
                <a:lnTo>
                  <a:pt x="2610" y="585"/>
                </a:lnTo>
                <a:lnTo>
                  <a:pt x="2578" y="598"/>
                </a:lnTo>
                <a:lnTo>
                  <a:pt x="2540" y="598"/>
                </a:lnTo>
                <a:lnTo>
                  <a:pt x="2469" y="605"/>
                </a:lnTo>
                <a:lnTo>
                  <a:pt x="2430" y="611"/>
                </a:lnTo>
                <a:lnTo>
                  <a:pt x="2418" y="611"/>
                </a:lnTo>
                <a:lnTo>
                  <a:pt x="2398" y="611"/>
                </a:lnTo>
                <a:lnTo>
                  <a:pt x="2379" y="605"/>
                </a:lnTo>
                <a:lnTo>
                  <a:pt x="2360" y="605"/>
                </a:lnTo>
                <a:lnTo>
                  <a:pt x="2302" y="605"/>
                </a:lnTo>
                <a:lnTo>
                  <a:pt x="2257" y="592"/>
                </a:lnTo>
                <a:lnTo>
                  <a:pt x="2199" y="579"/>
                </a:lnTo>
                <a:lnTo>
                  <a:pt x="2167" y="566"/>
                </a:lnTo>
                <a:lnTo>
                  <a:pt x="2148" y="560"/>
                </a:lnTo>
                <a:lnTo>
                  <a:pt x="2109" y="553"/>
                </a:lnTo>
                <a:lnTo>
                  <a:pt x="2064" y="547"/>
                </a:lnTo>
                <a:lnTo>
                  <a:pt x="2045" y="540"/>
                </a:lnTo>
                <a:lnTo>
                  <a:pt x="2070" y="553"/>
                </a:lnTo>
                <a:lnTo>
                  <a:pt x="2109" y="560"/>
                </a:lnTo>
                <a:lnTo>
                  <a:pt x="2148" y="579"/>
                </a:lnTo>
                <a:lnTo>
                  <a:pt x="2225" y="598"/>
                </a:lnTo>
                <a:lnTo>
                  <a:pt x="2295" y="618"/>
                </a:lnTo>
                <a:lnTo>
                  <a:pt x="2578" y="618"/>
                </a:lnTo>
                <a:lnTo>
                  <a:pt x="2610" y="598"/>
                </a:lnTo>
                <a:lnTo>
                  <a:pt x="2643" y="585"/>
                </a:lnTo>
                <a:lnTo>
                  <a:pt x="2655" y="585"/>
                </a:lnTo>
                <a:lnTo>
                  <a:pt x="2688" y="598"/>
                </a:lnTo>
                <a:lnTo>
                  <a:pt x="2668" y="579"/>
                </a:lnTo>
                <a:lnTo>
                  <a:pt x="2707" y="566"/>
                </a:lnTo>
                <a:lnTo>
                  <a:pt x="2655" y="579"/>
                </a:lnTo>
                <a:lnTo>
                  <a:pt x="5433" y="495"/>
                </a:lnTo>
                <a:lnTo>
                  <a:pt x="2154" y="528"/>
                </a:lnTo>
                <a:lnTo>
                  <a:pt x="2148" y="528"/>
                </a:lnTo>
                <a:lnTo>
                  <a:pt x="2141" y="528"/>
                </a:lnTo>
                <a:lnTo>
                  <a:pt x="2135" y="528"/>
                </a:lnTo>
                <a:lnTo>
                  <a:pt x="2141" y="534"/>
                </a:lnTo>
                <a:lnTo>
                  <a:pt x="2154" y="528"/>
                </a:lnTo>
                <a:lnTo>
                  <a:pt x="5433" y="495"/>
                </a:lnTo>
                <a:lnTo>
                  <a:pt x="193" y="605"/>
                </a:lnTo>
                <a:lnTo>
                  <a:pt x="187" y="598"/>
                </a:lnTo>
                <a:lnTo>
                  <a:pt x="180" y="598"/>
                </a:lnTo>
                <a:lnTo>
                  <a:pt x="187" y="605"/>
                </a:lnTo>
                <a:lnTo>
                  <a:pt x="200" y="618"/>
                </a:lnTo>
                <a:lnTo>
                  <a:pt x="213" y="618"/>
                </a:lnTo>
                <a:lnTo>
                  <a:pt x="193" y="605"/>
                </a:lnTo>
                <a:lnTo>
                  <a:pt x="5433" y="495"/>
                </a:lnTo>
                <a:lnTo>
                  <a:pt x="4719" y="470"/>
                </a:lnTo>
                <a:lnTo>
                  <a:pt x="4738" y="470"/>
                </a:lnTo>
                <a:lnTo>
                  <a:pt x="4745" y="476"/>
                </a:lnTo>
                <a:lnTo>
                  <a:pt x="4751" y="470"/>
                </a:lnTo>
                <a:lnTo>
                  <a:pt x="4758" y="470"/>
                </a:lnTo>
                <a:lnTo>
                  <a:pt x="4764" y="476"/>
                </a:lnTo>
                <a:lnTo>
                  <a:pt x="4777" y="476"/>
                </a:lnTo>
                <a:lnTo>
                  <a:pt x="4796" y="470"/>
                </a:lnTo>
                <a:lnTo>
                  <a:pt x="4790" y="470"/>
                </a:lnTo>
                <a:lnTo>
                  <a:pt x="4777" y="457"/>
                </a:lnTo>
                <a:lnTo>
                  <a:pt x="4764" y="457"/>
                </a:lnTo>
                <a:lnTo>
                  <a:pt x="4738" y="457"/>
                </a:lnTo>
                <a:lnTo>
                  <a:pt x="4725" y="457"/>
                </a:lnTo>
                <a:lnTo>
                  <a:pt x="4706" y="457"/>
                </a:lnTo>
                <a:lnTo>
                  <a:pt x="4693" y="457"/>
                </a:lnTo>
                <a:lnTo>
                  <a:pt x="4700" y="470"/>
                </a:lnTo>
                <a:lnTo>
                  <a:pt x="4719" y="470"/>
                </a:lnTo>
                <a:lnTo>
                  <a:pt x="5433" y="495"/>
                </a:lnTo>
                <a:lnTo>
                  <a:pt x="4899" y="251"/>
                </a:lnTo>
                <a:lnTo>
                  <a:pt x="4899" y="245"/>
                </a:lnTo>
                <a:lnTo>
                  <a:pt x="4893" y="245"/>
                </a:lnTo>
                <a:lnTo>
                  <a:pt x="4867" y="245"/>
                </a:lnTo>
                <a:lnTo>
                  <a:pt x="4815" y="238"/>
                </a:lnTo>
                <a:lnTo>
                  <a:pt x="4770" y="245"/>
                </a:lnTo>
                <a:lnTo>
                  <a:pt x="4758" y="245"/>
                </a:lnTo>
                <a:lnTo>
                  <a:pt x="4751" y="245"/>
                </a:lnTo>
                <a:lnTo>
                  <a:pt x="4738" y="251"/>
                </a:lnTo>
                <a:lnTo>
                  <a:pt x="4725" y="264"/>
                </a:lnTo>
                <a:lnTo>
                  <a:pt x="4732" y="270"/>
                </a:lnTo>
                <a:lnTo>
                  <a:pt x="4751" y="270"/>
                </a:lnTo>
                <a:lnTo>
                  <a:pt x="4758" y="264"/>
                </a:lnTo>
                <a:lnTo>
                  <a:pt x="4770" y="264"/>
                </a:lnTo>
                <a:lnTo>
                  <a:pt x="4809" y="264"/>
                </a:lnTo>
                <a:lnTo>
                  <a:pt x="4860" y="264"/>
                </a:lnTo>
                <a:lnTo>
                  <a:pt x="4880" y="264"/>
                </a:lnTo>
                <a:lnTo>
                  <a:pt x="4899" y="251"/>
                </a:lnTo>
                <a:lnTo>
                  <a:pt x="5433" y="495"/>
                </a:lnTo>
                <a:lnTo>
                  <a:pt x="4719" y="380"/>
                </a:lnTo>
                <a:lnTo>
                  <a:pt x="4706" y="373"/>
                </a:lnTo>
                <a:lnTo>
                  <a:pt x="4700" y="373"/>
                </a:lnTo>
                <a:lnTo>
                  <a:pt x="4700" y="380"/>
                </a:lnTo>
                <a:lnTo>
                  <a:pt x="4700" y="386"/>
                </a:lnTo>
                <a:lnTo>
                  <a:pt x="4706" y="393"/>
                </a:lnTo>
                <a:lnTo>
                  <a:pt x="4738" y="393"/>
                </a:lnTo>
                <a:lnTo>
                  <a:pt x="4725" y="380"/>
                </a:lnTo>
                <a:lnTo>
                  <a:pt x="4719" y="380"/>
                </a:lnTo>
                <a:lnTo>
                  <a:pt x="5433" y="495"/>
                </a:lnTo>
                <a:lnTo>
                  <a:pt x="5220" y="450"/>
                </a:lnTo>
                <a:lnTo>
                  <a:pt x="5246" y="438"/>
                </a:lnTo>
                <a:lnTo>
                  <a:pt x="5272" y="431"/>
                </a:lnTo>
                <a:lnTo>
                  <a:pt x="5278" y="425"/>
                </a:lnTo>
                <a:lnTo>
                  <a:pt x="5278" y="418"/>
                </a:lnTo>
                <a:lnTo>
                  <a:pt x="5272" y="418"/>
                </a:lnTo>
                <a:lnTo>
                  <a:pt x="5259" y="425"/>
                </a:lnTo>
                <a:lnTo>
                  <a:pt x="5227" y="438"/>
                </a:lnTo>
                <a:lnTo>
                  <a:pt x="5214" y="444"/>
                </a:lnTo>
                <a:lnTo>
                  <a:pt x="5214" y="450"/>
                </a:lnTo>
                <a:lnTo>
                  <a:pt x="5188" y="457"/>
                </a:lnTo>
                <a:lnTo>
                  <a:pt x="5175" y="457"/>
                </a:lnTo>
                <a:lnTo>
                  <a:pt x="5175" y="450"/>
                </a:lnTo>
                <a:lnTo>
                  <a:pt x="5169" y="450"/>
                </a:lnTo>
                <a:lnTo>
                  <a:pt x="5163" y="450"/>
                </a:lnTo>
                <a:lnTo>
                  <a:pt x="5156" y="470"/>
                </a:lnTo>
                <a:lnTo>
                  <a:pt x="5137" y="483"/>
                </a:lnTo>
                <a:lnTo>
                  <a:pt x="5118" y="495"/>
                </a:lnTo>
                <a:lnTo>
                  <a:pt x="5111" y="495"/>
                </a:lnTo>
                <a:lnTo>
                  <a:pt x="5098" y="495"/>
                </a:lnTo>
                <a:lnTo>
                  <a:pt x="5085" y="502"/>
                </a:lnTo>
                <a:lnTo>
                  <a:pt x="5085" y="508"/>
                </a:lnTo>
                <a:lnTo>
                  <a:pt x="5073" y="521"/>
                </a:lnTo>
                <a:lnTo>
                  <a:pt x="5066" y="521"/>
                </a:lnTo>
                <a:lnTo>
                  <a:pt x="5066" y="521"/>
                </a:lnTo>
                <a:lnTo>
                  <a:pt x="5060" y="521"/>
                </a:lnTo>
                <a:lnTo>
                  <a:pt x="5060" y="515"/>
                </a:lnTo>
                <a:lnTo>
                  <a:pt x="5047" y="521"/>
                </a:lnTo>
                <a:lnTo>
                  <a:pt x="5034" y="521"/>
                </a:lnTo>
                <a:lnTo>
                  <a:pt x="5028" y="521"/>
                </a:lnTo>
                <a:lnTo>
                  <a:pt x="5028" y="528"/>
                </a:lnTo>
                <a:lnTo>
                  <a:pt x="5034" y="528"/>
                </a:lnTo>
                <a:lnTo>
                  <a:pt x="5040" y="528"/>
                </a:lnTo>
                <a:lnTo>
                  <a:pt x="5047" y="534"/>
                </a:lnTo>
                <a:lnTo>
                  <a:pt x="5034" y="540"/>
                </a:lnTo>
                <a:lnTo>
                  <a:pt x="5028" y="547"/>
                </a:lnTo>
                <a:lnTo>
                  <a:pt x="5008" y="553"/>
                </a:lnTo>
                <a:lnTo>
                  <a:pt x="5002" y="553"/>
                </a:lnTo>
                <a:lnTo>
                  <a:pt x="4995" y="553"/>
                </a:lnTo>
                <a:lnTo>
                  <a:pt x="4995" y="547"/>
                </a:lnTo>
                <a:lnTo>
                  <a:pt x="5008" y="534"/>
                </a:lnTo>
                <a:lnTo>
                  <a:pt x="4995" y="534"/>
                </a:lnTo>
                <a:lnTo>
                  <a:pt x="4976" y="540"/>
                </a:lnTo>
                <a:lnTo>
                  <a:pt x="4963" y="540"/>
                </a:lnTo>
                <a:lnTo>
                  <a:pt x="4950" y="540"/>
                </a:lnTo>
                <a:lnTo>
                  <a:pt x="4950" y="553"/>
                </a:lnTo>
                <a:lnTo>
                  <a:pt x="4938" y="547"/>
                </a:lnTo>
                <a:lnTo>
                  <a:pt x="4925" y="547"/>
                </a:lnTo>
                <a:lnTo>
                  <a:pt x="4905" y="547"/>
                </a:lnTo>
                <a:lnTo>
                  <a:pt x="4899" y="547"/>
                </a:lnTo>
                <a:lnTo>
                  <a:pt x="4899" y="553"/>
                </a:lnTo>
                <a:lnTo>
                  <a:pt x="4918" y="560"/>
                </a:lnTo>
                <a:lnTo>
                  <a:pt x="4938" y="566"/>
                </a:lnTo>
                <a:lnTo>
                  <a:pt x="4931" y="566"/>
                </a:lnTo>
                <a:lnTo>
                  <a:pt x="4905" y="585"/>
                </a:lnTo>
                <a:lnTo>
                  <a:pt x="4873" y="598"/>
                </a:lnTo>
                <a:lnTo>
                  <a:pt x="4867" y="605"/>
                </a:lnTo>
                <a:lnTo>
                  <a:pt x="4880" y="605"/>
                </a:lnTo>
                <a:lnTo>
                  <a:pt x="4912" y="592"/>
                </a:lnTo>
                <a:lnTo>
                  <a:pt x="4944" y="579"/>
                </a:lnTo>
                <a:lnTo>
                  <a:pt x="4957" y="579"/>
                </a:lnTo>
                <a:lnTo>
                  <a:pt x="4970" y="566"/>
                </a:lnTo>
                <a:lnTo>
                  <a:pt x="4976" y="566"/>
                </a:lnTo>
                <a:lnTo>
                  <a:pt x="4976" y="579"/>
                </a:lnTo>
                <a:lnTo>
                  <a:pt x="4950" y="598"/>
                </a:lnTo>
                <a:lnTo>
                  <a:pt x="4931" y="611"/>
                </a:lnTo>
                <a:lnTo>
                  <a:pt x="4963" y="598"/>
                </a:lnTo>
                <a:lnTo>
                  <a:pt x="4995" y="585"/>
                </a:lnTo>
                <a:lnTo>
                  <a:pt x="5015" y="566"/>
                </a:lnTo>
                <a:lnTo>
                  <a:pt x="5021" y="566"/>
                </a:lnTo>
                <a:lnTo>
                  <a:pt x="5034" y="560"/>
                </a:lnTo>
                <a:lnTo>
                  <a:pt x="5047" y="547"/>
                </a:lnTo>
                <a:lnTo>
                  <a:pt x="5118" y="515"/>
                </a:lnTo>
                <a:lnTo>
                  <a:pt x="5175" y="476"/>
                </a:lnTo>
                <a:lnTo>
                  <a:pt x="5208" y="470"/>
                </a:lnTo>
                <a:lnTo>
                  <a:pt x="5220" y="450"/>
                </a:lnTo>
                <a:lnTo>
                  <a:pt x="5433" y="495"/>
                </a:lnTo>
                <a:lnTo>
                  <a:pt x="4500" y="425"/>
                </a:lnTo>
                <a:lnTo>
                  <a:pt x="4500" y="431"/>
                </a:lnTo>
                <a:lnTo>
                  <a:pt x="4507" y="431"/>
                </a:lnTo>
                <a:lnTo>
                  <a:pt x="4513" y="425"/>
                </a:lnTo>
                <a:lnTo>
                  <a:pt x="4507" y="418"/>
                </a:lnTo>
                <a:lnTo>
                  <a:pt x="4500" y="425"/>
                </a:lnTo>
                <a:lnTo>
                  <a:pt x="5433" y="495"/>
                </a:lnTo>
                <a:lnTo>
                  <a:pt x="5047" y="457"/>
                </a:lnTo>
                <a:lnTo>
                  <a:pt x="5034" y="450"/>
                </a:lnTo>
                <a:lnTo>
                  <a:pt x="5008" y="457"/>
                </a:lnTo>
                <a:lnTo>
                  <a:pt x="5034" y="470"/>
                </a:lnTo>
                <a:lnTo>
                  <a:pt x="5060" y="470"/>
                </a:lnTo>
                <a:lnTo>
                  <a:pt x="5079" y="470"/>
                </a:lnTo>
                <a:lnTo>
                  <a:pt x="5085" y="470"/>
                </a:lnTo>
                <a:lnTo>
                  <a:pt x="5079" y="470"/>
                </a:lnTo>
                <a:lnTo>
                  <a:pt x="5066" y="457"/>
                </a:lnTo>
                <a:lnTo>
                  <a:pt x="5047" y="457"/>
                </a:lnTo>
                <a:lnTo>
                  <a:pt x="5433" y="495"/>
                </a:lnTo>
                <a:lnTo>
                  <a:pt x="4848" y="470"/>
                </a:lnTo>
                <a:lnTo>
                  <a:pt x="4841" y="476"/>
                </a:lnTo>
                <a:lnTo>
                  <a:pt x="4867" y="476"/>
                </a:lnTo>
                <a:lnTo>
                  <a:pt x="4860" y="470"/>
                </a:lnTo>
                <a:lnTo>
                  <a:pt x="4848" y="470"/>
                </a:lnTo>
                <a:lnTo>
                  <a:pt x="5433" y="495"/>
                </a:lnTo>
                <a:lnTo>
                  <a:pt x="3581" y="592"/>
                </a:lnTo>
                <a:lnTo>
                  <a:pt x="3517" y="579"/>
                </a:lnTo>
                <a:lnTo>
                  <a:pt x="3459" y="566"/>
                </a:lnTo>
                <a:lnTo>
                  <a:pt x="3420" y="560"/>
                </a:lnTo>
                <a:lnTo>
                  <a:pt x="3375" y="553"/>
                </a:lnTo>
                <a:lnTo>
                  <a:pt x="3305" y="547"/>
                </a:lnTo>
                <a:lnTo>
                  <a:pt x="3260" y="540"/>
                </a:lnTo>
                <a:lnTo>
                  <a:pt x="3234" y="534"/>
                </a:lnTo>
                <a:lnTo>
                  <a:pt x="3221" y="534"/>
                </a:lnTo>
                <a:lnTo>
                  <a:pt x="3202" y="534"/>
                </a:lnTo>
                <a:lnTo>
                  <a:pt x="3170" y="528"/>
                </a:lnTo>
                <a:lnTo>
                  <a:pt x="3086" y="521"/>
                </a:lnTo>
                <a:lnTo>
                  <a:pt x="3073" y="521"/>
                </a:lnTo>
                <a:lnTo>
                  <a:pt x="3067" y="521"/>
                </a:lnTo>
                <a:lnTo>
                  <a:pt x="3041" y="515"/>
                </a:lnTo>
                <a:lnTo>
                  <a:pt x="2970" y="515"/>
                </a:lnTo>
                <a:lnTo>
                  <a:pt x="2945" y="515"/>
                </a:lnTo>
                <a:lnTo>
                  <a:pt x="2919" y="508"/>
                </a:lnTo>
                <a:lnTo>
                  <a:pt x="2919" y="515"/>
                </a:lnTo>
                <a:lnTo>
                  <a:pt x="2919" y="521"/>
                </a:lnTo>
                <a:lnTo>
                  <a:pt x="2938" y="521"/>
                </a:lnTo>
                <a:lnTo>
                  <a:pt x="2964" y="521"/>
                </a:lnTo>
                <a:lnTo>
                  <a:pt x="2983" y="521"/>
                </a:lnTo>
                <a:lnTo>
                  <a:pt x="2990" y="528"/>
                </a:lnTo>
                <a:lnTo>
                  <a:pt x="2983" y="547"/>
                </a:lnTo>
                <a:lnTo>
                  <a:pt x="2977" y="553"/>
                </a:lnTo>
                <a:lnTo>
                  <a:pt x="3003" y="553"/>
                </a:lnTo>
                <a:lnTo>
                  <a:pt x="3022" y="547"/>
                </a:lnTo>
                <a:lnTo>
                  <a:pt x="3041" y="553"/>
                </a:lnTo>
                <a:lnTo>
                  <a:pt x="3060" y="553"/>
                </a:lnTo>
                <a:lnTo>
                  <a:pt x="3067" y="553"/>
                </a:lnTo>
                <a:lnTo>
                  <a:pt x="3067" y="560"/>
                </a:lnTo>
                <a:lnTo>
                  <a:pt x="3067" y="566"/>
                </a:lnTo>
                <a:lnTo>
                  <a:pt x="3073" y="566"/>
                </a:lnTo>
                <a:lnTo>
                  <a:pt x="3093" y="560"/>
                </a:lnTo>
                <a:lnTo>
                  <a:pt x="3112" y="566"/>
                </a:lnTo>
                <a:lnTo>
                  <a:pt x="3144" y="566"/>
                </a:lnTo>
                <a:lnTo>
                  <a:pt x="3163" y="585"/>
                </a:lnTo>
                <a:lnTo>
                  <a:pt x="3189" y="592"/>
                </a:lnTo>
                <a:lnTo>
                  <a:pt x="3183" y="585"/>
                </a:lnTo>
                <a:lnTo>
                  <a:pt x="3170" y="566"/>
                </a:lnTo>
                <a:lnTo>
                  <a:pt x="3163" y="566"/>
                </a:lnTo>
                <a:lnTo>
                  <a:pt x="3150" y="553"/>
                </a:lnTo>
                <a:lnTo>
                  <a:pt x="3157" y="553"/>
                </a:lnTo>
                <a:lnTo>
                  <a:pt x="3176" y="553"/>
                </a:lnTo>
                <a:lnTo>
                  <a:pt x="3183" y="553"/>
                </a:lnTo>
                <a:lnTo>
                  <a:pt x="3195" y="560"/>
                </a:lnTo>
                <a:lnTo>
                  <a:pt x="3221" y="579"/>
                </a:lnTo>
                <a:lnTo>
                  <a:pt x="3234" y="585"/>
                </a:lnTo>
                <a:lnTo>
                  <a:pt x="3221" y="566"/>
                </a:lnTo>
                <a:lnTo>
                  <a:pt x="3228" y="560"/>
                </a:lnTo>
                <a:lnTo>
                  <a:pt x="3247" y="560"/>
                </a:lnTo>
                <a:lnTo>
                  <a:pt x="3266" y="585"/>
                </a:lnTo>
                <a:lnTo>
                  <a:pt x="3279" y="598"/>
                </a:lnTo>
                <a:lnTo>
                  <a:pt x="3285" y="598"/>
                </a:lnTo>
                <a:lnTo>
                  <a:pt x="3279" y="579"/>
                </a:lnTo>
                <a:lnTo>
                  <a:pt x="3279" y="566"/>
                </a:lnTo>
                <a:lnTo>
                  <a:pt x="3279" y="560"/>
                </a:lnTo>
                <a:lnTo>
                  <a:pt x="3292" y="579"/>
                </a:lnTo>
                <a:lnTo>
                  <a:pt x="3292" y="585"/>
                </a:lnTo>
                <a:lnTo>
                  <a:pt x="3298" y="592"/>
                </a:lnTo>
                <a:lnTo>
                  <a:pt x="3305" y="598"/>
                </a:lnTo>
                <a:lnTo>
                  <a:pt x="3305" y="605"/>
                </a:lnTo>
                <a:lnTo>
                  <a:pt x="3324" y="598"/>
                </a:lnTo>
                <a:lnTo>
                  <a:pt x="3350" y="611"/>
                </a:lnTo>
                <a:lnTo>
                  <a:pt x="3356" y="611"/>
                </a:lnTo>
                <a:lnTo>
                  <a:pt x="3363" y="618"/>
                </a:lnTo>
                <a:lnTo>
                  <a:pt x="3375" y="618"/>
                </a:lnTo>
                <a:lnTo>
                  <a:pt x="3375" y="611"/>
                </a:lnTo>
                <a:lnTo>
                  <a:pt x="3382" y="605"/>
                </a:lnTo>
                <a:lnTo>
                  <a:pt x="3388" y="611"/>
                </a:lnTo>
                <a:lnTo>
                  <a:pt x="3401" y="618"/>
                </a:lnTo>
                <a:lnTo>
                  <a:pt x="3414" y="618"/>
                </a:lnTo>
                <a:lnTo>
                  <a:pt x="3401" y="611"/>
                </a:lnTo>
                <a:lnTo>
                  <a:pt x="3388" y="598"/>
                </a:lnTo>
                <a:lnTo>
                  <a:pt x="3382" y="585"/>
                </a:lnTo>
                <a:lnTo>
                  <a:pt x="3401" y="598"/>
                </a:lnTo>
                <a:lnTo>
                  <a:pt x="3420" y="605"/>
                </a:lnTo>
                <a:lnTo>
                  <a:pt x="3453" y="618"/>
                </a:lnTo>
                <a:lnTo>
                  <a:pt x="3408" y="592"/>
                </a:lnTo>
                <a:lnTo>
                  <a:pt x="3401" y="585"/>
                </a:lnTo>
                <a:lnTo>
                  <a:pt x="3401" y="579"/>
                </a:lnTo>
                <a:lnTo>
                  <a:pt x="3414" y="579"/>
                </a:lnTo>
                <a:lnTo>
                  <a:pt x="3433" y="579"/>
                </a:lnTo>
                <a:lnTo>
                  <a:pt x="3498" y="585"/>
                </a:lnTo>
                <a:lnTo>
                  <a:pt x="3562" y="598"/>
                </a:lnTo>
                <a:lnTo>
                  <a:pt x="3588" y="598"/>
                </a:lnTo>
                <a:lnTo>
                  <a:pt x="3613" y="611"/>
                </a:lnTo>
                <a:lnTo>
                  <a:pt x="3626" y="618"/>
                </a:lnTo>
                <a:lnTo>
                  <a:pt x="3684" y="618"/>
                </a:lnTo>
                <a:lnTo>
                  <a:pt x="3639" y="605"/>
                </a:lnTo>
                <a:lnTo>
                  <a:pt x="3607" y="592"/>
                </a:lnTo>
                <a:lnTo>
                  <a:pt x="3581" y="592"/>
                </a:lnTo>
                <a:lnTo>
                  <a:pt x="5433" y="495"/>
                </a:lnTo>
                <a:lnTo>
                  <a:pt x="3003" y="534"/>
                </a:lnTo>
                <a:lnTo>
                  <a:pt x="3003" y="528"/>
                </a:lnTo>
                <a:lnTo>
                  <a:pt x="3022" y="528"/>
                </a:lnTo>
                <a:lnTo>
                  <a:pt x="3009" y="534"/>
                </a:lnTo>
                <a:lnTo>
                  <a:pt x="3003" y="534"/>
                </a:lnTo>
                <a:lnTo>
                  <a:pt x="5433" y="495"/>
                </a:lnTo>
                <a:lnTo>
                  <a:pt x="3022" y="521"/>
                </a:lnTo>
                <a:lnTo>
                  <a:pt x="3022" y="515"/>
                </a:lnTo>
                <a:lnTo>
                  <a:pt x="3028" y="515"/>
                </a:lnTo>
                <a:lnTo>
                  <a:pt x="3048" y="521"/>
                </a:lnTo>
                <a:lnTo>
                  <a:pt x="3041" y="528"/>
                </a:lnTo>
                <a:lnTo>
                  <a:pt x="3028" y="528"/>
                </a:lnTo>
                <a:lnTo>
                  <a:pt x="3022" y="528"/>
                </a:lnTo>
                <a:lnTo>
                  <a:pt x="3022" y="521"/>
                </a:lnTo>
                <a:lnTo>
                  <a:pt x="5433" y="495"/>
                </a:lnTo>
                <a:lnTo>
                  <a:pt x="3054" y="521"/>
                </a:lnTo>
                <a:lnTo>
                  <a:pt x="3060" y="521"/>
                </a:lnTo>
                <a:lnTo>
                  <a:pt x="3073" y="534"/>
                </a:lnTo>
                <a:lnTo>
                  <a:pt x="3067" y="534"/>
                </a:lnTo>
                <a:lnTo>
                  <a:pt x="3054" y="521"/>
                </a:lnTo>
                <a:lnTo>
                  <a:pt x="5433" y="495"/>
                </a:lnTo>
                <a:lnTo>
                  <a:pt x="3356" y="585"/>
                </a:lnTo>
                <a:lnTo>
                  <a:pt x="3337" y="579"/>
                </a:lnTo>
                <a:lnTo>
                  <a:pt x="3330" y="566"/>
                </a:lnTo>
                <a:lnTo>
                  <a:pt x="3330" y="560"/>
                </a:lnTo>
                <a:lnTo>
                  <a:pt x="3337" y="560"/>
                </a:lnTo>
                <a:lnTo>
                  <a:pt x="3350" y="560"/>
                </a:lnTo>
                <a:lnTo>
                  <a:pt x="3363" y="566"/>
                </a:lnTo>
                <a:lnTo>
                  <a:pt x="3369" y="579"/>
                </a:lnTo>
                <a:lnTo>
                  <a:pt x="3363" y="585"/>
                </a:lnTo>
                <a:lnTo>
                  <a:pt x="3356" y="585"/>
                </a:lnTo>
                <a:lnTo>
                  <a:pt x="5433" y="495"/>
                </a:lnTo>
                <a:lnTo>
                  <a:pt x="4520" y="431"/>
                </a:lnTo>
                <a:lnTo>
                  <a:pt x="4526" y="438"/>
                </a:lnTo>
                <a:lnTo>
                  <a:pt x="4526" y="431"/>
                </a:lnTo>
                <a:lnTo>
                  <a:pt x="4520" y="431"/>
                </a:lnTo>
                <a:lnTo>
                  <a:pt x="5433" y="495"/>
                </a:lnTo>
                <a:lnTo>
                  <a:pt x="4860" y="553"/>
                </a:lnTo>
                <a:lnTo>
                  <a:pt x="4835" y="553"/>
                </a:lnTo>
                <a:lnTo>
                  <a:pt x="4822" y="560"/>
                </a:lnTo>
                <a:lnTo>
                  <a:pt x="4796" y="560"/>
                </a:lnTo>
                <a:lnTo>
                  <a:pt x="4777" y="566"/>
                </a:lnTo>
                <a:lnTo>
                  <a:pt x="4770" y="579"/>
                </a:lnTo>
                <a:lnTo>
                  <a:pt x="4764" y="579"/>
                </a:lnTo>
                <a:lnTo>
                  <a:pt x="4770" y="585"/>
                </a:lnTo>
                <a:lnTo>
                  <a:pt x="4790" y="579"/>
                </a:lnTo>
                <a:lnTo>
                  <a:pt x="4803" y="585"/>
                </a:lnTo>
                <a:lnTo>
                  <a:pt x="4809" y="585"/>
                </a:lnTo>
                <a:lnTo>
                  <a:pt x="4815" y="579"/>
                </a:lnTo>
                <a:lnTo>
                  <a:pt x="4815" y="566"/>
                </a:lnTo>
                <a:lnTo>
                  <a:pt x="4822" y="566"/>
                </a:lnTo>
                <a:lnTo>
                  <a:pt x="4835" y="579"/>
                </a:lnTo>
                <a:lnTo>
                  <a:pt x="4848" y="566"/>
                </a:lnTo>
                <a:lnTo>
                  <a:pt x="4873" y="553"/>
                </a:lnTo>
                <a:lnTo>
                  <a:pt x="4880" y="547"/>
                </a:lnTo>
                <a:lnTo>
                  <a:pt x="4873" y="547"/>
                </a:lnTo>
                <a:lnTo>
                  <a:pt x="4860" y="553"/>
                </a:lnTo>
                <a:lnTo>
                  <a:pt x="5433" y="495"/>
                </a:lnTo>
                <a:lnTo>
                  <a:pt x="5259" y="457"/>
                </a:lnTo>
                <a:lnTo>
                  <a:pt x="5240" y="450"/>
                </a:lnTo>
                <a:lnTo>
                  <a:pt x="5233" y="450"/>
                </a:lnTo>
                <a:lnTo>
                  <a:pt x="5233" y="457"/>
                </a:lnTo>
                <a:lnTo>
                  <a:pt x="5253" y="470"/>
                </a:lnTo>
                <a:lnTo>
                  <a:pt x="5272" y="457"/>
                </a:lnTo>
                <a:lnTo>
                  <a:pt x="5285" y="450"/>
                </a:lnTo>
                <a:lnTo>
                  <a:pt x="5278" y="444"/>
                </a:lnTo>
                <a:lnTo>
                  <a:pt x="5265" y="450"/>
                </a:lnTo>
                <a:lnTo>
                  <a:pt x="5259" y="457"/>
                </a:lnTo>
                <a:lnTo>
                  <a:pt x="5433" y="495"/>
                </a:lnTo>
                <a:lnTo>
                  <a:pt x="4938" y="270"/>
                </a:lnTo>
                <a:lnTo>
                  <a:pt x="4944" y="270"/>
                </a:lnTo>
                <a:lnTo>
                  <a:pt x="4944" y="264"/>
                </a:lnTo>
                <a:lnTo>
                  <a:pt x="4938" y="251"/>
                </a:lnTo>
                <a:lnTo>
                  <a:pt x="4925" y="251"/>
                </a:lnTo>
                <a:lnTo>
                  <a:pt x="4912" y="264"/>
                </a:lnTo>
                <a:lnTo>
                  <a:pt x="4912" y="270"/>
                </a:lnTo>
                <a:lnTo>
                  <a:pt x="4918" y="270"/>
                </a:lnTo>
                <a:lnTo>
                  <a:pt x="4938" y="270"/>
                </a:lnTo>
                <a:lnTo>
                  <a:pt x="5433" y="495"/>
                </a:lnTo>
                <a:lnTo>
                  <a:pt x="3228" y="418"/>
                </a:lnTo>
                <a:lnTo>
                  <a:pt x="3253" y="418"/>
                </a:lnTo>
                <a:lnTo>
                  <a:pt x="3260" y="418"/>
                </a:lnTo>
                <a:lnTo>
                  <a:pt x="3266" y="405"/>
                </a:lnTo>
                <a:lnTo>
                  <a:pt x="3273" y="405"/>
                </a:lnTo>
                <a:lnTo>
                  <a:pt x="3285" y="393"/>
                </a:lnTo>
                <a:lnTo>
                  <a:pt x="3279" y="393"/>
                </a:lnTo>
                <a:lnTo>
                  <a:pt x="3260" y="399"/>
                </a:lnTo>
                <a:lnTo>
                  <a:pt x="3247" y="405"/>
                </a:lnTo>
                <a:lnTo>
                  <a:pt x="3221" y="405"/>
                </a:lnTo>
                <a:lnTo>
                  <a:pt x="3202" y="405"/>
                </a:lnTo>
                <a:lnTo>
                  <a:pt x="3189" y="412"/>
                </a:lnTo>
                <a:lnTo>
                  <a:pt x="3176" y="425"/>
                </a:lnTo>
                <a:lnTo>
                  <a:pt x="3118" y="444"/>
                </a:lnTo>
                <a:lnTo>
                  <a:pt x="3086" y="457"/>
                </a:lnTo>
                <a:lnTo>
                  <a:pt x="3067" y="476"/>
                </a:lnTo>
                <a:lnTo>
                  <a:pt x="3073" y="476"/>
                </a:lnTo>
                <a:lnTo>
                  <a:pt x="3080" y="470"/>
                </a:lnTo>
                <a:lnTo>
                  <a:pt x="3105" y="450"/>
                </a:lnTo>
                <a:lnTo>
                  <a:pt x="3170" y="431"/>
                </a:lnTo>
                <a:lnTo>
                  <a:pt x="3195" y="425"/>
                </a:lnTo>
                <a:lnTo>
                  <a:pt x="3189" y="431"/>
                </a:lnTo>
                <a:lnTo>
                  <a:pt x="3208" y="438"/>
                </a:lnTo>
                <a:lnTo>
                  <a:pt x="3221" y="444"/>
                </a:lnTo>
                <a:lnTo>
                  <a:pt x="3228" y="444"/>
                </a:lnTo>
                <a:lnTo>
                  <a:pt x="3228" y="438"/>
                </a:lnTo>
                <a:lnTo>
                  <a:pt x="3215" y="431"/>
                </a:lnTo>
                <a:lnTo>
                  <a:pt x="3208" y="431"/>
                </a:lnTo>
                <a:lnTo>
                  <a:pt x="3208" y="418"/>
                </a:lnTo>
                <a:lnTo>
                  <a:pt x="3215" y="418"/>
                </a:lnTo>
                <a:lnTo>
                  <a:pt x="3228" y="418"/>
                </a:lnTo>
                <a:lnTo>
                  <a:pt x="5433" y="495"/>
                </a:lnTo>
                <a:lnTo>
                  <a:pt x="2983" y="502"/>
                </a:lnTo>
                <a:lnTo>
                  <a:pt x="2990" y="508"/>
                </a:lnTo>
                <a:lnTo>
                  <a:pt x="2996" y="502"/>
                </a:lnTo>
                <a:lnTo>
                  <a:pt x="2990" y="502"/>
                </a:lnTo>
                <a:lnTo>
                  <a:pt x="2983" y="502"/>
                </a:lnTo>
                <a:lnTo>
                  <a:pt x="5433" y="495"/>
                </a:lnTo>
                <a:lnTo>
                  <a:pt x="3009" y="502"/>
                </a:lnTo>
                <a:lnTo>
                  <a:pt x="3015" y="508"/>
                </a:lnTo>
                <a:lnTo>
                  <a:pt x="3022" y="502"/>
                </a:lnTo>
                <a:lnTo>
                  <a:pt x="3009" y="502"/>
                </a:lnTo>
                <a:lnTo>
                  <a:pt x="3003" y="502"/>
                </a:lnTo>
                <a:lnTo>
                  <a:pt x="3009" y="502"/>
                </a:lnTo>
                <a:lnTo>
                  <a:pt x="5433" y="495"/>
                </a:lnTo>
                <a:lnTo>
                  <a:pt x="3073" y="418"/>
                </a:lnTo>
                <a:lnTo>
                  <a:pt x="3086" y="412"/>
                </a:lnTo>
                <a:lnTo>
                  <a:pt x="3105" y="412"/>
                </a:lnTo>
                <a:lnTo>
                  <a:pt x="3118" y="412"/>
                </a:lnTo>
                <a:lnTo>
                  <a:pt x="3157" y="412"/>
                </a:lnTo>
                <a:lnTo>
                  <a:pt x="3170" y="412"/>
                </a:lnTo>
                <a:lnTo>
                  <a:pt x="3170" y="405"/>
                </a:lnTo>
                <a:lnTo>
                  <a:pt x="3163" y="405"/>
                </a:lnTo>
                <a:lnTo>
                  <a:pt x="3131" y="405"/>
                </a:lnTo>
                <a:lnTo>
                  <a:pt x="3125" y="405"/>
                </a:lnTo>
                <a:lnTo>
                  <a:pt x="3118" y="399"/>
                </a:lnTo>
                <a:lnTo>
                  <a:pt x="3125" y="399"/>
                </a:lnTo>
                <a:lnTo>
                  <a:pt x="3125" y="393"/>
                </a:lnTo>
                <a:lnTo>
                  <a:pt x="3105" y="399"/>
                </a:lnTo>
                <a:lnTo>
                  <a:pt x="3093" y="399"/>
                </a:lnTo>
                <a:lnTo>
                  <a:pt x="3073" y="405"/>
                </a:lnTo>
                <a:lnTo>
                  <a:pt x="3048" y="405"/>
                </a:lnTo>
                <a:lnTo>
                  <a:pt x="3022" y="412"/>
                </a:lnTo>
                <a:lnTo>
                  <a:pt x="3028" y="418"/>
                </a:lnTo>
                <a:lnTo>
                  <a:pt x="3048" y="412"/>
                </a:lnTo>
                <a:lnTo>
                  <a:pt x="3060" y="412"/>
                </a:lnTo>
                <a:lnTo>
                  <a:pt x="3067" y="412"/>
                </a:lnTo>
                <a:lnTo>
                  <a:pt x="3028" y="425"/>
                </a:lnTo>
                <a:lnTo>
                  <a:pt x="2996" y="444"/>
                </a:lnTo>
                <a:lnTo>
                  <a:pt x="2958" y="457"/>
                </a:lnTo>
                <a:lnTo>
                  <a:pt x="2945" y="476"/>
                </a:lnTo>
                <a:lnTo>
                  <a:pt x="2938" y="476"/>
                </a:lnTo>
                <a:lnTo>
                  <a:pt x="2945" y="476"/>
                </a:lnTo>
                <a:lnTo>
                  <a:pt x="2958" y="476"/>
                </a:lnTo>
                <a:lnTo>
                  <a:pt x="2958" y="470"/>
                </a:lnTo>
                <a:lnTo>
                  <a:pt x="2977" y="457"/>
                </a:lnTo>
                <a:lnTo>
                  <a:pt x="3022" y="444"/>
                </a:lnTo>
                <a:lnTo>
                  <a:pt x="3060" y="425"/>
                </a:lnTo>
                <a:lnTo>
                  <a:pt x="3073" y="418"/>
                </a:lnTo>
                <a:lnTo>
                  <a:pt x="5433" y="495"/>
                </a:lnTo>
                <a:lnTo>
                  <a:pt x="3003" y="405"/>
                </a:lnTo>
                <a:lnTo>
                  <a:pt x="2996" y="405"/>
                </a:lnTo>
                <a:lnTo>
                  <a:pt x="2990" y="405"/>
                </a:lnTo>
                <a:lnTo>
                  <a:pt x="2983" y="405"/>
                </a:lnTo>
                <a:lnTo>
                  <a:pt x="2990" y="412"/>
                </a:lnTo>
                <a:lnTo>
                  <a:pt x="2996" y="412"/>
                </a:lnTo>
                <a:lnTo>
                  <a:pt x="3003" y="405"/>
                </a:lnTo>
                <a:lnTo>
                  <a:pt x="5433" y="495"/>
                </a:lnTo>
                <a:lnTo>
                  <a:pt x="4648" y="450"/>
                </a:lnTo>
                <a:lnTo>
                  <a:pt x="4635" y="444"/>
                </a:lnTo>
                <a:lnTo>
                  <a:pt x="4623" y="444"/>
                </a:lnTo>
                <a:lnTo>
                  <a:pt x="4629" y="450"/>
                </a:lnTo>
                <a:lnTo>
                  <a:pt x="4635" y="457"/>
                </a:lnTo>
                <a:lnTo>
                  <a:pt x="4642" y="457"/>
                </a:lnTo>
                <a:lnTo>
                  <a:pt x="4648" y="470"/>
                </a:lnTo>
                <a:lnTo>
                  <a:pt x="4655" y="470"/>
                </a:lnTo>
                <a:lnTo>
                  <a:pt x="4661" y="457"/>
                </a:lnTo>
                <a:lnTo>
                  <a:pt x="4655" y="450"/>
                </a:lnTo>
                <a:lnTo>
                  <a:pt x="4648" y="450"/>
                </a:lnTo>
                <a:lnTo>
                  <a:pt x="5433" y="495"/>
                </a:lnTo>
                <a:lnTo>
                  <a:pt x="4603" y="444"/>
                </a:lnTo>
                <a:lnTo>
                  <a:pt x="4603" y="450"/>
                </a:lnTo>
                <a:lnTo>
                  <a:pt x="4610" y="450"/>
                </a:lnTo>
                <a:lnTo>
                  <a:pt x="4610" y="444"/>
                </a:lnTo>
                <a:lnTo>
                  <a:pt x="4603" y="444"/>
                </a:lnTo>
                <a:lnTo>
                  <a:pt x="5433" y="495"/>
                </a:lnTo>
                <a:lnTo>
                  <a:pt x="4719" y="290"/>
                </a:lnTo>
                <a:lnTo>
                  <a:pt x="4642" y="296"/>
                </a:lnTo>
                <a:lnTo>
                  <a:pt x="4603" y="309"/>
                </a:lnTo>
                <a:lnTo>
                  <a:pt x="4597" y="309"/>
                </a:lnTo>
                <a:lnTo>
                  <a:pt x="4584" y="315"/>
                </a:lnTo>
                <a:lnTo>
                  <a:pt x="4558" y="315"/>
                </a:lnTo>
                <a:lnTo>
                  <a:pt x="4533" y="328"/>
                </a:lnTo>
                <a:lnTo>
                  <a:pt x="4513" y="341"/>
                </a:lnTo>
                <a:lnTo>
                  <a:pt x="4507" y="341"/>
                </a:lnTo>
                <a:lnTo>
                  <a:pt x="4488" y="328"/>
                </a:lnTo>
                <a:lnTo>
                  <a:pt x="4481" y="328"/>
                </a:lnTo>
                <a:lnTo>
                  <a:pt x="4468" y="328"/>
                </a:lnTo>
                <a:lnTo>
                  <a:pt x="4462" y="335"/>
                </a:lnTo>
                <a:lnTo>
                  <a:pt x="4494" y="348"/>
                </a:lnTo>
                <a:lnTo>
                  <a:pt x="4571" y="373"/>
                </a:lnTo>
                <a:lnTo>
                  <a:pt x="4610" y="373"/>
                </a:lnTo>
                <a:lnTo>
                  <a:pt x="4635" y="380"/>
                </a:lnTo>
                <a:lnTo>
                  <a:pt x="4661" y="373"/>
                </a:lnTo>
                <a:lnTo>
                  <a:pt x="4597" y="367"/>
                </a:lnTo>
                <a:lnTo>
                  <a:pt x="4533" y="341"/>
                </a:lnTo>
                <a:lnTo>
                  <a:pt x="4623" y="309"/>
                </a:lnTo>
                <a:lnTo>
                  <a:pt x="4706" y="296"/>
                </a:lnTo>
                <a:lnTo>
                  <a:pt x="4777" y="290"/>
                </a:lnTo>
                <a:lnTo>
                  <a:pt x="4719" y="290"/>
                </a:lnTo>
                <a:lnTo>
                  <a:pt x="5433" y="495"/>
                </a:lnTo>
                <a:lnTo>
                  <a:pt x="4584" y="444"/>
                </a:lnTo>
                <a:lnTo>
                  <a:pt x="4590" y="450"/>
                </a:lnTo>
                <a:lnTo>
                  <a:pt x="4590" y="444"/>
                </a:lnTo>
                <a:lnTo>
                  <a:pt x="4584" y="444"/>
                </a:lnTo>
                <a:lnTo>
                  <a:pt x="5433" y="495"/>
                </a:lnTo>
                <a:lnTo>
                  <a:pt x="2733" y="534"/>
                </a:lnTo>
                <a:lnTo>
                  <a:pt x="2713" y="534"/>
                </a:lnTo>
                <a:lnTo>
                  <a:pt x="2707" y="534"/>
                </a:lnTo>
                <a:lnTo>
                  <a:pt x="2694" y="547"/>
                </a:lnTo>
                <a:lnTo>
                  <a:pt x="2694" y="553"/>
                </a:lnTo>
                <a:lnTo>
                  <a:pt x="2700" y="547"/>
                </a:lnTo>
                <a:lnTo>
                  <a:pt x="2707" y="540"/>
                </a:lnTo>
                <a:lnTo>
                  <a:pt x="2713" y="540"/>
                </a:lnTo>
                <a:lnTo>
                  <a:pt x="2726" y="534"/>
                </a:lnTo>
                <a:lnTo>
                  <a:pt x="2733" y="534"/>
                </a:lnTo>
                <a:lnTo>
                  <a:pt x="5433" y="495"/>
                </a:lnTo>
                <a:lnTo>
                  <a:pt x="3877" y="238"/>
                </a:lnTo>
                <a:lnTo>
                  <a:pt x="3877" y="232"/>
                </a:lnTo>
                <a:lnTo>
                  <a:pt x="3870" y="232"/>
                </a:lnTo>
                <a:lnTo>
                  <a:pt x="3877" y="238"/>
                </a:lnTo>
                <a:lnTo>
                  <a:pt x="5433" y="495"/>
                </a:lnTo>
                <a:lnTo>
                  <a:pt x="1055" y="103"/>
                </a:lnTo>
                <a:lnTo>
                  <a:pt x="1048" y="116"/>
                </a:lnTo>
                <a:lnTo>
                  <a:pt x="1048" y="123"/>
                </a:lnTo>
                <a:lnTo>
                  <a:pt x="1048" y="129"/>
                </a:lnTo>
                <a:lnTo>
                  <a:pt x="1055" y="116"/>
                </a:lnTo>
                <a:lnTo>
                  <a:pt x="1055" y="103"/>
                </a:lnTo>
                <a:lnTo>
                  <a:pt x="5433" y="495"/>
                </a:lnTo>
                <a:lnTo>
                  <a:pt x="1415" y="502"/>
                </a:lnTo>
                <a:lnTo>
                  <a:pt x="1434" y="508"/>
                </a:lnTo>
                <a:lnTo>
                  <a:pt x="1440" y="502"/>
                </a:lnTo>
                <a:lnTo>
                  <a:pt x="1428" y="495"/>
                </a:lnTo>
                <a:lnTo>
                  <a:pt x="1408" y="489"/>
                </a:lnTo>
                <a:lnTo>
                  <a:pt x="1395" y="489"/>
                </a:lnTo>
                <a:lnTo>
                  <a:pt x="1402" y="495"/>
                </a:lnTo>
                <a:lnTo>
                  <a:pt x="1415" y="502"/>
                </a:lnTo>
                <a:lnTo>
                  <a:pt x="5433" y="495"/>
                </a:lnTo>
                <a:lnTo>
                  <a:pt x="1023" y="116"/>
                </a:lnTo>
                <a:lnTo>
                  <a:pt x="1035" y="123"/>
                </a:lnTo>
                <a:lnTo>
                  <a:pt x="1042" y="123"/>
                </a:lnTo>
                <a:lnTo>
                  <a:pt x="1042" y="116"/>
                </a:lnTo>
                <a:lnTo>
                  <a:pt x="1035" y="110"/>
                </a:lnTo>
                <a:lnTo>
                  <a:pt x="1023" y="110"/>
                </a:lnTo>
                <a:lnTo>
                  <a:pt x="1023" y="116"/>
                </a:lnTo>
                <a:lnTo>
                  <a:pt x="5433" y="495"/>
                </a:lnTo>
                <a:lnTo>
                  <a:pt x="1440" y="33"/>
                </a:lnTo>
                <a:lnTo>
                  <a:pt x="1428" y="26"/>
                </a:lnTo>
                <a:lnTo>
                  <a:pt x="1415" y="20"/>
                </a:lnTo>
                <a:lnTo>
                  <a:pt x="1415" y="26"/>
                </a:lnTo>
                <a:lnTo>
                  <a:pt x="1428" y="39"/>
                </a:lnTo>
                <a:lnTo>
                  <a:pt x="1440" y="33"/>
                </a:lnTo>
                <a:lnTo>
                  <a:pt x="5433" y="495"/>
                </a:lnTo>
                <a:lnTo>
                  <a:pt x="785" y="65"/>
                </a:lnTo>
                <a:lnTo>
                  <a:pt x="785" y="71"/>
                </a:lnTo>
                <a:lnTo>
                  <a:pt x="798" y="65"/>
                </a:lnTo>
                <a:lnTo>
                  <a:pt x="791" y="65"/>
                </a:lnTo>
                <a:lnTo>
                  <a:pt x="785" y="65"/>
                </a:lnTo>
                <a:lnTo>
                  <a:pt x="5433" y="495"/>
                </a:lnTo>
                <a:lnTo>
                  <a:pt x="823" y="71"/>
                </a:lnTo>
                <a:lnTo>
                  <a:pt x="817" y="71"/>
                </a:lnTo>
                <a:lnTo>
                  <a:pt x="830" y="78"/>
                </a:lnTo>
                <a:lnTo>
                  <a:pt x="830" y="71"/>
                </a:lnTo>
                <a:lnTo>
                  <a:pt x="823" y="71"/>
                </a:lnTo>
                <a:lnTo>
                  <a:pt x="5433" y="495"/>
                </a:lnTo>
                <a:lnTo>
                  <a:pt x="1537" y="412"/>
                </a:lnTo>
                <a:lnTo>
                  <a:pt x="1537" y="405"/>
                </a:lnTo>
                <a:lnTo>
                  <a:pt x="1530" y="399"/>
                </a:lnTo>
                <a:lnTo>
                  <a:pt x="1524" y="399"/>
                </a:lnTo>
                <a:lnTo>
                  <a:pt x="1524" y="405"/>
                </a:lnTo>
                <a:lnTo>
                  <a:pt x="1530" y="412"/>
                </a:lnTo>
                <a:lnTo>
                  <a:pt x="1537" y="412"/>
                </a:lnTo>
                <a:lnTo>
                  <a:pt x="5433" y="495"/>
                </a:lnTo>
                <a:lnTo>
                  <a:pt x="1511" y="65"/>
                </a:lnTo>
                <a:lnTo>
                  <a:pt x="1505" y="65"/>
                </a:lnTo>
                <a:lnTo>
                  <a:pt x="1498" y="65"/>
                </a:lnTo>
                <a:lnTo>
                  <a:pt x="1505" y="65"/>
                </a:lnTo>
                <a:lnTo>
                  <a:pt x="1511" y="65"/>
                </a:lnTo>
                <a:lnTo>
                  <a:pt x="5433" y="495"/>
                </a:lnTo>
                <a:lnTo>
                  <a:pt x="1087" y="123"/>
                </a:lnTo>
                <a:lnTo>
                  <a:pt x="1093" y="123"/>
                </a:lnTo>
                <a:lnTo>
                  <a:pt x="1100" y="116"/>
                </a:lnTo>
                <a:lnTo>
                  <a:pt x="1087" y="116"/>
                </a:lnTo>
                <a:lnTo>
                  <a:pt x="1087" y="123"/>
                </a:lnTo>
                <a:lnTo>
                  <a:pt x="5433" y="495"/>
                </a:lnTo>
                <a:lnTo>
                  <a:pt x="1350" y="303"/>
                </a:lnTo>
                <a:lnTo>
                  <a:pt x="1286" y="290"/>
                </a:lnTo>
                <a:lnTo>
                  <a:pt x="1260" y="290"/>
                </a:lnTo>
                <a:lnTo>
                  <a:pt x="1241" y="290"/>
                </a:lnTo>
                <a:lnTo>
                  <a:pt x="1228" y="283"/>
                </a:lnTo>
                <a:lnTo>
                  <a:pt x="1222" y="283"/>
                </a:lnTo>
                <a:lnTo>
                  <a:pt x="1209" y="290"/>
                </a:lnTo>
                <a:lnTo>
                  <a:pt x="1183" y="290"/>
                </a:lnTo>
                <a:lnTo>
                  <a:pt x="1183" y="296"/>
                </a:lnTo>
                <a:lnTo>
                  <a:pt x="1203" y="296"/>
                </a:lnTo>
                <a:lnTo>
                  <a:pt x="1312" y="309"/>
                </a:lnTo>
                <a:lnTo>
                  <a:pt x="1363" y="309"/>
                </a:lnTo>
                <a:lnTo>
                  <a:pt x="1395" y="309"/>
                </a:lnTo>
                <a:lnTo>
                  <a:pt x="1395" y="309"/>
                </a:lnTo>
                <a:lnTo>
                  <a:pt x="1370" y="309"/>
                </a:lnTo>
                <a:lnTo>
                  <a:pt x="1350" y="303"/>
                </a:lnTo>
                <a:lnTo>
                  <a:pt x="5433" y="495"/>
                </a:lnTo>
                <a:lnTo>
                  <a:pt x="939" y="97"/>
                </a:lnTo>
                <a:lnTo>
                  <a:pt x="945" y="97"/>
                </a:lnTo>
                <a:lnTo>
                  <a:pt x="933" y="90"/>
                </a:lnTo>
                <a:lnTo>
                  <a:pt x="926" y="90"/>
                </a:lnTo>
                <a:lnTo>
                  <a:pt x="939" y="97"/>
                </a:lnTo>
                <a:lnTo>
                  <a:pt x="5433" y="495"/>
                </a:lnTo>
                <a:lnTo>
                  <a:pt x="3774" y="187"/>
                </a:lnTo>
                <a:lnTo>
                  <a:pt x="3780" y="187"/>
                </a:lnTo>
                <a:lnTo>
                  <a:pt x="3774" y="180"/>
                </a:lnTo>
                <a:lnTo>
                  <a:pt x="3774" y="187"/>
                </a:lnTo>
                <a:lnTo>
                  <a:pt x="5433" y="495"/>
                </a:lnTo>
                <a:lnTo>
                  <a:pt x="393" y="502"/>
                </a:lnTo>
                <a:lnTo>
                  <a:pt x="386" y="483"/>
                </a:lnTo>
                <a:lnTo>
                  <a:pt x="380" y="483"/>
                </a:lnTo>
                <a:lnTo>
                  <a:pt x="386" y="495"/>
                </a:lnTo>
                <a:lnTo>
                  <a:pt x="393" y="502"/>
                </a:lnTo>
                <a:lnTo>
                  <a:pt x="5433" y="495"/>
                </a:lnTo>
                <a:lnTo>
                  <a:pt x="605" y="547"/>
                </a:lnTo>
                <a:lnTo>
                  <a:pt x="598" y="547"/>
                </a:lnTo>
                <a:lnTo>
                  <a:pt x="598" y="553"/>
                </a:lnTo>
                <a:lnTo>
                  <a:pt x="605" y="547"/>
                </a:lnTo>
                <a:lnTo>
                  <a:pt x="5433" y="495"/>
                </a:lnTo>
                <a:lnTo>
                  <a:pt x="515" y="521"/>
                </a:lnTo>
                <a:lnTo>
                  <a:pt x="515" y="528"/>
                </a:lnTo>
                <a:lnTo>
                  <a:pt x="515" y="534"/>
                </a:lnTo>
                <a:lnTo>
                  <a:pt x="528" y="528"/>
                </a:lnTo>
                <a:lnTo>
                  <a:pt x="521" y="528"/>
                </a:lnTo>
                <a:lnTo>
                  <a:pt x="521" y="521"/>
                </a:lnTo>
                <a:lnTo>
                  <a:pt x="515" y="521"/>
                </a:lnTo>
                <a:lnTo>
                  <a:pt x="5433" y="495"/>
                </a:lnTo>
                <a:lnTo>
                  <a:pt x="450" y="303"/>
                </a:lnTo>
                <a:lnTo>
                  <a:pt x="418" y="296"/>
                </a:lnTo>
                <a:lnTo>
                  <a:pt x="393" y="296"/>
                </a:lnTo>
                <a:lnTo>
                  <a:pt x="373" y="296"/>
                </a:lnTo>
                <a:lnTo>
                  <a:pt x="335" y="290"/>
                </a:lnTo>
                <a:lnTo>
                  <a:pt x="322" y="290"/>
                </a:lnTo>
                <a:lnTo>
                  <a:pt x="309" y="290"/>
                </a:lnTo>
                <a:lnTo>
                  <a:pt x="290" y="283"/>
                </a:lnTo>
                <a:lnTo>
                  <a:pt x="270" y="290"/>
                </a:lnTo>
                <a:lnTo>
                  <a:pt x="283" y="296"/>
                </a:lnTo>
                <a:lnTo>
                  <a:pt x="309" y="296"/>
                </a:lnTo>
                <a:lnTo>
                  <a:pt x="309" y="303"/>
                </a:lnTo>
                <a:lnTo>
                  <a:pt x="309" y="309"/>
                </a:lnTo>
                <a:lnTo>
                  <a:pt x="328" y="315"/>
                </a:lnTo>
                <a:lnTo>
                  <a:pt x="360" y="315"/>
                </a:lnTo>
                <a:lnTo>
                  <a:pt x="386" y="315"/>
                </a:lnTo>
                <a:lnTo>
                  <a:pt x="405" y="315"/>
                </a:lnTo>
                <a:lnTo>
                  <a:pt x="405" y="309"/>
                </a:lnTo>
                <a:lnTo>
                  <a:pt x="386" y="309"/>
                </a:lnTo>
                <a:lnTo>
                  <a:pt x="373" y="309"/>
                </a:lnTo>
                <a:lnTo>
                  <a:pt x="367" y="309"/>
                </a:lnTo>
                <a:lnTo>
                  <a:pt x="348" y="309"/>
                </a:lnTo>
                <a:lnTo>
                  <a:pt x="335" y="309"/>
                </a:lnTo>
                <a:lnTo>
                  <a:pt x="328" y="309"/>
                </a:lnTo>
                <a:lnTo>
                  <a:pt x="322" y="303"/>
                </a:lnTo>
                <a:lnTo>
                  <a:pt x="341" y="303"/>
                </a:lnTo>
                <a:lnTo>
                  <a:pt x="373" y="303"/>
                </a:lnTo>
                <a:lnTo>
                  <a:pt x="412" y="309"/>
                </a:lnTo>
                <a:lnTo>
                  <a:pt x="431" y="309"/>
                </a:lnTo>
                <a:lnTo>
                  <a:pt x="450" y="309"/>
                </a:lnTo>
                <a:lnTo>
                  <a:pt x="463" y="309"/>
                </a:lnTo>
                <a:lnTo>
                  <a:pt x="450" y="303"/>
                </a:lnTo>
                <a:lnTo>
                  <a:pt x="5433" y="495"/>
                </a:lnTo>
                <a:lnTo>
                  <a:pt x="528" y="290"/>
                </a:lnTo>
                <a:lnTo>
                  <a:pt x="553" y="290"/>
                </a:lnTo>
                <a:lnTo>
                  <a:pt x="598" y="290"/>
                </a:lnTo>
                <a:lnTo>
                  <a:pt x="598" y="283"/>
                </a:lnTo>
                <a:lnTo>
                  <a:pt x="605" y="283"/>
                </a:lnTo>
                <a:lnTo>
                  <a:pt x="624" y="283"/>
                </a:lnTo>
                <a:lnTo>
                  <a:pt x="637" y="283"/>
                </a:lnTo>
                <a:lnTo>
                  <a:pt x="630" y="277"/>
                </a:lnTo>
                <a:lnTo>
                  <a:pt x="618" y="277"/>
                </a:lnTo>
                <a:lnTo>
                  <a:pt x="605" y="277"/>
                </a:lnTo>
                <a:lnTo>
                  <a:pt x="592" y="283"/>
                </a:lnTo>
                <a:lnTo>
                  <a:pt x="579" y="283"/>
                </a:lnTo>
                <a:lnTo>
                  <a:pt x="540" y="283"/>
                </a:lnTo>
                <a:lnTo>
                  <a:pt x="515" y="290"/>
                </a:lnTo>
                <a:lnTo>
                  <a:pt x="508" y="290"/>
                </a:lnTo>
                <a:lnTo>
                  <a:pt x="476" y="296"/>
                </a:lnTo>
                <a:lnTo>
                  <a:pt x="515" y="296"/>
                </a:lnTo>
                <a:lnTo>
                  <a:pt x="521" y="296"/>
                </a:lnTo>
                <a:lnTo>
                  <a:pt x="528" y="290"/>
                </a:lnTo>
                <a:lnTo>
                  <a:pt x="5433" y="495"/>
                </a:lnTo>
                <a:lnTo>
                  <a:pt x="926" y="354"/>
                </a:lnTo>
                <a:lnTo>
                  <a:pt x="900" y="341"/>
                </a:lnTo>
                <a:lnTo>
                  <a:pt x="875" y="328"/>
                </a:lnTo>
                <a:lnTo>
                  <a:pt x="843" y="328"/>
                </a:lnTo>
                <a:lnTo>
                  <a:pt x="836" y="328"/>
                </a:lnTo>
                <a:lnTo>
                  <a:pt x="843" y="335"/>
                </a:lnTo>
                <a:lnTo>
                  <a:pt x="862" y="341"/>
                </a:lnTo>
                <a:lnTo>
                  <a:pt x="894" y="367"/>
                </a:lnTo>
                <a:lnTo>
                  <a:pt x="926" y="380"/>
                </a:lnTo>
                <a:lnTo>
                  <a:pt x="965" y="393"/>
                </a:lnTo>
                <a:lnTo>
                  <a:pt x="1138" y="457"/>
                </a:lnTo>
                <a:lnTo>
                  <a:pt x="1203" y="489"/>
                </a:lnTo>
                <a:lnTo>
                  <a:pt x="1235" y="502"/>
                </a:lnTo>
                <a:lnTo>
                  <a:pt x="1241" y="502"/>
                </a:lnTo>
                <a:lnTo>
                  <a:pt x="1068" y="425"/>
                </a:lnTo>
                <a:lnTo>
                  <a:pt x="926" y="354"/>
                </a:lnTo>
                <a:lnTo>
                  <a:pt x="5433" y="495"/>
                </a:lnTo>
                <a:lnTo>
                  <a:pt x="418" y="322"/>
                </a:lnTo>
                <a:lnTo>
                  <a:pt x="412" y="328"/>
                </a:lnTo>
                <a:lnTo>
                  <a:pt x="431" y="322"/>
                </a:lnTo>
                <a:lnTo>
                  <a:pt x="438" y="315"/>
                </a:lnTo>
                <a:lnTo>
                  <a:pt x="425" y="315"/>
                </a:lnTo>
                <a:lnTo>
                  <a:pt x="418" y="322"/>
                </a:lnTo>
                <a:lnTo>
                  <a:pt x="5433" y="495"/>
                </a:lnTo>
                <a:lnTo>
                  <a:pt x="1318" y="508"/>
                </a:lnTo>
                <a:lnTo>
                  <a:pt x="1331" y="495"/>
                </a:lnTo>
                <a:lnTo>
                  <a:pt x="1344" y="489"/>
                </a:lnTo>
                <a:lnTo>
                  <a:pt x="1363" y="489"/>
                </a:lnTo>
                <a:lnTo>
                  <a:pt x="1389" y="495"/>
                </a:lnTo>
                <a:lnTo>
                  <a:pt x="1389" y="489"/>
                </a:lnTo>
                <a:lnTo>
                  <a:pt x="1357" y="476"/>
                </a:lnTo>
                <a:lnTo>
                  <a:pt x="1331" y="470"/>
                </a:lnTo>
                <a:lnTo>
                  <a:pt x="1260" y="444"/>
                </a:lnTo>
                <a:lnTo>
                  <a:pt x="1235" y="444"/>
                </a:lnTo>
                <a:lnTo>
                  <a:pt x="1215" y="438"/>
                </a:lnTo>
                <a:lnTo>
                  <a:pt x="1209" y="431"/>
                </a:lnTo>
                <a:lnTo>
                  <a:pt x="1203" y="438"/>
                </a:lnTo>
                <a:lnTo>
                  <a:pt x="1196" y="444"/>
                </a:lnTo>
                <a:lnTo>
                  <a:pt x="1203" y="444"/>
                </a:lnTo>
                <a:lnTo>
                  <a:pt x="1222" y="450"/>
                </a:lnTo>
                <a:lnTo>
                  <a:pt x="1235" y="450"/>
                </a:lnTo>
                <a:lnTo>
                  <a:pt x="1248" y="450"/>
                </a:lnTo>
                <a:lnTo>
                  <a:pt x="1286" y="470"/>
                </a:lnTo>
                <a:lnTo>
                  <a:pt x="1312" y="476"/>
                </a:lnTo>
                <a:lnTo>
                  <a:pt x="1338" y="476"/>
                </a:lnTo>
                <a:lnTo>
                  <a:pt x="1331" y="489"/>
                </a:lnTo>
                <a:lnTo>
                  <a:pt x="1318" y="502"/>
                </a:lnTo>
                <a:lnTo>
                  <a:pt x="1318" y="508"/>
                </a:lnTo>
                <a:lnTo>
                  <a:pt x="5433" y="495"/>
                </a:lnTo>
                <a:lnTo>
                  <a:pt x="450" y="328"/>
                </a:lnTo>
                <a:lnTo>
                  <a:pt x="470" y="328"/>
                </a:lnTo>
                <a:lnTo>
                  <a:pt x="476" y="328"/>
                </a:lnTo>
                <a:lnTo>
                  <a:pt x="476" y="322"/>
                </a:lnTo>
                <a:lnTo>
                  <a:pt x="470" y="322"/>
                </a:lnTo>
                <a:lnTo>
                  <a:pt x="450" y="322"/>
                </a:lnTo>
                <a:lnTo>
                  <a:pt x="450" y="328"/>
                </a:lnTo>
                <a:lnTo>
                  <a:pt x="444" y="328"/>
                </a:lnTo>
                <a:lnTo>
                  <a:pt x="450" y="328"/>
                </a:lnTo>
                <a:lnTo>
                  <a:pt x="5433" y="495"/>
                </a:lnTo>
                <a:lnTo>
                  <a:pt x="566" y="193"/>
                </a:lnTo>
                <a:lnTo>
                  <a:pt x="547" y="193"/>
                </a:lnTo>
                <a:lnTo>
                  <a:pt x="547" y="200"/>
                </a:lnTo>
                <a:lnTo>
                  <a:pt x="547" y="206"/>
                </a:lnTo>
                <a:lnTo>
                  <a:pt x="553" y="206"/>
                </a:lnTo>
                <a:lnTo>
                  <a:pt x="566" y="193"/>
                </a:lnTo>
                <a:lnTo>
                  <a:pt x="5433" y="495"/>
                </a:lnTo>
                <a:lnTo>
                  <a:pt x="277" y="58"/>
                </a:lnTo>
                <a:lnTo>
                  <a:pt x="270" y="52"/>
                </a:lnTo>
                <a:lnTo>
                  <a:pt x="264" y="52"/>
                </a:lnTo>
                <a:lnTo>
                  <a:pt x="264" y="58"/>
                </a:lnTo>
                <a:lnTo>
                  <a:pt x="277" y="58"/>
                </a:lnTo>
                <a:lnTo>
                  <a:pt x="5433" y="495"/>
                </a:lnTo>
                <a:lnTo>
                  <a:pt x="290" y="450"/>
                </a:lnTo>
                <a:lnTo>
                  <a:pt x="258" y="450"/>
                </a:lnTo>
                <a:lnTo>
                  <a:pt x="245" y="450"/>
                </a:lnTo>
                <a:lnTo>
                  <a:pt x="245" y="457"/>
                </a:lnTo>
                <a:lnTo>
                  <a:pt x="277" y="457"/>
                </a:lnTo>
                <a:lnTo>
                  <a:pt x="290" y="457"/>
                </a:lnTo>
                <a:lnTo>
                  <a:pt x="309" y="450"/>
                </a:lnTo>
                <a:lnTo>
                  <a:pt x="303" y="450"/>
                </a:lnTo>
                <a:lnTo>
                  <a:pt x="290" y="450"/>
                </a:lnTo>
                <a:lnTo>
                  <a:pt x="5433" y="495"/>
                </a:lnTo>
                <a:lnTo>
                  <a:pt x="193" y="213"/>
                </a:lnTo>
                <a:lnTo>
                  <a:pt x="193" y="219"/>
                </a:lnTo>
                <a:lnTo>
                  <a:pt x="206" y="219"/>
                </a:lnTo>
                <a:lnTo>
                  <a:pt x="200" y="213"/>
                </a:lnTo>
                <a:lnTo>
                  <a:pt x="193" y="213"/>
                </a:lnTo>
                <a:lnTo>
                  <a:pt x="5433" y="495"/>
                </a:lnTo>
                <a:lnTo>
                  <a:pt x="225" y="450"/>
                </a:lnTo>
                <a:lnTo>
                  <a:pt x="219" y="457"/>
                </a:lnTo>
                <a:lnTo>
                  <a:pt x="225" y="470"/>
                </a:lnTo>
                <a:lnTo>
                  <a:pt x="238" y="470"/>
                </a:lnTo>
                <a:lnTo>
                  <a:pt x="238" y="457"/>
                </a:lnTo>
                <a:lnTo>
                  <a:pt x="238" y="450"/>
                </a:lnTo>
                <a:lnTo>
                  <a:pt x="225" y="450"/>
                </a:lnTo>
                <a:lnTo>
                  <a:pt x="5433" y="495"/>
                </a:lnTo>
                <a:lnTo>
                  <a:pt x="161" y="225"/>
                </a:lnTo>
                <a:lnTo>
                  <a:pt x="174" y="225"/>
                </a:lnTo>
                <a:lnTo>
                  <a:pt x="168" y="219"/>
                </a:lnTo>
                <a:lnTo>
                  <a:pt x="155" y="225"/>
                </a:lnTo>
                <a:lnTo>
                  <a:pt x="161" y="225"/>
                </a:lnTo>
                <a:lnTo>
                  <a:pt x="5433" y="495"/>
                </a:lnTo>
                <a:lnTo>
                  <a:pt x="78" y="290"/>
                </a:lnTo>
                <a:lnTo>
                  <a:pt x="84" y="296"/>
                </a:lnTo>
                <a:lnTo>
                  <a:pt x="103" y="303"/>
                </a:lnTo>
                <a:lnTo>
                  <a:pt x="129" y="315"/>
                </a:lnTo>
                <a:lnTo>
                  <a:pt x="103" y="309"/>
                </a:lnTo>
                <a:lnTo>
                  <a:pt x="84" y="309"/>
                </a:lnTo>
                <a:lnTo>
                  <a:pt x="71" y="315"/>
                </a:lnTo>
                <a:lnTo>
                  <a:pt x="97" y="322"/>
                </a:lnTo>
                <a:lnTo>
                  <a:pt x="129" y="322"/>
                </a:lnTo>
                <a:lnTo>
                  <a:pt x="161" y="335"/>
                </a:lnTo>
                <a:lnTo>
                  <a:pt x="187" y="348"/>
                </a:lnTo>
                <a:lnTo>
                  <a:pt x="200" y="354"/>
                </a:lnTo>
                <a:lnTo>
                  <a:pt x="219" y="354"/>
                </a:lnTo>
                <a:lnTo>
                  <a:pt x="232" y="367"/>
                </a:lnTo>
                <a:lnTo>
                  <a:pt x="225" y="380"/>
                </a:lnTo>
                <a:lnTo>
                  <a:pt x="238" y="386"/>
                </a:lnTo>
                <a:lnTo>
                  <a:pt x="258" y="380"/>
                </a:lnTo>
                <a:lnTo>
                  <a:pt x="277" y="386"/>
                </a:lnTo>
                <a:lnTo>
                  <a:pt x="290" y="399"/>
                </a:lnTo>
                <a:lnTo>
                  <a:pt x="290" y="393"/>
                </a:lnTo>
                <a:lnTo>
                  <a:pt x="277" y="373"/>
                </a:lnTo>
                <a:lnTo>
                  <a:pt x="270" y="367"/>
                </a:lnTo>
                <a:lnTo>
                  <a:pt x="258" y="354"/>
                </a:lnTo>
                <a:lnTo>
                  <a:pt x="277" y="354"/>
                </a:lnTo>
                <a:lnTo>
                  <a:pt x="322" y="373"/>
                </a:lnTo>
                <a:lnTo>
                  <a:pt x="348" y="367"/>
                </a:lnTo>
                <a:lnTo>
                  <a:pt x="373" y="367"/>
                </a:lnTo>
                <a:lnTo>
                  <a:pt x="405" y="367"/>
                </a:lnTo>
                <a:lnTo>
                  <a:pt x="412" y="367"/>
                </a:lnTo>
                <a:lnTo>
                  <a:pt x="393" y="354"/>
                </a:lnTo>
                <a:lnTo>
                  <a:pt x="367" y="348"/>
                </a:lnTo>
                <a:lnTo>
                  <a:pt x="335" y="348"/>
                </a:lnTo>
                <a:lnTo>
                  <a:pt x="322" y="348"/>
                </a:lnTo>
                <a:lnTo>
                  <a:pt x="315" y="341"/>
                </a:lnTo>
                <a:lnTo>
                  <a:pt x="296" y="341"/>
                </a:lnTo>
                <a:lnTo>
                  <a:pt x="264" y="328"/>
                </a:lnTo>
                <a:lnTo>
                  <a:pt x="219" y="322"/>
                </a:lnTo>
                <a:lnTo>
                  <a:pt x="187" y="315"/>
                </a:lnTo>
                <a:lnTo>
                  <a:pt x="174" y="315"/>
                </a:lnTo>
                <a:lnTo>
                  <a:pt x="168" y="309"/>
                </a:lnTo>
                <a:lnTo>
                  <a:pt x="123" y="303"/>
                </a:lnTo>
                <a:lnTo>
                  <a:pt x="97" y="290"/>
                </a:lnTo>
                <a:lnTo>
                  <a:pt x="84" y="283"/>
                </a:lnTo>
                <a:lnTo>
                  <a:pt x="78" y="283"/>
                </a:lnTo>
                <a:lnTo>
                  <a:pt x="78" y="290"/>
                </a:lnTo>
                <a:lnTo>
                  <a:pt x="5433" y="495"/>
                </a:lnTo>
                <a:lnTo>
                  <a:pt x="309" y="508"/>
                </a:lnTo>
                <a:lnTo>
                  <a:pt x="303" y="508"/>
                </a:lnTo>
                <a:lnTo>
                  <a:pt x="296" y="515"/>
                </a:lnTo>
                <a:lnTo>
                  <a:pt x="303" y="515"/>
                </a:lnTo>
                <a:lnTo>
                  <a:pt x="309" y="508"/>
                </a:lnTo>
                <a:lnTo>
                  <a:pt x="5433" y="495"/>
                </a:lnTo>
                <a:lnTo>
                  <a:pt x="1338" y="20"/>
                </a:lnTo>
                <a:lnTo>
                  <a:pt x="1350" y="20"/>
                </a:lnTo>
                <a:lnTo>
                  <a:pt x="1338" y="7"/>
                </a:lnTo>
                <a:lnTo>
                  <a:pt x="1331" y="7"/>
                </a:lnTo>
                <a:lnTo>
                  <a:pt x="1325" y="13"/>
                </a:lnTo>
                <a:lnTo>
                  <a:pt x="1325" y="20"/>
                </a:lnTo>
                <a:lnTo>
                  <a:pt x="1338" y="20"/>
                </a:lnTo>
                <a:lnTo>
                  <a:pt x="5433" y="495"/>
                </a:lnTo>
                <a:lnTo>
                  <a:pt x="187" y="521"/>
                </a:lnTo>
                <a:lnTo>
                  <a:pt x="180" y="521"/>
                </a:lnTo>
                <a:lnTo>
                  <a:pt x="174" y="521"/>
                </a:lnTo>
                <a:lnTo>
                  <a:pt x="180" y="521"/>
                </a:lnTo>
                <a:lnTo>
                  <a:pt x="187" y="521"/>
                </a:lnTo>
                <a:lnTo>
                  <a:pt x="5433" y="495"/>
                </a:lnTo>
                <a:lnTo>
                  <a:pt x="39" y="206"/>
                </a:lnTo>
                <a:lnTo>
                  <a:pt x="13" y="187"/>
                </a:lnTo>
                <a:lnTo>
                  <a:pt x="0" y="180"/>
                </a:lnTo>
                <a:lnTo>
                  <a:pt x="0" y="193"/>
                </a:lnTo>
                <a:lnTo>
                  <a:pt x="26" y="213"/>
                </a:lnTo>
                <a:lnTo>
                  <a:pt x="65" y="219"/>
                </a:lnTo>
                <a:lnTo>
                  <a:pt x="97" y="225"/>
                </a:lnTo>
                <a:lnTo>
                  <a:pt x="39" y="206"/>
                </a:lnTo>
                <a:lnTo>
                  <a:pt x="5433" y="495"/>
                </a:lnTo>
                <a:lnTo>
                  <a:pt x="778" y="592"/>
                </a:lnTo>
                <a:lnTo>
                  <a:pt x="753" y="585"/>
                </a:lnTo>
                <a:lnTo>
                  <a:pt x="733" y="566"/>
                </a:lnTo>
                <a:lnTo>
                  <a:pt x="708" y="560"/>
                </a:lnTo>
                <a:lnTo>
                  <a:pt x="682" y="560"/>
                </a:lnTo>
                <a:lnTo>
                  <a:pt x="669" y="560"/>
                </a:lnTo>
                <a:lnTo>
                  <a:pt x="650" y="560"/>
                </a:lnTo>
                <a:lnTo>
                  <a:pt x="643" y="553"/>
                </a:lnTo>
                <a:lnTo>
                  <a:pt x="643" y="560"/>
                </a:lnTo>
                <a:lnTo>
                  <a:pt x="650" y="579"/>
                </a:lnTo>
                <a:lnTo>
                  <a:pt x="650" y="585"/>
                </a:lnTo>
                <a:lnTo>
                  <a:pt x="643" y="585"/>
                </a:lnTo>
                <a:lnTo>
                  <a:pt x="630" y="579"/>
                </a:lnTo>
                <a:lnTo>
                  <a:pt x="624" y="579"/>
                </a:lnTo>
                <a:lnTo>
                  <a:pt x="624" y="566"/>
                </a:lnTo>
                <a:lnTo>
                  <a:pt x="624" y="560"/>
                </a:lnTo>
                <a:lnTo>
                  <a:pt x="618" y="553"/>
                </a:lnTo>
                <a:lnTo>
                  <a:pt x="611" y="547"/>
                </a:lnTo>
                <a:lnTo>
                  <a:pt x="605" y="553"/>
                </a:lnTo>
                <a:lnTo>
                  <a:pt x="611" y="560"/>
                </a:lnTo>
                <a:lnTo>
                  <a:pt x="605" y="560"/>
                </a:lnTo>
                <a:lnTo>
                  <a:pt x="598" y="560"/>
                </a:lnTo>
                <a:lnTo>
                  <a:pt x="592" y="553"/>
                </a:lnTo>
                <a:lnTo>
                  <a:pt x="573" y="553"/>
                </a:lnTo>
                <a:lnTo>
                  <a:pt x="547" y="547"/>
                </a:lnTo>
                <a:lnTo>
                  <a:pt x="553" y="540"/>
                </a:lnTo>
                <a:lnTo>
                  <a:pt x="540" y="540"/>
                </a:lnTo>
                <a:lnTo>
                  <a:pt x="534" y="547"/>
                </a:lnTo>
                <a:lnTo>
                  <a:pt x="521" y="553"/>
                </a:lnTo>
                <a:lnTo>
                  <a:pt x="521" y="540"/>
                </a:lnTo>
                <a:lnTo>
                  <a:pt x="515" y="540"/>
                </a:lnTo>
                <a:lnTo>
                  <a:pt x="495" y="540"/>
                </a:lnTo>
                <a:lnTo>
                  <a:pt x="476" y="540"/>
                </a:lnTo>
                <a:lnTo>
                  <a:pt x="438" y="540"/>
                </a:lnTo>
                <a:lnTo>
                  <a:pt x="438" y="534"/>
                </a:lnTo>
                <a:lnTo>
                  <a:pt x="425" y="528"/>
                </a:lnTo>
                <a:lnTo>
                  <a:pt x="418" y="521"/>
                </a:lnTo>
                <a:lnTo>
                  <a:pt x="418" y="521"/>
                </a:lnTo>
                <a:lnTo>
                  <a:pt x="405" y="515"/>
                </a:lnTo>
                <a:lnTo>
                  <a:pt x="405" y="521"/>
                </a:lnTo>
                <a:lnTo>
                  <a:pt x="418" y="528"/>
                </a:lnTo>
                <a:lnTo>
                  <a:pt x="431" y="540"/>
                </a:lnTo>
                <a:lnTo>
                  <a:pt x="425" y="547"/>
                </a:lnTo>
                <a:lnTo>
                  <a:pt x="418" y="547"/>
                </a:lnTo>
                <a:lnTo>
                  <a:pt x="405" y="547"/>
                </a:lnTo>
                <a:lnTo>
                  <a:pt x="386" y="547"/>
                </a:lnTo>
                <a:lnTo>
                  <a:pt x="360" y="553"/>
                </a:lnTo>
                <a:lnTo>
                  <a:pt x="341" y="553"/>
                </a:lnTo>
                <a:lnTo>
                  <a:pt x="328" y="553"/>
                </a:lnTo>
                <a:lnTo>
                  <a:pt x="315" y="553"/>
                </a:lnTo>
                <a:lnTo>
                  <a:pt x="303" y="540"/>
                </a:lnTo>
                <a:lnTo>
                  <a:pt x="303" y="528"/>
                </a:lnTo>
                <a:lnTo>
                  <a:pt x="303" y="521"/>
                </a:lnTo>
                <a:lnTo>
                  <a:pt x="296" y="521"/>
                </a:lnTo>
                <a:lnTo>
                  <a:pt x="283" y="521"/>
                </a:lnTo>
                <a:lnTo>
                  <a:pt x="283" y="521"/>
                </a:lnTo>
                <a:lnTo>
                  <a:pt x="277" y="515"/>
                </a:lnTo>
                <a:lnTo>
                  <a:pt x="264" y="515"/>
                </a:lnTo>
                <a:lnTo>
                  <a:pt x="264" y="502"/>
                </a:lnTo>
                <a:lnTo>
                  <a:pt x="238" y="502"/>
                </a:lnTo>
                <a:lnTo>
                  <a:pt x="225" y="495"/>
                </a:lnTo>
                <a:lnTo>
                  <a:pt x="200" y="476"/>
                </a:lnTo>
                <a:lnTo>
                  <a:pt x="180" y="457"/>
                </a:lnTo>
                <a:lnTo>
                  <a:pt x="168" y="450"/>
                </a:lnTo>
                <a:lnTo>
                  <a:pt x="161" y="438"/>
                </a:lnTo>
                <a:lnTo>
                  <a:pt x="116" y="418"/>
                </a:lnTo>
                <a:lnTo>
                  <a:pt x="71" y="393"/>
                </a:lnTo>
                <a:lnTo>
                  <a:pt x="33" y="373"/>
                </a:lnTo>
                <a:lnTo>
                  <a:pt x="13" y="367"/>
                </a:lnTo>
                <a:lnTo>
                  <a:pt x="0" y="367"/>
                </a:lnTo>
                <a:lnTo>
                  <a:pt x="0" y="373"/>
                </a:lnTo>
                <a:lnTo>
                  <a:pt x="13" y="380"/>
                </a:lnTo>
                <a:lnTo>
                  <a:pt x="33" y="386"/>
                </a:lnTo>
                <a:lnTo>
                  <a:pt x="65" y="399"/>
                </a:lnTo>
                <a:lnTo>
                  <a:pt x="110" y="425"/>
                </a:lnTo>
                <a:lnTo>
                  <a:pt x="142" y="444"/>
                </a:lnTo>
                <a:lnTo>
                  <a:pt x="161" y="457"/>
                </a:lnTo>
                <a:lnTo>
                  <a:pt x="174" y="470"/>
                </a:lnTo>
                <a:lnTo>
                  <a:pt x="180" y="483"/>
                </a:lnTo>
                <a:lnTo>
                  <a:pt x="180" y="489"/>
                </a:lnTo>
                <a:lnTo>
                  <a:pt x="174" y="483"/>
                </a:lnTo>
                <a:lnTo>
                  <a:pt x="142" y="457"/>
                </a:lnTo>
                <a:lnTo>
                  <a:pt x="135" y="450"/>
                </a:lnTo>
                <a:lnTo>
                  <a:pt x="123" y="444"/>
                </a:lnTo>
                <a:lnTo>
                  <a:pt x="110" y="438"/>
                </a:lnTo>
                <a:lnTo>
                  <a:pt x="97" y="431"/>
                </a:lnTo>
                <a:lnTo>
                  <a:pt x="97" y="425"/>
                </a:lnTo>
                <a:lnTo>
                  <a:pt x="97" y="431"/>
                </a:lnTo>
                <a:lnTo>
                  <a:pt x="97" y="444"/>
                </a:lnTo>
                <a:lnTo>
                  <a:pt x="110" y="457"/>
                </a:lnTo>
                <a:lnTo>
                  <a:pt x="123" y="476"/>
                </a:lnTo>
                <a:lnTo>
                  <a:pt x="129" y="476"/>
                </a:lnTo>
                <a:lnTo>
                  <a:pt x="155" y="489"/>
                </a:lnTo>
                <a:lnTo>
                  <a:pt x="168" y="489"/>
                </a:lnTo>
                <a:lnTo>
                  <a:pt x="174" y="495"/>
                </a:lnTo>
                <a:lnTo>
                  <a:pt x="180" y="502"/>
                </a:lnTo>
                <a:lnTo>
                  <a:pt x="187" y="502"/>
                </a:lnTo>
                <a:lnTo>
                  <a:pt x="193" y="508"/>
                </a:lnTo>
                <a:lnTo>
                  <a:pt x="193" y="515"/>
                </a:lnTo>
                <a:lnTo>
                  <a:pt x="187" y="521"/>
                </a:lnTo>
                <a:lnTo>
                  <a:pt x="213" y="521"/>
                </a:lnTo>
                <a:lnTo>
                  <a:pt x="219" y="521"/>
                </a:lnTo>
                <a:lnTo>
                  <a:pt x="219" y="521"/>
                </a:lnTo>
                <a:lnTo>
                  <a:pt x="213" y="528"/>
                </a:lnTo>
                <a:lnTo>
                  <a:pt x="193" y="528"/>
                </a:lnTo>
                <a:lnTo>
                  <a:pt x="174" y="528"/>
                </a:lnTo>
                <a:lnTo>
                  <a:pt x="168" y="521"/>
                </a:lnTo>
                <a:lnTo>
                  <a:pt x="161" y="515"/>
                </a:lnTo>
                <a:lnTo>
                  <a:pt x="142" y="515"/>
                </a:lnTo>
                <a:lnTo>
                  <a:pt x="123" y="521"/>
                </a:lnTo>
                <a:lnTo>
                  <a:pt x="110" y="515"/>
                </a:lnTo>
                <a:lnTo>
                  <a:pt x="103" y="508"/>
                </a:lnTo>
                <a:lnTo>
                  <a:pt x="97" y="508"/>
                </a:lnTo>
                <a:lnTo>
                  <a:pt x="84" y="515"/>
                </a:lnTo>
                <a:lnTo>
                  <a:pt x="71" y="508"/>
                </a:lnTo>
                <a:lnTo>
                  <a:pt x="58" y="508"/>
                </a:lnTo>
                <a:lnTo>
                  <a:pt x="26" y="489"/>
                </a:lnTo>
                <a:lnTo>
                  <a:pt x="0" y="476"/>
                </a:lnTo>
                <a:lnTo>
                  <a:pt x="0" y="489"/>
                </a:lnTo>
                <a:lnTo>
                  <a:pt x="7" y="489"/>
                </a:lnTo>
                <a:lnTo>
                  <a:pt x="20" y="495"/>
                </a:lnTo>
                <a:lnTo>
                  <a:pt x="26" y="502"/>
                </a:lnTo>
                <a:lnTo>
                  <a:pt x="7" y="502"/>
                </a:lnTo>
                <a:lnTo>
                  <a:pt x="0" y="502"/>
                </a:lnTo>
                <a:lnTo>
                  <a:pt x="0" y="515"/>
                </a:lnTo>
                <a:lnTo>
                  <a:pt x="20" y="515"/>
                </a:lnTo>
                <a:lnTo>
                  <a:pt x="26" y="515"/>
                </a:lnTo>
                <a:lnTo>
                  <a:pt x="65" y="521"/>
                </a:lnTo>
                <a:lnTo>
                  <a:pt x="90" y="521"/>
                </a:lnTo>
                <a:lnTo>
                  <a:pt x="84" y="521"/>
                </a:lnTo>
                <a:lnTo>
                  <a:pt x="78" y="528"/>
                </a:lnTo>
                <a:lnTo>
                  <a:pt x="52" y="528"/>
                </a:lnTo>
                <a:lnTo>
                  <a:pt x="26" y="534"/>
                </a:lnTo>
                <a:lnTo>
                  <a:pt x="13" y="540"/>
                </a:lnTo>
                <a:lnTo>
                  <a:pt x="0" y="547"/>
                </a:lnTo>
                <a:lnTo>
                  <a:pt x="0" y="553"/>
                </a:lnTo>
                <a:lnTo>
                  <a:pt x="20" y="547"/>
                </a:lnTo>
                <a:lnTo>
                  <a:pt x="52" y="540"/>
                </a:lnTo>
                <a:lnTo>
                  <a:pt x="84" y="540"/>
                </a:lnTo>
                <a:lnTo>
                  <a:pt x="110" y="540"/>
                </a:lnTo>
                <a:lnTo>
                  <a:pt x="135" y="540"/>
                </a:lnTo>
                <a:lnTo>
                  <a:pt x="161" y="534"/>
                </a:lnTo>
                <a:lnTo>
                  <a:pt x="225" y="534"/>
                </a:lnTo>
                <a:lnTo>
                  <a:pt x="245" y="534"/>
                </a:lnTo>
                <a:lnTo>
                  <a:pt x="258" y="534"/>
                </a:lnTo>
                <a:lnTo>
                  <a:pt x="258" y="540"/>
                </a:lnTo>
                <a:lnTo>
                  <a:pt x="258" y="560"/>
                </a:lnTo>
                <a:lnTo>
                  <a:pt x="258" y="566"/>
                </a:lnTo>
                <a:lnTo>
                  <a:pt x="245" y="566"/>
                </a:lnTo>
                <a:lnTo>
                  <a:pt x="225" y="566"/>
                </a:lnTo>
                <a:lnTo>
                  <a:pt x="225" y="579"/>
                </a:lnTo>
                <a:lnTo>
                  <a:pt x="232" y="585"/>
                </a:lnTo>
                <a:lnTo>
                  <a:pt x="245" y="585"/>
                </a:lnTo>
                <a:lnTo>
                  <a:pt x="277" y="579"/>
                </a:lnTo>
                <a:lnTo>
                  <a:pt x="303" y="579"/>
                </a:lnTo>
                <a:lnTo>
                  <a:pt x="328" y="585"/>
                </a:lnTo>
                <a:lnTo>
                  <a:pt x="322" y="592"/>
                </a:lnTo>
                <a:lnTo>
                  <a:pt x="328" y="598"/>
                </a:lnTo>
                <a:lnTo>
                  <a:pt x="341" y="618"/>
                </a:lnTo>
                <a:lnTo>
                  <a:pt x="412" y="618"/>
                </a:lnTo>
                <a:lnTo>
                  <a:pt x="360" y="585"/>
                </a:lnTo>
                <a:lnTo>
                  <a:pt x="418" y="579"/>
                </a:lnTo>
                <a:lnTo>
                  <a:pt x="438" y="579"/>
                </a:lnTo>
                <a:lnTo>
                  <a:pt x="463" y="579"/>
                </a:lnTo>
                <a:lnTo>
                  <a:pt x="476" y="592"/>
                </a:lnTo>
                <a:lnTo>
                  <a:pt x="489" y="592"/>
                </a:lnTo>
                <a:lnTo>
                  <a:pt x="495" y="592"/>
                </a:lnTo>
                <a:lnTo>
                  <a:pt x="515" y="598"/>
                </a:lnTo>
                <a:lnTo>
                  <a:pt x="553" y="618"/>
                </a:lnTo>
                <a:lnTo>
                  <a:pt x="585" y="618"/>
                </a:lnTo>
                <a:lnTo>
                  <a:pt x="534" y="598"/>
                </a:lnTo>
                <a:lnTo>
                  <a:pt x="528" y="592"/>
                </a:lnTo>
                <a:lnTo>
                  <a:pt x="515" y="585"/>
                </a:lnTo>
                <a:lnTo>
                  <a:pt x="528" y="585"/>
                </a:lnTo>
                <a:lnTo>
                  <a:pt x="540" y="585"/>
                </a:lnTo>
                <a:lnTo>
                  <a:pt x="566" y="585"/>
                </a:lnTo>
                <a:lnTo>
                  <a:pt x="573" y="585"/>
                </a:lnTo>
                <a:lnTo>
                  <a:pt x="585" y="585"/>
                </a:lnTo>
                <a:lnTo>
                  <a:pt x="611" y="592"/>
                </a:lnTo>
                <a:lnTo>
                  <a:pt x="618" y="598"/>
                </a:lnTo>
                <a:lnTo>
                  <a:pt x="630" y="598"/>
                </a:lnTo>
                <a:lnTo>
                  <a:pt x="650" y="605"/>
                </a:lnTo>
                <a:lnTo>
                  <a:pt x="675" y="605"/>
                </a:lnTo>
                <a:lnTo>
                  <a:pt x="688" y="611"/>
                </a:lnTo>
                <a:lnTo>
                  <a:pt x="695" y="618"/>
                </a:lnTo>
                <a:lnTo>
                  <a:pt x="708" y="611"/>
                </a:lnTo>
                <a:lnTo>
                  <a:pt x="714" y="611"/>
                </a:lnTo>
                <a:lnTo>
                  <a:pt x="714" y="618"/>
                </a:lnTo>
                <a:lnTo>
                  <a:pt x="772" y="618"/>
                </a:lnTo>
                <a:lnTo>
                  <a:pt x="708" y="598"/>
                </a:lnTo>
                <a:lnTo>
                  <a:pt x="682" y="585"/>
                </a:lnTo>
                <a:lnTo>
                  <a:pt x="675" y="585"/>
                </a:lnTo>
                <a:lnTo>
                  <a:pt x="675" y="579"/>
                </a:lnTo>
                <a:lnTo>
                  <a:pt x="682" y="579"/>
                </a:lnTo>
                <a:lnTo>
                  <a:pt x="714" y="585"/>
                </a:lnTo>
                <a:lnTo>
                  <a:pt x="740" y="592"/>
                </a:lnTo>
                <a:lnTo>
                  <a:pt x="772" y="605"/>
                </a:lnTo>
                <a:lnTo>
                  <a:pt x="798" y="611"/>
                </a:lnTo>
                <a:lnTo>
                  <a:pt x="804" y="618"/>
                </a:lnTo>
                <a:lnTo>
                  <a:pt x="810" y="618"/>
                </a:lnTo>
                <a:lnTo>
                  <a:pt x="849" y="618"/>
                </a:lnTo>
                <a:lnTo>
                  <a:pt x="810" y="605"/>
                </a:lnTo>
                <a:lnTo>
                  <a:pt x="791" y="592"/>
                </a:lnTo>
                <a:lnTo>
                  <a:pt x="778" y="592"/>
                </a:lnTo>
                <a:lnTo>
                  <a:pt x="5433" y="495"/>
                </a:lnTo>
                <a:lnTo>
                  <a:pt x="110" y="521"/>
                </a:lnTo>
                <a:lnTo>
                  <a:pt x="116" y="521"/>
                </a:lnTo>
                <a:lnTo>
                  <a:pt x="155" y="521"/>
                </a:lnTo>
                <a:lnTo>
                  <a:pt x="161" y="528"/>
                </a:lnTo>
                <a:lnTo>
                  <a:pt x="142" y="528"/>
                </a:lnTo>
                <a:lnTo>
                  <a:pt x="123" y="528"/>
                </a:lnTo>
                <a:lnTo>
                  <a:pt x="110" y="521"/>
                </a:lnTo>
                <a:lnTo>
                  <a:pt x="5433" y="495"/>
                </a:lnTo>
                <a:lnTo>
                  <a:pt x="283" y="560"/>
                </a:lnTo>
                <a:lnTo>
                  <a:pt x="277" y="560"/>
                </a:lnTo>
                <a:lnTo>
                  <a:pt x="270" y="553"/>
                </a:lnTo>
                <a:lnTo>
                  <a:pt x="270" y="540"/>
                </a:lnTo>
                <a:lnTo>
                  <a:pt x="277" y="540"/>
                </a:lnTo>
                <a:lnTo>
                  <a:pt x="283" y="547"/>
                </a:lnTo>
                <a:lnTo>
                  <a:pt x="290" y="553"/>
                </a:lnTo>
                <a:lnTo>
                  <a:pt x="283" y="560"/>
                </a:lnTo>
                <a:lnTo>
                  <a:pt x="5433" y="495"/>
                </a:lnTo>
                <a:lnTo>
                  <a:pt x="206" y="373"/>
                </a:lnTo>
                <a:lnTo>
                  <a:pt x="193" y="373"/>
                </a:lnTo>
                <a:lnTo>
                  <a:pt x="187" y="380"/>
                </a:lnTo>
                <a:lnTo>
                  <a:pt x="193" y="386"/>
                </a:lnTo>
                <a:lnTo>
                  <a:pt x="200" y="386"/>
                </a:lnTo>
                <a:lnTo>
                  <a:pt x="206" y="380"/>
                </a:lnTo>
                <a:lnTo>
                  <a:pt x="219" y="373"/>
                </a:lnTo>
                <a:lnTo>
                  <a:pt x="206" y="373"/>
                </a:lnTo>
                <a:lnTo>
                  <a:pt x="5433" y="495"/>
                </a:lnTo>
                <a:lnTo>
                  <a:pt x="33" y="412"/>
                </a:lnTo>
                <a:lnTo>
                  <a:pt x="52" y="418"/>
                </a:lnTo>
                <a:lnTo>
                  <a:pt x="65" y="425"/>
                </a:lnTo>
                <a:lnTo>
                  <a:pt x="84" y="431"/>
                </a:lnTo>
                <a:lnTo>
                  <a:pt x="78" y="425"/>
                </a:lnTo>
                <a:lnTo>
                  <a:pt x="65" y="418"/>
                </a:lnTo>
                <a:lnTo>
                  <a:pt x="39" y="405"/>
                </a:lnTo>
                <a:lnTo>
                  <a:pt x="13" y="393"/>
                </a:lnTo>
                <a:lnTo>
                  <a:pt x="26" y="399"/>
                </a:lnTo>
                <a:lnTo>
                  <a:pt x="33" y="412"/>
                </a:lnTo>
                <a:lnTo>
                  <a:pt x="5433" y="495"/>
                </a:lnTo>
                <a:lnTo>
                  <a:pt x="515" y="71"/>
                </a:lnTo>
                <a:lnTo>
                  <a:pt x="508" y="78"/>
                </a:lnTo>
                <a:lnTo>
                  <a:pt x="515" y="84"/>
                </a:lnTo>
                <a:lnTo>
                  <a:pt x="521" y="78"/>
                </a:lnTo>
                <a:lnTo>
                  <a:pt x="528" y="78"/>
                </a:lnTo>
                <a:lnTo>
                  <a:pt x="521" y="71"/>
                </a:lnTo>
                <a:lnTo>
                  <a:pt x="515" y="71"/>
                </a:lnTo>
                <a:lnTo>
                  <a:pt x="5433" y="495"/>
                </a:lnTo>
                <a:lnTo>
                  <a:pt x="219" y="225"/>
                </a:lnTo>
                <a:lnTo>
                  <a:pt x="219" y="232"/>
                </a:lnTo>
                <a:lnTo>
                  <a:pt x="225" y="232"/>
                </a:lnTo>
                <a:lnTo>
                  <a:pt x="225" y="225"/>
                </a:lnTo>
                <a:lnTo>
                  <a:pt x="219" y="225"/>
                </a:lnTo>
                <a:lnTo>
                  <a:pt x="5433" y="495"/>
                </a:lnTo>
                <a:lnTo>
                  <a:pt x="1273" y="129"/>
                </a:lnTo>
                <a:lnTo>
                  <a:pt x="1286" y="129"/>
                </a:lnTo>
                <a:lnTo>
                  <a:pt x="1293" y="123"/>
                </a:lnTo>
                <a:lnTo>
                  <a:pt x="1286" y="116"/>
                </a:lnTo>
                <a:lnTo>
                  <a:pt x="1273" y="116"/>
                </a:lnTo>
                <a:lnTo>
                  <a:pt x="1254" y="116"/>
                </a:lnTo>
                <a:lnTo>
                  <a:pt x="1273" y="129"/>
                </a:lnTo>
                <a:lnTo>
                  <a:pt x="5433" y="495"/>
                </a:lnTo>
                <a:lnTo>
                  <a:pt x="470" y="84"/>
                </a:lnTo>
                <a:lnTo>
                  <a:pt x="476" y="84"/>
                </a:lnTo>
                <a:lnTo>
                  <a:pt x="483" y="84"/>
                </a:lnTo>
                <a:lnTo>
                  <a:pt x="476" y="78"/>
                </a:lnTo>
                <a:lnTo>
                  <a:pt x="470" y="78"/>
                </a:lnTo>
                <a:lnTo>
                  <a:pt x="450" y="78"/>
                </a:lnTo>
                <a:lnTo>
                  <a:pt x="470" y="84"/>
                </a:lnTo>
                <a:lnTo>
                  <a:pt x="5433" y="495"/>
                </a:lnTo>
                <a:lnTo>
                  <a:pt x="1357" y="161"/>
                </a:lnTo>
                <a:lnTo>
                  <a:pt x="1408" y="174"/>
                </a:lnTo>
                <a:lnTo>
                  <a:pt x="1492" y="193"/>
                </a:lnTo>
                <a:lnTo>
                  <a:pt x="1537" y="213"/>
                </a:lnTo>
                <a:lnTo>
                  <a:pt x="1582" y="219"/>
                </a:lnTo>
                <a:lnTo>
                  <a:pt x="1582" y="213"/>
                </a:lnTo>
                <a:lnTo>
                  <a:pt x="1575" y="213"/>
                </a:lnTo>
                <a:lnTo>
                  <a:pt x="1543" y="206"/>
                </a:lnTo>
                <a:lnTo>
                  <a:pt x="1473" y="187"/>
                </a:lnTo>
                <a:lnTo>
                  <a:pt x="1428" y="168"/>
                </a:lnTo>
                <a:lnTo>
                  <a:pt x="1376" y="142"/>
                </a:lnTo>
                <a:lnTo>
                  <a:pt x="1344" y="135"/>
                </a:lnTo>
                <a:lnTo>
                  <a:pt x="1325" y="129"/>
                </a:lnTo>
                <a:lnTo>
                  <a:pt x="1338" y="142"/>
                </a:lnTo>
                <a:lnTo>
                  <a:pt x="1357" y="161"/>
                </a:lnTo>
                <a:lnTo>
                  <a:pt x="5433" y="495"/>
                </a:lnTo>
                <a:lnTo>
                  <a:pt x="881" y="20"/>
                </a:lnTo>
                <a:lnTo>
                  <a:pt x="978" y="52"/>
                </a:lnTo>
                <a:lnTo>
                  <a:pt x="1068" y="78"/>
                </a:lnTo>
                <a:lnTo>
                  <a:pt x="1158" y="110"/>
                </a:lnTo>
                <a:lnTo>
                  <a:pt x="1138" y="110"/>
                </a:lnTo>
                <a:lnTo>
                  <a:pt x="1113" y="116"/>
                </a:lnTo>
                <a:lnTo>
                  <a:pt x="1119" y="123"/>
                </a:lnTo>
                <a:lnTo>
                  <a:pt x="1145" y="123"/>
                </a:lnTo>
                <a:lnTo>
                  <a:pt x="1196" y="116"/>
                </a:lnTo>
                <a:lnTo>
                  <a:pt x="1228" y="135"/>
                </a:lnTo>
                <a:lnTo>
                  <a:pt x="1299" y="168"/>
                </a:lnTo>
                <a:lnTo>
                  <a:pt x="1421" y="225"/>
                </a:lnTo>
                <a:lnTo>
                  <a:pt x="1511" y="264"/>
                </a:lnTo>
                <a:lnTo>
                  <a:pt x="1524" y="277"/>
                </a:lnTo>
                <a:lnTo>
                  <a:pt x="1447" y="225"/>
                </a:lnTo>
                <a:lnTo>
                  <a:pt x="1254" y="135"/>
                </a:lnTo>
                <a:lnTo>
                  <a:pt x="1215" y="123"/>
                </a:lnTo>
                <a:lnTo>
                  <a:pt x="1228" y="116"/>
                </a:lnTo>
                <a:lnTo>
                  <a:pt x="1235" y="116"/>
                </a:lnTo>
                <a:lnTo>
                  <a:pt x="1183" y="110"/>
                </a:lnTo>
                <a:lnTo>
                  <a:pt x="1132" y="90"/>
                </a:lnTo>
                <a:lnTo>
                  <a:pt x="1016" y="39"/>
                </a:lnTo>
                <a:lnTo>
                  <a:pt x="907" y="13"/>
                </a:lnTo>
                <a:lnTo>
                  <a:pt x="810" y="0"/>
                </a:lnTo>
                <a:lnTo>
                  <a:pt x="669" y="7"/>
                </a:lnTo>
                <a:lnTo>
                  <a:pt x="547" y="13"/>
                </a:lnTo>
                <a:lnTo>
                  <a:pt x="489" y="33"/>
                </a:lnTo>
                <a:lnTo>
                  <a:pt x="682" y="13"/>
                </a:lnTo>
                <a:lnTo>
                  <a:pt x="778" y="7"/>
                </a:lnTo>
                <a:lnTo>
                  <a:pt x="881" y="20"/>
                </a:lnTo>
                <a:lnTo>
                  <a:pt x="5433" y="495"/>
                </a:lnTo>
                <a:lnTo>
                  <a:pt x="225" y="71"/>
                </a:lnTo>
                <a:lnTo>
                  <a:pt x="219" y="65"/>
                </a:lnTo>
                <a:lnTo>
                  <a:pt x="213" y="65"/>
                </a:lnTo>
                <a:lnTo>
                  <a:pt x="206" y="71"/>
                </a:lnTo>
                <a:lnTo>
                  <a:pt x="213" y="71"/>
                </a:lnTo>
                <a:lnTo>
                  <a:pt x="225" y="71"/>
                </a:lnTo>
                <a:lnTo>
                  <a:pt x="5433" y="495"/>
                </a:lnTo>
                <a:lnTo>
                  <a:pt x="534" y="97"/>
                </a:lnTo>
                <a:lnTo>
                  <a:pt x="618" y="84"/>
                </a:lnTo>
                <a:lnTo>
                  <a:pt x="656" y="71"/>
                </a:lnTo>
                <a:lnTo>
                  <a:pt x="592" y="84"/>
                </a:lnTo>
                <a:lnTo>
                  <a:pt x="412" y="97"/>
                </a:lnTo>
                <a:lnTo>
                  <a:pt x="283" y="110"/>
                </a:lnTo>
                <a:lnTo>
                  <a:pt x="206" y="129"/>
                </a:lnTo>
                <a:lnTo>
                  <a:pt x="155" y="155"/>
                </a:lnTo>
                <a:lnTo>
                  <a:pt x="193" y="135"/>
                </a:lnTo>
                <a:lnTo>
                  <a:pt x="238" y="129"/>
                </a:lnTo>
                <a:lnTo>
                  <a:pt x="303" y="116"/>
                </a:lnTo>
                <a:lnTo>
                  <a:pt x="534" y="97"/>
                </a:lnTo>
                <a:lnTo>
                  <a:pt x="5433" y="495"/>
                </a:lnTo>
                <a:lnTo>
                  <a:pt x="1929" y="592"/>
                </a:lnTo>
                <a:lnTo>
                  <a:pt x="1955" y="585"/>
                </a:lnTo>
                <a:lnTo>
                  <a:pt x="2013" y="560"/>
                </a:lnTo>
                <a:lnTo>
                  <a:pt x="2019" y="560"/>
                </a:lnTo>
                <a:lnTo>
                  <a:pt x="2025" y="553"/>
                </a:lnTo>
                <a:lnTo>
                  <a:pt x="1987" y="553"/>
                </a:lnTo>
                <a:lnTo>
                  <a:pt x="1923" y="579"/>
                </a:lnTo>
                <a:lnTo>
                  <a:pt x="1890" y="592"/>
                </a:lnTo>
                <a:lnTo>
                  <a:pt x="1871" y="598"/>
                </a:lnTo>
                <a:lnTo>
                  <a:pt x="1833" y="585"/>
                </a:lnTo>
                <a:lnTo>
                  <a:pt x="1807" y="585"/>
                </a:lnTo>
                <a:lnTo>
                  <a:pt x="1788" y="579"/>
                </a:lnTo>
                <a:lnTo>
                  <a:pt x="1781" y="566"/>
                </a:lnTo>
                <a:lnTo>
                  <a:pt x="1800" y="560"/>
                </a:lnTo>
                <a:lnTo>
                  <a:pt x="1820" y="553"/>
                </a:lnTo>
                <a:lnTo>
                  <a:pt x="1878" y="528"/>
                </a:lnTo>
                <a:lnTo>
                  <a:pt x="1916" y="528"/>
                </a:lnTo>
                <a:lnTo>
                  <a:pt x="1884" y="521"/>
                </a:lnTo>
                <a:lnTo>
                  <a:pt x="1871" y="515"/>
                </a:lnTo>
                <a:lnTo>
                  <a:pt x="1858" y="521"/>
                </a:lnTo>
                <a:lnTo>
                  <a:pt x="1813" y="534"/>
                </a:lnTo>
                <a:lnTo>
                  <a:pt x="1781" y="547"/>
                </a:lnTo>
                <a:lnTo>
                  <a:pt x="1762" y="560"/>
                </a:lnTo>
                <a:lnTo>
                  <a:pt x="1736" y="547"/>
                </a:lnTo>
                <a:lnTo>
                  <a:pt x="1678" y="521"/>
                </a:lnTo>
                <a:lnTo>
                  <a:pt x="1640" y="515"/>
                </a:lnTo>
                <a:lnTo>
                  <a:pt x="1633" y="521"/>
                </a:lnTo>
                <a:lnTo>
                  <a:pt x="1614" y="515"/>
                </a:lnTo>
                <a:lnTo>
                  <a:pt x="1575" y="502"/>
                </a:lnTo>
                <a:lnTo>
                  <a:pt x="1550" y="489"/>
                </a:lnTo>
                <a:lnTo>
                  <a:pt x="1537" y="489"/>
                </a:lnTo>
                <a:lnTo>
                  <a:pt x="1530" y="483"/>
                </a:lnTo>
                <a:lnTo>
                  <a:pt x="1550" y="457"/>
                </a:lnTo>
                <a:lnTo>
                  <a:pt x="1563" y="438"/>
                </a:lnTo>
                <a:lnTo>
                  <a:pt x="1569" y="431"/>
                </a:lnTo>
                <a:lnTo>
                  <a:pt x="1582" y="431"/>
                </a:lnTo>
                <a:lnTo>
                  <a:pt x="1595" y="438"/>
                </a:lnTo>
                <a:lnTo>
                  <a:pt x="1601" y="438"/>
                </a:lnTo>
                <a:lnTo>
                  <a:pt x="1627" y="450"/>
                </a:lnTo>
                <a:lnTo>
                  <a:pt x="1646" y="457"/>
                </a:lnTo>
                <a:lnTo>
                  <a:pt x="1672" y="476"/>
                </a:lnTo>
                <a:lnTo>
                  <a:pt x="1730" y="502"/>
                </a:lnTo>
                <a:lnTo>
                  <a:pt x="1710" y="483"/>
                </a:lnTo>
                <a:lnTo>
                  <a:pt x="1678" y="470"/>
                </a:lnTo>
                <a:lnTo>
                  <a:pt x="1646" y="444"/>
                </a:lnTo>
                <a:lnTo>
                  <a:pt x="1608" y="431"/>
                </a:lnTo>
                <a:lnTo>
                  <a:pt x="1595" y="418"/>
                </a:lnTo>
                <a:lnTo>
                  <a:pt x="1614" y="412"/>
                </a:lnTo>
                <a:lnTo>
                  <a:pt x="1627" y="393"/>
                </a:lnTo>
                <a:lnTo>
                  <a:pt x="1653" y="405"/>
                </a:lnTo>
                <a:lnTo>
                  <a:pt x="1698" y="418"/>
                </a:lnTo>
                <a:lnTo>
                  <a:pt x="1717" y="431"/>
                </a:lnTo>
                <a:lnTo>
                  <a:pt x="1723" y="431"/>
                </a:lnTo>
                <a:lnTo>
                  <a:pt x="1736" y="425"/>
                </a:lnTo>
                <a:lnTo>
                  <a:pt x="1775" y="450"/>
                </a:lnTo>
                <a:lnTo>
                  <a:pt x="1813" y="476"/>
                </a:lnTo>
                <a:lnTo>
                  <a:pt x="1852" y="489"/>
                </a:lnTo>
                <a:lnTo>
                  <a:pt x="1871" y="502"/>
                </a:lnTo>
                <a:lnTo>
                  <a:pt x="1903" y="508"/>
                </a:lnTo>
                <a:lnTo>
                  <a:pt x="1923" y="515"/>
                </a:lnTo>
                <a:lnTo>
                  <a:pt x="1948" y="521"/>
                </a:lnTo>
                <a:lnTo>
                  <a:pt x="1974" y="521"/>
                </a:lnTo>
                <a:lnTo>
                  <a:pt x="1935" y="515"/>
                </a:lnTo>
                <a:lnTo>
                  <a:pt x="1910" y="502"/>
                </a:lnTo>
                <a:lnTo>
                  <a:pt x="1871" y="489"/>
                </a:lnTo>
                <a:lnTo>
                  <a:pt x="1858" y="483"/>
                </a:lnTo>
                <a:lnTo>
                  <a:pt x="1852" y="483"/>
                </a:lnTo>
                <a:lnTo>
                  <a:pt x="1845" y="483"/>
                </a:lnTo>
                <a:lnTo>
                  <a:pt x="1826" y="476"/>
                </a:lnTo>
                <a:lnTo>
                  <a:pt x="1800" y="450"/>
                </a:lnTo>
                <a:lnTo>
                  <a:pt x="1768" y="431"/>
                </a:lnTo>
                <a:lnTo>
                  <a:pt x="1749" y="425"/>
                </a:lnTo>
                <a:lnTo>
                  <a:pt x="1723" y="418"/>
                </a:lnTo>
                <a:lnTo>
                  <a:pt x="1665" y="399"/>
                </a:lnTo>
                <a:lnTo>
                  <a:pt x="1659" y="393"/>
                </a:lnTo>
                <a:lnTo>
                  <a:pt x="1653" y="393"/>
                </a:lnTo>
                <a:lnTo>
                  <a:pt x="1653" y="386"/>
                </a:lnTo>
                <a:lnTo>
                  <a:pt x="1665" y="380"/>
                </a:lnTo>
                <a:lnTo>
                  <a:pt x="1678" y="354"/>
                </a:lnTo>
                <a:lnTo>
                  <a:pt x="1672" y="354"/>
                </a:lnTo>
                <a:lnTo>
                  <a:pt x="1665" y="354"/>
                </a:lnTo>
                <a:lnTo>
                  <a:pt x="1653" y="367"/>
                </a:lnTo>
                <a:lnTo>
                  <a:pt x="1633" y="348"/>
                </a:lnTo>
                <a:lnTo>
                  <a:pt x="1608" y="335"/>
                </a:lnTo>
                <a:lnTo>
                  <a:pt x="1582" y="328"/>
                </a:lnTo>
                <a:lnTo>
                  <a:pt x="1563" y="328"/>
                </a:lnTo>
                <a:lnTo>
                  <a:pt x="1537" y="341"/>
                </a:lnTo>
                <a:lnTo>
                  <a:pt x="1524" y="335"/>
                </a:lnTo>
                <a:lnTo>
                  <a:pt x="1473" y="328"/>
                </a:lnTo>
                <a:lnTo>
                  <a:pt x="1460" y="322"/>
                </a:lnTo>
                <a:lnTo>
                  <a:pt x="1447" y="315"/>
                </a:lnTo>
                <a:lnTo>
                  <a:pt x="1421" y="309"/>
                </a:lnTo>
                <a:lnTo>
                  <a:pt x="1408" y="309"/>
                </a:lnTo>
                <a:lnTo>
                  <a:pt x="1408" y="315"/>
                </a:lnTo>
                <a:lnTo>
                  <a:pt x="1421" y="322"/>
                </a:lnTo>
                <a:lnTo>
                  <a:pt x="1428" y="328"/>
                </a:lnTo>
                <a:lnTo>
                  <a:pt x="1492" y="341"/>
                </a:lnTo>
                <a:lnTo>
                  <a:pt x="1524" y="354"/>
                </a:lnTo>
                <a:lnTo>
                  <a:pt x="1505" y="380"/>
                </a:lnTo>
                <a:lnTo>
                  <a:pt x="1492" y="405"/>
                </a:lnTo>
                <a:lnTo>
                  <a:pt x="1511" y="393"/>
                </a:lnTo>
                <a:lnTo>
                  <a:pt x="1530" y="373"/>
                </a:lnTo>
                <a:lnTo>
                  <a:pt x="1537" y="367"/>
                </a:lnTo>
                <a:lnTo>
                  <a:pt x="1550" y="367"/>
                </a:lnTo>
                <a:lnTo>
                  <a:pt x="1563" y="380"/>
                </a:lnTo>
                <a:lnTo>
                  <a:pt x="1595" y="386"/>
                </a:lnTo>
                <a:lnTo>
                  <a:pt x="1608" y="393"/>
                </a:lnTo>
                <a:lnTo>
                  <a:pt x="1614" y="399"/>
                </a:lnTo>
                <a:lnTo>
                  <a:pt x="1601" y="399"/>
                </a:lnTo>
                <a:lnTo>
                  <a:pt x="1575" y="405"/>
                </a:lnTo>
                <a:lnTo>
                  <a:pt x="1569" y="418"/>
                </a:lnTo>
                <a:lnTo>
                  <a:pt x="1563" y="418"/>
                </a:lnTo>
                <a:lnTo>
                  <a:pt x="1550" y="412"/>
                </a:lnTo>
                <a:lnTo>
                  <a:pt x="1543" y="412"/>
                </a:lnTo>
                <a:lnTo>
                  <a:pt x="1543" y="418"/>
                </a:lnTo>
                <a:lnTo>
                  <a:pt x="1550" y="425"/>
                </a:lnTo>
                <a:lnTo>
                  <a:pt x="1556" y="425"/>
                </a:lnTo>
                <a:lnTo>
                  <a:pt x="1530" y="444"/>
                </a:lnTo>
                <a:lnTo>
                  <a:pt x="1492" y="476"/>
                </a:lnTo>
                <a:lnTo>
                  <a:pt x="1440" y="450"/>
                </a:lnTo>
                <a:lnTo>
                  <a:pt x="1440" y="444"/>
                </a:lnTo>
                <a:lnTo>
                  <a:pt x="1447" y="431"/>
                </a:lnTo>
                <a:lnTo>
                  <a:pt x="1460" y="425"/>
                </a:lnTo>
                <a:lnTo>
                  <a:pt x="1466" y="412"/>
                </a:lnTo>
                <a:lnTo>
                  <a:pt x="1466" y="405"/>
                </a:lnTo>
                <a:lnTo>
                  <a:pt x="1453" y="412"/>
                </a:lnTo>
                <a:lnTo>
                  <a:pt x="1453" y="393"/>
                </a:lnTo>
                <a:lnTo>
                  <a:pt x="1434" y="405"/>
                </a:lnTo>
                <a:lnTo>
                  <a:pt x="1421" y="418"/>
                </a:lnTo>
                <a:lnTo>
                  <a:pt x="1415" y="425"/>
                </a:lnTo>
                <a:lnTo>
                  <a:pt x="1363" y="425"/>
                </a:lnTo>
                <a:lnTo>
                  <a:pt x="1344" y="412"/>
                </a:lnTo>
                <a:lnTo>
                  <a:pt x="1305" y="393"/>
                </a:lnTo>
                <a:lnTo>
                  <a:pt x="1267" y="380"/>
                </a:lnTo>
                <a:lnTo>
                  <a:pt x="1248" y="367"/>
                </a:lnTo>
                <a:lnTo>
                  <a:pt x="1235" y="367"/>
                </a:lnTo>
                <a:lnTo>
                  <a:pt x="1222" y="354"/>
                </a:lnTo>
                <a:lnTo>
                  <a:pt x="1164" y="335"/>
                </a:lnTo>
                <a:lnTo>
                  <a:pt x="1145" y="328"/>
                </a:lnTo>
                <a:lnTo>
                  <a:pt x="1119" y="315"/>
                </a:lnTo>
                <a:lnTo>
                  <a:pt x="1068" y="303"/>
                </a:lnTo>
                <a:lnTo>
                  <a:pt x="952" y="264"/>
                </a:lnTo>
                <a:lnTo>
                  <a:pt x="900" y="238"/>
                </a:lnTo>
                <a:lnTo>
                  <a:pt x="823" y="213"/>
                </a:lnTo>
                <a:lnTo>
                  <a:pt x="753" y="200"/>
                </a:lnTo>
                <a:lnTo>
                  <a:pt x="695" y="193"/>
                </a:lnTo>
                <a:lnTo>
                  <a:pt x="611" y="187"/>
                </a:lnTo>
                <a:lnTo>
                  <a:pt x="585" y="180"/>
                </a:lnTo>
                <a:lnTo>
                  <a:pt x="579" y="180"/>
                </a:lnTo>
                <a:lnTo>
                  <a:pt x="573" y="187"/>
                </a:lnTo>
                <a:lnTo>
                  <a:pt x="579" y="206"/>
                </a:lnTo>
                <a:lnTo>
                  <a:pt x="579" y="213"/>
                </a:lnTo>
                <a:lnTo>
                  <a:pt x="585" y="213"/>
                </a:lnTo>
                <a:lnTo>
                  <a:pt x="598" y="200"/>
                </a:lnTo>
                <a:lnTo>
                  <a:pt x="605" y="200"/>
                </a:lnTo>
                <a:lnTo>
                  <a:pt x="611" y="200"/>
                </a:lnTo>
                <a:lnTo>
                  <a:pt x="624" y="206"/>
                </a:lnTo>
                <a:lnTo>
                  <a:pt x="688" y="213"/>
                </a:lnTo>
                <a:lnTo>
                  <a:pt x="720" y="225"/>
                </a:lnTo>
                <a:lnTo>
                  <a:pt x="746" y="232"/>
                </a:lnTo>
                <a:lnTo>
                  <a:pt x="804" y="238"/>
                </a:lnTo>
                <a:lnTo>
                  <a:pt x="836" y="251"/>
                </a:lnTo>
                <a:lnTo>
                  <a:pt x="888" y="264"/>
                </a:lnTo>
                <a:lnTo>
                  <a:pt x="952" y="283"/>
                </a:lnTo>
                <a:lnTo>
                  <a:pt x="990" y="296"/>
                </a:lnTo>
                <a:lnTo>
                  <a:pt x="1087" y="322"/>
                </a:lnTo>
                <a:lnTo>
                  <a:pt x="1029" y="322"/>
                </a:lnTo>
                <a:lnTo>
                  <a:pt x="990" y="322"/>
                </a:lnTo>
                <a:lnTo>
                  <a:pt x="952" y="322"/>
                </a:lnTo>
                <a:lnTo>
                  <a:pt x="926" y="328"/>
                </a:lnTo>
                <a:lnTo>
                  <a:pt x="933" y="335"/>
                </a:lnTo>
                <a:lnTo>
                  <a:pt x="939" y="335"/>
                </a:lnTo>
                <a:lnTo>
                  <a:pt x="965" y="328"/>
                </a:lnTo>
                <a:lnTo>
                  <a:pt x="1023" y="328"/>
                </a:lnTo>
                <a:lnTo>
                  <a:pt x="1061" y="328"/>
                </a:lnTo>
                <a:lnTo>
                  <a:pt x="1100" y="328"/>
                </a:lnTo>
                <a:lnTo>
                  <a:pt x="1119" y="335"/>
                </a:lnTo>
                <a:lnTo>
                  <a:pt x="1132" y="335"/>
                </a:lnTo>
                <a:lnTo>
                  <a:pt x="1138" y="341"/>
                </a:lnTo>
                <a:lnTo>
                  <a:pt x="1164" y="367"/>
                </a:lnTo>
                <a:lnTo>
                  <a:pt x="1190" y="373"/>
                </a:lnTo>
                <a:lnTo>
                  <a:pt x="1215" y="373"/>
                </a:lnTo>
                <a:lnTo>
                  <a:pt x="1248" y="386"/>
                </a:lnTo>
                <a:lnTo>
                  <a:pt x="1260" y="393"/>
                </a:lnTo>
                <a:lnTo>
                  <a:pt x="1235" y="393"/>
                </a:lnTo>
                <a:lnTo>
                  <a:pt x="1196" y="380"/>
                </a:lnTo>
                <a:lnTo>
                  <a:pt x="1183" y="386"/>
                </a:lnTo>
                <a:lnTo>
                  <a:pt x="1183" y="393"/>
                </a:lnTo>
                <a:lnTo>
                  <a:pt x="1190" y="393"/>
                </a:lnTo>
                <a:lnTo>
                  <a:pt x="1209" y="399"/>
                </a:lnTo>
                <a:lnTo>
                  <a:pt x="1254" y="405"/>
                </a:lnTo>
                <a:lnTo>
                  <a:pt x="1267" y="412"/>
                </a:lnTo>
                <a:lnTo>
                  <a:pt x="1286" y="412"/>
                </a:lnTo>
                <a:lnTo>
                  <a:pt x="1293" y="412"/>
                </a:lnTo>
                <a:lnTo>
                  <a:pt x="1299" y="418"/>
                </a:lnTo>
                <a:lnTo>
                  <a:pt x="1318" y="425"/>
                </a:lnTo>
                <a:lnTo>
                  <a:pt x="1325" y="425"/>
                </a:lnTo>
                <a:lnTo>
                  <a:pt x="1344" y="431"/>
                </a:lnTo>
                <a:lnTo>
                  <a:pt x="1376" y="438"/>
                </a:lnTo>
                <a:lnTo>
                  <a:pt x="1389" y="444"/>
                </a:lnTo>
                <a:lnTo>
                  <a:pt x="1402" y="457"/>
                </a:lnTo>
                <a:lnTo>
                  <a:pt x="1428" y="470"/>
                </a:lnTo>
                <a:lnTo>
                  <a:pt x="1473" y="495"/>
                </a:lnTo>
                <a:lnTo>
                  <a:pt x="1466" y="502"/>
                </a:lnTo>
                <a:lnTo>
                  <a:pt x="1453" y="515"/>
                </a:lnTo>
                <a:lnTo>
                  <a:pt x="1447" y="521"/>
                </a:lnTo>
                <a:lnTo>
                  <a:pt x="1395" y="553"/>
                </a:lnTo>
                <a:lnTo>
                  <a:pt x="1370" y="547"/>
                </a:lnTo>
                <a:lnTo>
                  <a:pt x="1344" y="547"/>
                </a:lnTo>
                <a:lnTo>
                  <a:pt x="1318" y="547"/>
                </a:lnTo>
                <a:lnTo>
                  <a:pt x="1305" y="540"/>
                </a:lnTo>
                <a:lnTo>
                  <a:pt x="1305" y="534"/>
                </a:lnTo>
                <a:lnTo>
                  <a:pt x="1293" y="534"/>
                </a:lnTo>
                <a:lnTo>
                  <a:pt x="1267" y="528"/>
                </a:lnTo>
                <a:lnTo>
                  <a:pt x="1248" y="521"/>
                </a:lnTo>
                <a:lnTo>
                  <a:pt x="1003" y="425"/>
                </a:lnTo>
                <a:lnTo>
                  <a:pt x="881" y="380"/>
                </a:lnTo>
                <a:lnTo>
                  <a:pt x="843" y="367"/>
                </a:lnTo>
                <a:lnTo>
                  <a:pt x="804" y="348"/>
                </a:lnTo>
                <a:lnTo>
                  <a:pt x="759" y="335"/>
                </a:lnTo>
                <a:lnTo>
                  <a:pt x="733" y="328"/>
                </a:lnTo>
                <a:lnTo>
                  <a:pt x="708" y="322"/>
                </a:lnTo>
                <a:lnTo>
                  <a:pt x="675" y="322"/>
                </a:lnTo>
                <a:lnTo>
                  <a:pt x="605" y="322"/>
                </a:lnTo>
                <a:lnTo>
                  <a:pt x="592" y="322"/>
                </a:lnTo>
                <a:lnTo>
                  <a:pt x="592" y="309"/>
                </a:lnTo>
                <a:lnTo>
                  <a:pt x="566" y="309"/>
                </a:lnTo>
                <a:lnTo>
                  <a:pt x="547" y="309"/>
                </a:lnTo>
                <a:lnTo>
                  <a:pt x="540" y="315"/>
                </a:lnTo>
                <a:lnTo>
                  <a:pt x="540" y="322"/>
                </a:lnTo>
                <a:lnTo>
                  <a:pt x="534" y="322"/>
                </a:lnTo>
                <a:lnTo>
                  <a:pt x="521" y="322"/>
                </a:lnTo>
                <a:lnTo>
                  <a:pt x="515" y="315"/>
                </a:lnTo>
                <a:lnTo>
                  <a:pt x="502" y="315"/>
                </a:lnTo>
                <a:lnTo>
                  <a:pt x="495" y="322"/>
                </a:lnTo>
                <a:lnTo>
                  <a:pt x="483" y="328"/>
                </a:lnTo>
                <a:lnTo>
                  <a:pt x="483" y="335"/>
                </a:lnTo>
                <a:lnTo>
                  <a:pt x="489" y="328"/>
                </a:lnTo>
                <a:lnTo>
                  <a:pt x="495" y="341"/>
                </a:lnTo>
                <a:lnTo>
                  <a:pt x="508" y="348"/>
                </a:lnTo>
                <a:lnTo>
                  <a:pt x="547" y="348"/>
                </a:lnTo>
                <a:lnTo>
                  <a:pt x="566" y="354"/>
                </a:lnTo>
                <a:lnTo>
                  <a:pt x="592" y="367"/>
                </a:lnTo>
                <a:lnTo>
                  <a:pt x="605" y="367"/>
                </a:lnTo>
                <a:lnTo>
                  <a:pt x="618" y="354"/>
                </a:lnTo>
                <a:lnTo>
                  <a:pt x="624" y="367"/>
                </a:lnTo>
                <a:lnTo>
                  <a:pt x="630" y="373"/>
                </a:lnTo>
                <a:lnTo>
                  <a:pt x="637" y="386"/>
                </a:lnTo>
                <a:lnTo>
                  <a:pt x="656" y="386"/>
                </a:lnTo>
                <a:lnTo>
                  <a:pt x="714" y="405"/>
                </a:lnTo>
                <a:lnTo>
                  <a:pt x="733" y="418"/>
                </a:lnTo>
                <a:lnTo>
                  <a:pt x="701" y="418"/>
                </a:lnTo>
                <a:lnTo>
                  <a:pt x="637" y="418"/>
                </a:lnTo>
                <a:lnTo>
                  <a:pt x="598" y="412"/>
                </a:lnTo>
                <a:lnTo>
                  <a:pt x="585" y="412"/>
                </a:lnTo>
                <a:lnTo>
                  <a:pt x="566" y="418"/>
                </a:lnTo>
                <a:lnTo>
                  <a:pt x="540" y="425"/>
                </a:lnTo>
                <a:lnTo>
                  <a:pt x="534" y="425"/>
                </a:lnTo>
                <a:lnTo>
                  <a:pt x="521" y="418"/>
                </a:lnTo>
                <a:lnTo>
                  <a:pt x="515" y="412"/>
                </a:lnTo>
                <a:lnTo>
                  <a:pt x="508" y="412"/>
                </a:lnTo>
                <a:lnTo>
                  <a:pt x="495" y="418"/>
                </a:lnTo>
                <a:lnTo>
                  <a:pt x="489" y="418"/>
                </a:lnTo>
                <a:lnTo>
                  <a:pt x="463" y="418"/>
                </a:lnTo>
                <a:lnTo>
                  <a:pt x="438" y="418"/>
                </a:lnTo>
                <a:lnTo>
                  <a:pt x="418" y="425"/>
                </a:lnTo>
                <a:lnTo>
                  <a:pt x="380" y="438"/>
                </a:lnTo>
                <a:lnTo>
                  <a:pt x="367" y="444"/>
                </a:lnTo>
                <a:lnTo>
                  <a:pt x="348" y="450"/>
                </a:lnTo>
                <a:lnTo>
                  <a:pt x="335" y="450"/>
                </a:lnTo>
                <a:lnTo>
                  <a:pt x="322" y="457"/>
                </a:lnTo>
                <a:lnTo>
                  <a:pt x="322" y="470"/>
                </a:lnTo>
                <a:lnTo>
                  <a:pt x="328" y="470"/>
                </a:lnTo>
                <a:lnTo>
                  <a:pt x="348" y="457"/>
                </a:lnTo>
                <a:lnTo>
                  <a:pt x="360" y="457"/>
                </a:lnTo>
                <a:lnTo>
                  <a:pt x="367" y="470"/>
                </a:lnTo>
                <a:lnTo>
                  <a:pt x="373" y="470"/>
                </a:lnTo>
                <a:lnTo>
                  <a:pt x="380" y="457"/>
                </a:lnTo>
                <a:lnTo>
                  <a:pt x="405" y="457"/>
                </a:lnTo>
                <a:lnTo>
                  <a:pt x="405" y="450"/>
                </a:lnTo>
                <a:lnTo>
                  <a:pt x="386" y="457"/>
                </a:lnTo>
                <a:lnTo>
                  <a:pt x="386" y="450"/>
                </a:lnTo>
                <a:lnTo>
                  <a:pt x="399" y="444"/>
                </a:lnTo>
                <a:lnTo>
                  <a:pt x="431" y="438"/>
                </a:lnTo>
                <a:lnTo>
                  <a:pt x="495" y="438"/>
                </a:lnTo>
                <a:lnTo>
                  <a:pt x="540" y="438"/>
                </a:lnTo>
                <a:lnTo>
                  <a:pt x="585" y="450"/>
                </a:lnTo>
                <a:lnTo>
                  <a:pt x="611" y="470"/>
                </a:lnTo>
                <a:lnTo>
                  <a:pt x="592" y="470"/>
                </a:lnTo>
                <a:lnTo>
                  <a:pt x="573" y="457"/>
                </a:lnTo>
                <a:lnTo>
                  <a:pt x="547" y="457"/>
                </a:lnTo>
                <a:lnTo>
                  <a:pt x="528" y="457"/>
                </a:lnTo>
                <a:lnTo>
                  <a:pt x="515" y="450"/>
                </a:lnTo>
                <a:lnTo>
                  <a:pt x="476" y="457"/>
                </a:lnTo>
                <a:lnTo>
                  <a:pt x="438" y="457"/>
                </a:lnTo>
                <a:lnTo>
                  <a:pt x="483" y="457"/>
                </a:lnTo>
                <a:lnTo>
                  <a:pt x="502" y="470"/>
                </a:lnTo>
                <a:lnTo>
                  <a:pt x="534" y="470"/>
                </a:lnTo>
                <a:lnTo>
                  <a:pt x="553" y="470"/>
                </a:lnTo>
                <a:lnTo>
                  <a:pt x="573" y="476"/>
                </a:lnTo>
                <a:lnTo>
                  <a:pt x="598" y="483"/>
                </a:lnTo>
                <a:lnTo>
                  <a:pt x="643" y="489"/>
                </a:lnTo>
                <a:lnTo>
                  <a:pt x="669" y="495"/>
                </a:lnTo>
                <a:lnTo>
                  <a:pt x="701" y="508"/>
                </a:lnTo>
                <a:lnTo>
                  <a:pt x="746" y="528"/>
                </a:lnTo>
                <a:lnTo>
                  <a:pt x="791" y="540"/>
                </a:lnTo>
                <a:lnTo>
                  <a:pt x="843" y="560"/>
                </a:lnTo>
                <a:lnTo>
                  <a:pt x="888" y="566"/>
                </a:lnTo>
                <a:lnTo>
                  <a:pt x="907" y="579"/>
                </a:lnTo>
                <a:lnTo>
                  <a:pt x="939" y="592"/>
                </a:lnTo>
                <a:lnTo>
                  <a:pt x="965" y="605"/>
                </a:lnTo>
                <a:lnTo>
                  <a:pt x="1003" y="605"/>
                </a:lnTo>
                <a:lnTo>
                  <a:pt x="1042" y="611"/>
                </a:lnTo>
                <a:lnTo>
                  <a:pt x="1080" y="618"/>
                </a:lnTo>
                <a:lnTo>
                  <a:pt x="1119" y="618"/>
                </a:lnTo>
                <a:lnTo>
                  <a:pt x="1113" y="605"/>
                </a:lnTo>
                <a:lnTo>
                  <a:pt x="1068" y="598"/>
                </a:lnTo>
                <a:lnTo>
                  <a:pt x="1023" y="598"/>
                </a:lnTo>
                <a:lnTo>
                  <a:pt x="978" y="592"/>
                </a:lnTo>
                <a:lnTo>
                  <a:pt x="952" y="585"/>
                </a:lnTo>
                <a:lnTo>
                  <a:pt x="926" y="566"/>
                </a:lnTo>
                <a:lnTo>
                  <a:pt x="900" y="560"/>
                </a:lnTo>
                <a:lnTo>
                  <a:pt x="875" y="560"/>
                </a:lnTo>
                <a:lnTo>
                  <a:pt x="798" y="534"/>
                </a:lnTo>
                <a:lnTo>
                  <a:pt x="753" y="521"/>
                </a:lnTo>
                <a:lnTo>
                  <a:pt x="830" y="540"/>
                </a:lnTo>
                <a:lnTo>
                  <a:pt x="759" y="515"/>
                </a:lnTo>
                <a:lnTo>
                  <a:pt x="759" y="508"/>
                </a:lnTo>
                <a:lnTo>
                  <a:pt x="772" y="515"/>
                </a:lnTo>
                <a:lnTo>
                  <a:pt x="791" y="521"/>
                </a:lnTo>
                <a:lnTo>
                  <a:pt x="823" y="521"/>
                </a:lnTo>
                <a:lnTo>
                  <a:pt x="823" y="521"/>
                </a:lnTo>
                <a:lnTo>
                  <a:pt x="823" y="515"/>
                </a:lnTo>
                <a:lnTo>
                  <a:pt x="875" y="521"/>
                </a:lnTo>
                <a:lnTo>
                  <a:pt x="913" y="528"/>
                </a:lnTo>
                <a:lnTo>
                  <a:pt x="945" y="534"/>
                </a:lnTo>
                <a:lnTo>
                  <a:pt x="997" y="534"/>
                </a:lnTo>
                <a:lnTo>
                  <a:pt x="1035" y="540"/>
                </a:lnTo>
                <a:lnTo>
                  <a:pt x="1100" y="560"/>
                </a:lnTo>
                <a:lnTo>
                  <a:pt x="1132" y="560"/>
                </a:lnTo>
                <a:lnTo>
                  <a:pt x="1132" y="566"/>
                </a:lnTo>
                <a:lnTo>
                  <a:pt x="1119" y="579"/>
                </a:lnTo>
                <a:lnTo>
                  <a:pt x="1113" y="585"/>
                </a:lnTo>
                <a:lnTo>
                  <a:pt x="1119" y="592"/>
                </a:lnTo>
                <a:lnTo>
                  <a:pt x="1138" y="585"/>
                </a:lnTo>
                <a:lnTo>
                  <a:pt x="1151" y="579"/>
                </a:lnTo>
                <a:lnTo>
                  <a:pt x="1170" y="566"/>
                </a:lnTo>
                <a:lnTo>
                  <a:pt x="1196" y="560"/>
                </a:lnTo>
                <a:lnTo>
                  <a:pt x="1209" y="553"/>
                </a:lnTo>
                <a:lnTo>
                  <a:pt x="1215" y="553"/>
                </a:lnTo>
                <a:lnTo>
                  <a:pt x="1222" y="560"/>
                </a:lnTo>
                <a:lnTo>
                  <a:pt x="1228" y="566"/>
                </a:lnTo>
                <a:lnTo>
                  <a:pt x="1235" y="560"/>
                </a:lnTo>
                <a:lnTo>
                  <a:pt x="1254" y="553"/>
                </a:lnTo>
                <a:lnTo>
                  <a:pt x="1260" y="553"/>
                </a:lnTo>
                <a:lnTo>
                  <a:pt x="1260" y="560"/>
                </a:lnTo>
                <a:lnTo>
                  <a:pt x="1248" y="566"/>
                </a:lnTo>
                <a:lnTo>
                  <a:pt x="1248" y="579"/>
                </a:lnTo>
                <a:lnTo>
                  <a:pt x="1260" y="579"/>
                </a:lnTo>
                <a:lnTo>
                  <a:pt x="1273" y="579"/>
                </a:lnTo>
                <a:lnTo>
                  <a:pt x="1293" y="592"/>
                </a:lnTo>
                <a:lnTo>
                  <a:pt x="1344" y="605"/>
                </a:lnTo>
                <a:lnTo>
                  <a:pt x="1331" y="618"/>
                </a:lnTo>
                <a:lnTo>
                  <a:pt x="1363" y="618"/>
                </a:lnTo>
                <a:lnTo>
                  <a:pt x="1363" y="611"/>
                </a:lnTo>
                <a:lnTo>
                  <a:pt x="1395" y="618"/>
                </a:lnTo>
                <a:lnTo>
                  <a:pt x="1421" y="618"/>
                </a:lnTo>
                <a:lnTo>
                  <a:pt x="1376" y="605"/>
                </a:lnTo>
                <a:lnTo>
                  <a:pt x="1395" y="598"/>
                </a:lnTo>
                <a:lnTo>
                  <a:pt x="1415" y="605"/>
                </a:lnTo>
                <a:lnTo>
                  <a:pt x="1440" y="605"/>
                </a:lnTo>
                <a:lnTo>
                  <a:pt x="1428" y="598"/>
                </a:lnTo>
                <a:lnTo>
                  <a:pt x="1408" y="592"/>
                </a:lnTo>
                <a:lnTo>
                  <a:pt x="1408" y="585"/>
                </a:lnTo>
                <a:lnTo>
                  <a:pt x="1408" y="579"/>
                </a:lnTo>
                <a:lnTo>
                  <a:pt x="1421" y="560"/>
                </a:lnTo>
                <a:lnTo>
                  <a:pt x="1434" y="560"/>
                </a:lnTo>
                <a:lnTo>
                  <a:pt x="1460" y="566"/>
                </a:lnTo>
                <a:lnTo>
                  <a:pt x="1473" y="566"/>
                </a:lnTo>
                <a:lnTo>
                  <a:pt x="1492" y="560"/>
                </a:lnTo>
                <a:lnTo>
                  <a:pt x="1518" y="560"/>
                </a:lnTo>
                <a:lnTo>
                  <a:pt x="1550" y="566"/>
                </a:lnTo>
                <a:lnTo>
                  <a:pt x="1608" y="566"/>
                </a:lnTo>
                <a:lnTo>
                  <a:pt x="1633" y="579"/>
                </a:lnTo>
                <a:lnTo>
                  <a:pt x="1665" y="579"/>
                </a:lnTo>
                <a:lnTo>
                  <a:pt x="1704" y="579"/>
                </a:lnTo>
                <a:lnTo>
                  <a:pt x="1710" y="585"/>
                </a:lnTo>
                <a:lnTo>
                  <a:pt x="1704" y="592"/>
                </a:lnTo>
                <a:lnTo>
                  <a:pt x="1698" y="598"/>
                </a:lnTo>
                <a:lnTo>
                  <a:pt x="1665" y="618"/>
                </a:lnTo>
                <a:lnTo>
                  <a:pt x="1685" y="618"/>
                </a:lnTo>
                <a:lnTo>
                  <a:pt x="1698" y="611"/>
                </a:lnTo>
                <a:lnTo>
                  <a:pt x="1717" y="598"/>
                </a:lnTo>
                <a:lnTo>
                  <a:pt x="1730" y="585"/>
                </a:lnTo>
                <a:lnTo>
                  <a:pt x="1743" y="592"/>
                </a:lnTo>
                <a:lnTo>
                  <a:pt x="1768" y="598"/>
                </a:lnTo>
                <a:lnTo>
                  <a:pt x="1775" y="598"/>
                </a:lnTo>
                <a:lnTo>
                  <a:pt x="1775" y="592"/>
                </a:lnTo>
                <a:lnTo>
                  <a:pt x="1781" y="592"/>
                </a:lnTo>
                <a:lnTo>
                  <a:pt x="1800" y="598"/>
                </a:lnTo>
                <a:lnTo>
                  <a:pt x="1813" y="598"/>
                </a:lnTo>
                <a:lnTo>
                  <a:pt x="1820" y="598"/>
                </a:lnTo>
                <a:lnTo>
                  <a:pt x="1865" y="611"/>
                </a:lnTo>
                <a:lnTo>
                  <a:pt x="1878" y="611"/>
                </a:lnTo>
                <a:lnTo>
                  <a:pt x="1884" y="618"/>
                </a:lnTo>
                <a:lnTo>
                  <a:pt x="1948" y="618"/>
                </a:lnTo>
                <a:lnTo>
                  <a:pt x="1942" y="611"/>
                </a:lnTo>
                <a:lnTo>
                  <a:pt x="1942" y="598"/>
                </a:lnTo>
                <a:lnTo>
                  <a:pt x="1910" y="598"/>
                </a:lnTo>
                <a:lnTo>
                  <a:pt x="1929" y="592"/>
                </a:lnTo>
                <a:lnTo>
                  <a:pt x="5433" y="495"/>
                </a:lnTo>
                <a:lnTo>
                  <a:pt x="1556" y="348"/>
                </a:lnTo>
                <a:lnTo>
                  <a:pt x="1556" y="341"/>
                </a:lnTo>
                <a:lnTo>
                  <a:pt x="1575" y="341"/>
                </a:lnTo>
                <a:lnTo>
                  <a:pt x="1620" y="354"/>
                </a:lnTo>
                <a:lnTo>
                  <a:pt x="1646" y="380"/>
                </a:lnTo>
                <a:lnTo>
                  <a:pt x="1633" y="380"/>
                </a:lnTo>
                <a:lnTo>
                  <a:pt x="1556" y="348"/>
                </a:lnTo>
                <a:lnTo>
                  <a:pt x="5433" y="495"/>
                </a:lnTo>
                <a:lnTo>
                  <a:pt x="714" y="450"/>
                </a:lnTo>
                <a:lnTo>
                  <a:pt x="733" y="457"/>
                </a:lnTo>
                <a:lnTo>
                  <a:pt x="727" y="470"/>
                </a:lnTo>
                <a:lnTo>
                  <a:pt x="714" y="470"/>
                </a:lnTo>
                <a:lnTo>
                  <a:pt x="708" y="450"/>
                </a:lnTo>
                <a:lnTo>
                  <a:pt x="708" y="444"/>
                </a:lnTo>
                <a:lnTo>
                  <a:pt x="714" y="450"/>
                </a:lnTo>
                <a:lnTo>
                  <a:pt x="5433" y="495"/>
                </a:lnTo>
                <a:lnTo>
                  <a:pt x="746" y="489"/>
                </a:lnTo>
                <a:lnTo>
                  <a:pt x="708" y="483"/>
                </a:lnTo>
                <a:lnTo>
                  <a:pt x="682" y="476"/>
                </a:lnTo>
                <a:lnTo>
                  <a:pt x="656" y="476"/>
                </a:lnTo>
                <a:lnTo>
                  <a:pt x="650" y="470"/>
                </a:lnTo>
                <a:lnTo>
                  <a:pt x="650" y="457"/>
                </a:lnTo>
                <a:lnTo>
                  <a:pt x="643" y="450"/>
                </a:lnTo>
                <a:lnTo>
                  <a:pt x="630" y="444"/>
                </a:lnTo>
                <a:lnTo>
                  <a:pt x="624" y="438"/>
                </a:lnTo>
                <a:lnTo>
                  <a:pt x="637" y="438"/>
                </a:lnTo>
                <a:lnTo>
                  <a:pt x="643" y="438"/>
                </a:lnTo>
                <a:lnTo>
                  <a:pt x="656" y="444"/>
                </a:lnTo>
                <a:lnTo>
                  <a:pt x="688" y="450"/>
                </a:lnTo>
                <a:lnTo>
                  <a:pt x="720" y="476"/>
                </a:lnTo>
                <a:lnTo>
                  <a:pt x="746" y="489"/>
                </a:lnTo>
                <a:lnTo>
                  <a:pt x="5433" y="495"/>
                </a:lnTo>
                <a:lnTo>
                  <a:pt x="907" y="521"/>
                </a:lnTo>
                <a:lnTo>
                  <a:pt x="855" y="508"/>
                </a:lnTo>
                <a:lnTo>
                  <a:pt x="843" y="508"/>
                </a:lnTo>
                <a:lnTo>
                  <a:pt x="823" y="502"/>
                </a:lnTo>
                <a:lnTo>
                  <a:pt x="804" y="502"/>
                </a:lnTo>
                <a:lnTo>
                  <a:pt x="791" y="489"/>
                </a:lnTo>
                <a:lnTo>
                  <a:pt x="759" y="483"/>
                </a:lnTo>
                <a:lnTo>
                  <a:pt x="746" y="476"/>
                </a:lnTo>
                <a:lnTo>
                  <a:pt x="740" y="470"/>
                </a:lnTo>
                <a:lnTo>
                  <a:pt x="746" y="470"/>
                </a:lnTo>
                <a:lnTo>
                  <a:pt x="772" y="457"/>
                </a:lnTo>
                <a:lnTo>
                  <a:pt x="785" y="457"/>
                </a:lnTo>
                <a:lnTo>
                  <a:pt x="798" y="470"/>
                </a:lnTo>
                <a:lnTo>
                  <a:pt x="810" y="476"/>
                </a:lnTo>
                <a:lnTo>
                  <a:pt x="836" y="476"/>
                </a:lnTo>
                <a:lnTo>
                  <a:pt x="855" y="476"/>
                </a:lnTo>
                <a:lnTo>
                  <a:pt x="862" y="483"/>
                </a:lnTo>
                <a:lnTo>
                  <a:pt x="888" y="495"/>
                </a:lnTo>
                <a:lnTo>
                  <a:pt x="907" y="502"/>
                </a:lnTo>
                <a:lnTo>
                  <a:pt x="920" y="508"/>
                </a:lnTo>
                <a:lnTo>
                  <a:pt x="913" y="515"/>
                </a:lnTo>
                <a:lnTo>
                  <a:pt x="907" y="521"/>
                </a:lnTo>
                <a:lnTo>
                  <a:pt x="5433" y="495"/>
                </a:lnTo>
                <a:lnTo>
                  <a:pt x="1241" y="547"/>
                </a:lnTo>
                <a:lnTo>
                  <a:pt x="1222" y="540"/>
                </a:lnTo>
                <a:lnTo>
                  <a:pt x="1209" y="540"/>
                </a:lnTo>
                <a:lnTo>
                  <a:pt x="1203" y="534"/>
                </a:lnTo>
                <a:lnTo>
                  <a:pt x="1196" y="534"/>
                </a:lnTo>
                <a:lnTo>
                  <a:pt x="1196" y="540"/>
                </a:lnTo>
                <a:lnTo>
                  <a:pt x="1170" y="540"/>
                </a:lnTo>
                <a:lnTo>
                  <a:pt x="1170" y="534"/>
                </a:lnTo>
                <a:lnTo>
                  <a:pt x="1170" y="521"/>
                </a:lnTo>
                <a:lnTo>
                  <a:pt x="1170" y="521"/>
                </a:lnTo>
                <a:lnTo>
                  <a:pt x="1164" y="521"/>
                </a:lnTo>
                <a:lnTo>
                  <a:pt x="1145" y="515"/>
                </a:lnTo>
                <a:lnTo>
                  <a:pt x="1100" y="508"/>
                </a:lnTo>
                <a:lnTo>
                  <a:pt x="1068" y="508"/>
                </a:lnTo>
                <a:lnTo>
                  <a:pt x="1042" y="508"/>
                </a:lnTo>
                <a:lnTo>
                  <a:pt x="1003" y="502"/>
                </a:lnTo>
                <a:lnTo>
                  <a:pt x="965" y="489"/>
                </a:lnTo>
                <a:lnTo>
                  <a:pt x="952" y="483"/>
                </a:lnTo>
                <a:lnTo>
                  <a:pt x="939" y="476"/>
                </a:lnTo>
                <a:lnTo>
                  <a:pt x="907" y="457"/>
                </a:lnTo>
                <a:lnTo>
                  <a:pt x="881" y="450"/>
                </a:lnTo>
                <a:lnTo>
                  <a:pt x="843" y="438"/>
                </a:lnTo>
                <a:lnTo>
                  <a:pt x="798" y="425"/>
                </a:lnTo>
                <a:lnTo>
                  <a:pt x="778" y="418"/>
                </a:lnTo>
                <a:lnTo>
                  <a:pt x="720" y="393"/>
                </a:lnTo>
                <a:lnTo>
                  <a:pt x="688" y="373"/>
                </a:lnTo>
                <a:lnTo>
                  <a:pt x="669" y="354"/>
                </a:lnTo>
                <a:lnTo>
                  <a:pt x="669" y="348"/>
                </a:lnTo>
                <a:lnTo>
                  <a:pt x="669" y="341"/>
                </a:lnTo>
                <a:lnTo>
                  <a:pt x="675" y="341"/>
                </a:lnTo>
                <a:lnTo>
                  <a:pt x="682" y="354"/>
                </a:lnTo>
                <a:lnTo>
                  <a:pt x="688" y="354"/>
                </a:lnTo>
                <a:lnTo>
                  <a:pt x="695" y="354"/>
                </a:lnTo>
                <a:lnTo>
                  <a:pt x="701" y="348"/>
                </a:lnTo>
                <a:lnTo>
                  <a:pt x="733" y="354"/>
                </a:lnTo>
                <a:lnTo>
                  <a:pt x="817" y="380"/>
                </a:lnTo>
                <a:lnTo>
                  <a:pt x="855" y="386"/>
                </a:lnTo>
                <a:lnTo>
                  <a:pt x="907" y="399"/>
                </a:lnTo>
                <a:lnTo>
                  <a:pt x="939" y="412"/>
                </a:lnTo>
                <a:lnTo>
                  <a:pt x="952" y="418"/>
                </a:lnTo>
                <a:lnTo>
                  <a:pt x="990" y="438"/>
                </a:lnTo>
                <a:lnTo>
                  <a:pt x="1132" y="495"/>
                </a:lnTo>
                <a:lnTo>
                  <a:pt x="1248" y="534"/>
                </a:lnTo>
                <a:lnTo>
                  <a:pt x="1248" y="540"/>
                </a:lnTo>
                <a:lnTo>
                  <a:pt x="1241" y="547"/>
                </a:lnTo>
                <a:lnTo>
                  <a:pt x="5433" y="495"/>
                </a:lnTo>
                <a:lnTo>
                  <a:pt x="1350" y="598"/>
                </a:lnTo>
                <a:lnTo>
                  <a:pt x="1312" y="585"/>
                </a:lnTo>
                <a:lnTo>
                  <a:pt x="1299" y="579"/>
                </a:lnTo>
                <a:lnTo>
                  <a:pt x="1273" y="560"/>
                </a:lnTo>
                <a:lnTo>
                  <a:pt x="1273" y="553"/>
                </a:lnTo>
                <a:lnTo>
                  <a:pt x="1286" y="553"/>
                </a:lnTo>
                <a:lnTo>
                  <a:pt x="1305" y="560"/>
                </a:lnTo>
                <a:lnTo>
                  <a:pt x="1318" y="560"/>
                </a:lnTo>
                <a:lnTo>
                  <a:pt x="1331" y="566"/>
                </a:lnTo>
                <a:lnTo>
                  <a:pt x="1357" y="585"/>
                </a:lnTo>
                <a:lnTo>
                  <a:pt x="1350" y="598"/>
                </a:lnTo>
                <a:lnTo>
                  <a:pt x="5433" y="495"/>
                </a:lnTo>
                <a:lnTo>
                  <a:pt x="1370" y="566"/>
                </a:lnTo>
                <a:lnTo>
                  <a:pt x="1357" y="566"/>
                </a:lnTo>
                <a:lnTo>
                  <a:pt x="1357" y="560"/>
                </a:lnTo>
                <a:lnTo>
                  <a:pt x="1363" y="560"/>
                </a:lnTo>
                <a:lnTo>
                  <a:pt x="1376" y="560"/>
                </a:lnTo>
                <a:lnTo>
                  <a:pt x="1370" y="566"/>
                </a:lnTo>
                <a:lnTo>
                  <a:pt x="5433" y="495"/>
                </a:lnTo>
                <a:lnTo>
                  <a:pt x="1659" y="560"/>
                </a:lnTo>
                <a:lnTo>
                  <a:pt x="1633" y="560"/>
                </a:lnTo>
                <a:lnTo>
                  <a:pt x="1601" y="553"/>
                </a:lnTo>
                <a:lnTo>
                  <a:pt x="1569" y="553"/>
                </a:lnTo>
                <a:lnTo>
                  <a:pt x="1543" y="553"/>
                </a:lnTo>
                <a:lnTo>
                  <a:pt x="1518" y="547"/>
                </a:lnTo>
                <a:lnTo>
                  <a:pt x="1492" y="553"/>
                </a:lnTo>
                <a:lnTo>
                  <a:pt x="1453" y="553"/>
                </a:lnTo>
                <a:lnTo>
                  <a:pt x="1434" y="547"/>
                </a:lnTo>
                <a:lnTo>
                  <a:pt x="1440" y="540"/>
                </a:lnTo>
                <a:lnTo>
                  <a:pt x="1453" y="521"/>
                </a:lnTo>
                <a:lnTo>
                  <a:pt x="1460" y="521"/>
                </a:lnTo>
                <a:lnTo>
                  <a:pt x="1466" y="521"/>
                </a:lnTo>
                <a:lnTo>
                  <a:pt x="1492" y="521"/>
                </a:lnTo>
                <a:lnTo>
                  <a:pt x="1479" y="515"/>
                </a:lnTo>
                <a:lnTo>
                  <a:pt x="1473" y="508"/>
                </a:lnTo>
                <a:lnTo>
                  <a:pt x="1479" y="502"/>
                </a:lnTo>
                <a:lnTo>
                  <a:pt x="1498" y="495"/>
                </a:lnTo>
                <a:lnTo>
                  <a:pt x="1511" y="495"/>
                </a:lnTo>
                <a:lnTo>
                  <a:pt x="1543" y="508"/>
                </a:lnTo>
                <a:lnTo>
                  <a:pt x="1582" y="521"/>
                </a:lnTo>
                <a:lnTo>
                  <a:pt x="1633" y="534"/>
                </a:lnTo>
                <a:lnTo>
                  <a:pt x="1678" y="560"/>
                </a:lnTo>
                <a:lnTo>
                  <a:pt x="1659" y="560"/>
                </a:lnTo>
                <a:lnTo>
                  <a:pt x="5433" y="495"/>
                </a:lnTo>
                <a:lnTo>
                  <a:pt x="444" y="84"/>
                </a:lnTo>
                <a:lnTo>
                  <a:pt x="444" y="78"/>
                </a:lnTo>
                <a:lnTo>
                  <a:pt x="438" y="84"/>
                </a:lnTo>
                <a:lnTo>
                  <a:pt x="431" y="90"/>
                </a:lnTo>
                <a:lnTo>
                  <a:pt x="438" y="90"/>
                </a:lnTo>
                <a:lnTo>
                  <a:pt x="444" y="84"/>
                </a:lnTo>
                <a:lnTo>
                  <a:pt x="5433" y="495"/>
                </a:lnTo>
                <a:lnTo>
                  <a:pt x="296" y="39"/>
                </a:lnTo>
                <a:lnTo>
                  <a:pt x="315" y="39"/>
                </a:lnTo>
                <a:lnTo>
                  <a:pt x="322" y="39"/>
                </a:lnTo>
                <a:lnTo>
                  <a:pt x="328" y="39"/>
                </a:lnTo>
                <a:lnTo>
                  <a:pt x="322" y="39"/>
                </a:lnTo>
                <a:lnTo>
                  <a:pt x="309" y="39"/>
                </a:lnTo>
                <a:lnTo>
                  <a:pt x="296" y="39"/>
                </a:lnTo>
                <a:lnTo>
                  <a:pt x="290" y="39"/>
                </a:lnTo>
                <a:lnTo>
                  <a:pt x="296" y="39"/>
                </a:lnTo>
                <a:lnTo>
                  <a:pt x="5433" y="495"/>
                </a:lnTo>
                <a:lnTo>
                  <a:pt x="380" y="380"/>
                </a:lnTo>
                <a:lnTo>
                  <a:pt x="386" y="386"/>
                </a:lnTo>
                <a:lnTo>
                  <a:pt x="399" y="380"/>
                </a:lnTo>
                <a:lnTo>
                  <a:pt x="386" y="380"/>
                </a:lnTo>
                <a:lnTo>
                  <a:pt x="380" y="380"/>
                </a:lnTo>
                <a:lnTo>
                  <a:pt x="5433" y="495"/>
                </a:lnTo>
                <a:lnTo>
                  <a:pt x="2527" y="328"/>
                </a:lnTo>
                <a:lnTo>
                  <a:pt x="2559" y="315"/>
                </a:lnTo>
                <a:lnTo>
                  <a:pt x="2572" y="315"/>
                </a:lnTo>
                <a:lnTo>
                  <a:pt x="2578" y="315"/>
                </a:lnTo>
                <a:lnTo>
                  <a:pt x="2585" y="309"/>
                </a:lnTo>
                <a:lnTo>
                  <a:pt x="2598" y="309"/>
                </a:lnTo>
                <a:lnTo>
                  <a:pt x="2610" y="309"/>
                </a:lnTo>
                <a:lnTo>
                  <a:pt x="2610" y="303"/>
                </a:lnTo>
                <a:lnTo>
                  <a:pt x="2604" y="303"/>
                </a:lnTo>
                <a:lnTo>
                  <a:pt x="2559" y="309"/>
                </a:lnTo>
                <a:lnTo>
                  <a:pt x="2546" y="309"/>
                </a:lnTo>
                <a:lnTo>
                  <a:pt x="2527" y="315"/>
                </a:lnTo>
                <a:lnTo>
                  <a:pt x="2482" y="328"/>
                </a:lnTo>
                <a:lnTo>
                  <a:pt x="2418" y="341"/>
                </a:lnTo>
                <a:lnTo>
                  <a:pt x="2385" y="341"/>
                </a:lnTo>
                <a:lnTo>
                  <a:pt x="2360" y="341"/>
                </a:lnTo>
                <a:lnTo>
                  <a:pt x="2347" y="354"/>
                </a:lnTo>
                <a:lnTo>
                  <a:pt x="2328" y="354"/>
                </a:lnTo>
                <a:lnTo>
                  <a:pt x="2295" y="367"/>
                </a:lnTo>
                <a:lnTo>
                  <a:pt x="2283" y="367"/>
                </a:lnTo>
                <a:lnTo>
                  <a:pt x="2276" y="367"/>
                </a:lnTo>
                <a:lnTo>
                  <a:pt x="2270" y="373"/>
                </a:lnTo>
                <a:lnTo>
                  <a:pt x="2270" y="380"/>
                </a:lnTo>
                <a:lnTo>
                  <a:pt x="2283" y="380"/>
                </a:lnTo>
                <a:lnTo>
                  <a:pt x="2295" y="380"/>
                </a:lnTo>
                <a:lnTo>
                  <a:pt x="2302" y="380"/>
                </a:lnTo>
                <a:lnTo>
                  <a:pt x="2321" y="373"/>
                </a:lnTo>
                <a:lnTo>
                  <a:pt x="2340" y="373"/>
                </a:lnTo>
                <a:lnTo>
                  <a:pt x="2366" y="354"/>
                </a:lnTo>
                <a:lnTo>
                  <a:pt x="2373" y="354"/>
                </a:lnTo>
                <a:lnTo>
                  <a:pt x="2379" y="354"/>
                </a:lnTo>
                <a:lnTo>
                  <a:pt x="2424" y="354"/>
                </a:lnTo>
                <a:lnTo>
                  <a:pt x="2437" y="348"/>
                </a:lnTo>
                <a:lnTo>
                  <a:pt x="2450" y="341"/>
                </a:lnTo>
                <a:lnTo>
                  <a:pt x="2475" y="335"/>
                </a:lnTo>
                <a:lnTo>
                  <a:pt x="2527" y="328"/>
                </a:lnTo>
                <a:lnTo>
                  <a:pt x="5433" y="495"/>
                </a:lnTo>
                <a:lnTo>
                  <a:pt x="2302" y="341"/>
                </a:lnTo>
                <a:lnTo>
                  <a:pt x="2295" y="335"/>
                </a:lnTo>
                <a:lnTo>
                  <a:pt x="2283" y="328"/>
                </a:lnTo>
                <a:lnTo>
                  <a:pt x="2289" y="335"/>
                </a:lnTo>
                <a:lnTo>
                  <a:pt x="2302" y="341"/>
                </a:lnTo>
                <a:lnTo>
                  <a:pt x="5433" y="495"/>
                </a:lnTo>
                <a:lnTo>
                  <a:pt x="2347" y="335"/>
                </a:lnTo>
                <a:lnTo>
                  <a:pt x="2328" y="335"/>
                </a:lnTo>
                <a:lnTo>
                  <a:pt x="2328" y="341"/>
                </a:lnTo>
                <a:lnTo>
                  <a:pt x="2340" y="341"/>
                </a:lnTo>
                <a:lnTo>
                  <a:pt x="2347" y="335"/>
                </a:lnTo>
                <a:lnTo>
                  <a:pt x="5433" y="495"/>
                </a:lnTo>
                <a:lnTo>
                  <a:pt x="3099" y="303"/>
                </a:lnTo>
                <a:lnTo>
                  <a:pt x="3118" y="309"/>
                </a:lnTo>
                <a:lnTo>
                  <a:pt x="3144" y="315"/>
                </a:lnTo>
                <a:lnTo>
                  <a:pt x="3183" y="335"/>
                </a:lnTo>
                <a:lnTo>
                  <a:pt x="3189" y="335"/>
                </a:lnTo>
                <a:lnTo>
                  <a:pt x="3195" y="341"/>
                </a:lnTo>
                <a:lnTo>
                  <a:pt x="3202" y="348"/>
                </a:lnTo>
                <a:lnTo>
                  <a:pt x="3163" y="380"/>
                </a:lnTo>
                <a:lnTo>
                  <a:pt x="3150" y="380"/>
                </a:lnTo>
                <a:lnTo>
                  <a:pt x="3144" y="386"/>
                </a:lnTo>
                <a:lnTo>
                  <a:pt x="3150" y="393"/>
                </a:lnTo>
                <a:lnTo>
                  <a:pt x="3144" y="393"/>
                </a:lnTo>
                <a:lnTo>
                  <a:pt x="3150" y="393"/>
                </a:lnTo>
                <a:lnTo>
                  <a:pt x="3189" y="380"/>
                </a:lnTo>
                <a:lnTo>
                  <a:pt x="3195" y="373"/>
                </a:lnTo>
                <a:lnTo>
                  <a:pt x="3208" y="367"/>
                </a:lnTo>
                <a:lnTo>
                  <a:pt x="3215" y="367"/>
                </a:lnTo>
                <a:lnTo>
                  <a:pt x="3234" y="373"/>
                </a:lnTo>
                <a:lnTo>
                  <a:pt x="3247" y="380"/>
                </a:lnTo>
                <a:lnTo>
                  <a:pt x="3253" y="380"/>
                </a:lnTo>
                <a:lnTo>
                  <a:pt x="3253" y="373"/>
                </a:lnTo>
                <a:lnTo>
                  <a:pt x="3247" y="367"/>
                </a:lnTo>
                <a:lnTo>
                  <a:pt x="3247" y="341"/>
                </a:lnTo>
                <a:lnTo>
                  <a:pt x="3234" y="341"/>
                </a:lnTo>
                <a:lnTo>
                  <a:pt x="3228" y="348"/>
                </a:lnTo>
                <a:lnTo>
                  <a:pt x="3228" y="341"/>
                </a:lnTo>
                <a:lnTo>
                  <a:pt x="3215" y="341"/>
                </a:lnTo>
                <a:lnTo>
                  <a:pt x="3202" y="328"/>
                </a:lnTo>
                <a:lnTo>
                  <a:pt x="3189" y="322"/>
                </a:lnTo>
                <a:lnTo>
                  <a:pt x="3183" y="322"/>
                </a:lnTo>
                <a:lnTo>
                  <a:pt x="3183" y="315"/>
                </a:lnTo>
                <a:lnTo>
                  <a:pt x="3163" y="309"/>
                </a:lnTo>
                <a:lnTo>
                  <a:pt x="3131" y="309"/>
                </a:lnTo>
                <a:lnTo>
                  <a:pt x="3118" y="303"/>
                </a:lnTo>
                <a:lnTo>
                  <a:pt x="3105" y="296"/>
                </a:lnTo>
                <a:lnTo>
                  <a:pt x="3099" y="303"/>
                </a:lnTo>
                <a:lnTo>
                  <a:pt x="5433" y="495"/>
                </a:lnTo>
                <a:lnTo>
                  <a:pt x="2520" y="399"/>
                </a:lnTo>
                <a:lnTo>
                  <a:pt x="2565" y="393"/>
                </a:lnTo>
                <a:lnTo>
                  <a:pt x="2604" y="386"/>
                </a:lnTo>
                <a:lnTo>
                  <a:pt x="2643" y="380"/>
                </a:lnTo>
                <a:lnTo>
                  <a:pt x="2662" y="373"/>
                </a:lnTo>
                <a:lnTo>
                  <a:pt x="2681" y="367"/>
                </a:lnTo>
                <a:lnTo>
                  <a:pt x="2694" y="354"/>
                </a:lnTo>
                <a:lnTo>
                  <a:pt x="2726" y="354"/>
                </a:lnTo>
                <a:lnTo>
                  <a:pt x="2758" y="348"/>
                </a:lnTo>
                <a:lnTo>
                  <a:pt x="2784" y="341"/>
                </a:lnTo>
                <a:lnTo>
                  <a:pt x="2790" y="341"/>
                </a:lnTo>
                <a:lnTo>
                  <a:pt x="2784" y="335"/>
                </a:lnTo>
                <a:lnTo>
                  <a:pt x="2707" y="348"/>
                </a:lnTo>
                <a:lnTo>
                  <a:pt x="2662" y="367"/>
                </a:lnTo>
                <a:lnTo>
                  <a:pt x="2630" y="373"/>
                </a:lnTo>
                <a:lnTo>
                  <a:pt x="2578" y="380"/>
                </a:lnTo>
                <a:lnTo>
                  <a:pt x="2546" y="386"/>
                </a:lnTo>
                <a:lnTo>
                  <a:pt x="2495" y="399"/>
                </a:lnTo>
                <a:lnTo>
                  <a:pt x="2520" y="399"/>
                </a:lnTo>
                <a:lnTo>
                  <a:pt x="5433" y="495"/>
                </a:lnTo>
                <a:lnTo>
                  <a:pt x="3015" y="386"/>
                </a:lnTo>
                <a:lnTo>
                  <a:pt x="3067" y="399"/>
                </a:lnTo>
                <a:lnTo>
                  <a:pt x="3067" y="393"/>
                </a:lnTo>
                <a:lnTo>
                  <a:pt x="3041" y="386"/>
                </a:lnTo>
                <a:lnTo>
                  <a:pt x="2990" y="367"/>
                </a:lnTo>
                <a:lnTo>
                  <a:pt x="2964" y="354"/>
                </a:lnTo>
                <a:lnTo>
                  <a:pt x="2951" y="354"/>
                </a:lnTo>
                <a:lnTo>
                  <a:pt x="2951" y="348"/>
                </a:lnTo>
                <a:lnTo>
                  <a:pt x="2970" y="328"/>
                </a:lnTo>
                <a:lnTo>
                  <a:pt x="3003" y="315"/>
                </a:lnTo>
                <a:lnTo>
                  <a:pt x="3060" y="303"/>
                </a:lnTo>
                <a:lnTo>
                  <a:pt x="3080" y="303"/>
                </a:lnTo>
                <a:lnTo>
                  <a:pt x="3080" y="296"/>
                </a:lnTo>
                <a:lnTo>
                  <a:pt x="3080" y="290"/>
                </a:lnTo>
                <a:lnTo>
                  <a:pt x="3086" y="290"/>
                </a:lnTo>
                <a:lnTo>
                  <a:pt x="3099" y="283"/>
                </a:lnTo>
                <a:lnTo>
                  <a:pt x="3086" y="283"/>
                </a:lnTo>
                <a:lnTo>
                  <a:pt x="3067" y="290"/>
                </a:lnTo>
                <a:lnTo>
                  <a:pt x="3028" y="303"/>
                </a:lnTo>
                <a:lnTo>
                  <a:pt x="2951" y="322"/>
                </a:lnTo>
                <a:lnTo>
                  <a:pt x="2906" y="341"/>
                </a:lnTo>
                <a:lnTo>
                  <a:pt x="2835" y="380"/>
                </a:lnTo>
                <a:lnTo>
                  <a:pt x="2758" y="412"/>
                </a:lnTo>
                <a:lnTo>
                  <a:pt x="2655" y="438"/>
                </a:lnTo>
                <a:lnTo>
                  <a:pt x="2565" y="450"/>
                </a:lnTo>
                <a:lnTo>
                  <a:pt x="2553" y="450"/>
                </a:lnTo>
                <a:lnTo>
                  <a:pt x="2527" y="457"/>
                </a:lnTo>
                <a:lnTo>
                  <a:pt x="2508" y="470"/>
                </a:lnTo>
                <a:lnTo>
                  <a:pt x="2495" y="470"/>
                </a:lnTo>
                <a:lnTo>
                  <a:pt x="2469" y="450"/>
                </a:lnTo>
                <a:lnTo>
                  <a:pt x="2463" y="450"/>
                </a:lnTo>
                <a:lnTo>
                  <a:pt x="2469" y="457"/>
                </a:lnTo>
                <a:lnTo>
                  <a:pt x="2469" y="470"/>
                </a:lnTo>
                <a:lnTo>
                  <a:pt x="2463" y="470"/>
                </a:lnTo>
                <a:lnTo>
                  <a:pt x="2418" y="470"/>
                </a:lnTo>
                <a:lnTo>
                  <a:pt x="2373" y="457"/>
                </a:lnTo>
                <a:lnTo>
                  <a:pt x="2321" y="457"/>
                </a:lnTo>
                <a:lnTo>
                  <a:pt x="2283" y="444"/>
                </a:lnTo>
                <a:lnTo>
                  <a:pt x="2218" y="431"/>
                </a:lnTo>
                <a:lnTo>
                  <a:pt x="2135" y="412"/>
                </a:lnTo>
                <a:lnTo>
                  <a:pt x="2141" y="418"/>
                </a:lnTo>
                <a:lnTo>
                  <a:pt x="2167" y="431"/>
                </a:lnTo>
                <a:lnTo>
                  <a:pt x="2199" y="438"/>
                </a:lnTo>
                <a:lnTo>
                  <a:pt x="2212" y="431"/>
                </a:lnTo>
                <a:lnTo>
                  <a:pt x="2231" y="438"/>
                </a:lnTo>
                <a:lnTo>
                  <a:pt x="2238" y="438"/>
                </a:lnTo>
                <a:lnTo>
                  <a:pt x="2238" y="444"/>
                </a:lnTo>
                <a:lnTo>
                  <a:pt x="2238" y="450"/>
                </a:lnTo>
                <a:lnTo>
                  <a:pt x="2231" y="450"/>
                </a:lnTo>
                <a:lnTo>
                  <a:pt x="2212" y="444"/>
                </a:lnTo>
                <a:lnTo>
                  <a:pt x="2180" y="438"/>
                </a:lnTo>
                <a:lnTo>
                  <a:pt x="2141" y="431"/>
                </a:lnTo>
                <a:lnTo>
                  <a:pt x="2180" y="450"/>
                </a:lnTo>
                <a:lnTo>
                  <a:pt x="2096" y="457"/>
                </a:lnTo>
                <a:lnTo>
                  <a:pt x="2058" y="457"/>
                </a:lnTo>
                <a:lnTo>
                  <a:pt x="2019" y="450"/>
                </a:lnTo>
                <a:lnTo>
                  <a:pt x="2013" y="450"/>
                </a:lnTo>
                <a:lnTo>
                  <a:pt x="1993" y="450"/>
                </a:lnTo>
                <a:lnTo>
                  <a:pt x="1968" y="450"/>
                </a:lnTo>
                <a:lnTo>
                  <a:pt x="1942" y="438"/>
                </a:lnTo>
                <a:lnTo>
                  <a:pt x="1923" y="438"/>
                </a:lnTo>
                <a:lnTo>
                  <a:pt x="1903" y="431"/>
                </a:lnTo>
                <a:lnTo>
                  <a:pt x="1878" y="418"/>
                </a:lnTo>
                <a:lnTo>
                  <a:pt x="1865" y="418"/>
                </a:lnTo>
                <a:lnTo>
                  <a:pt x="1865" y="425"/>
                </a:lnTo>
                <a:lnTo>
                  <a:pt x="1865" y="438"/>
                </a:lnTo>
                <a:lnTo>
                  <a:pt x="1884" y="450"/>
                </a:lnTo>
                <a:lnTo>
                  <a:pt x="1916" y="457"/>
                </a:lnTo>
                <a:lnTo>
                  <a:pt x="1961" y="470"/>
                </a:lnTo>
                <a:lnTo>
                  <a:pt x="1993" y="470"/>
                </a:lnTo>
                <a:lnTo>
                  <a:pt x="2006" y="470"/>
                </a:lnTo>
                <a:lnTo>
                  <a:pt x="2032" y="476"/>
                </a:lnTo>
                <a:lnTo>
                  <a:pt x="2058" y="476"/>
                </a:lnTo>
                <a:lnTo>
                  <a:pt x="2083" y="483"/>
                </a:lnTo>
                <a:lnTo>
                  <a:pt x="2109" y="476"/>
                </a:lnTo>
                <a:lnTo>
                  <a:pt x="2135" y="476"/>
                </a:lnTo>
                <a:lnTo>
                  <a:pt x="2180" y="470"/>
                </a:lnTo>
                <a:lnTo>
                  <a:pt x="2225" y="470"/>
                </a:lnTo>
                <a:lnTo>
                  <a:pt x="2238" y="476"/>
                </a:lnTo>
                <a:lnTo>
                  <a:pt x="2257" y="483"/>
                </a:lnTo>
                <a:lnTo>
                  <a:pt x="2283" y="489"/>
                </a:lnTo>
                <a:lnTo>
                  <a:pt x="2315" y="495"/>
                </a:lnTo>
                <a:lnTo>
                  <a:pt x="2321" y="489"/>
                </a:lnTo>
                <a:lnTo>
                  <a:pt x="2334" y="495"/>
                </a:lnTo>
                <a:lnTo>
                  <a:pt x="2360" y="508"/>
                </a:lnTo>
                <a:lnTo>
                  <a:pt x="2360" y="489"/>
                </a:lnTo>
                <a:lnTo>
                  <a:pt x="2366" y="489"/>
                </a:lnTo>
                <a:lnTo>
                  <a:pt x="2385" y="489"/>
                </a:lnTo>
                <a:lnTo>
                  <a:pt x="2405" y="495"/>
                </a:lnTo>
                <a:lnTo>
                  <a:pt x="2405" y="489"/>
                </a:lnTo>
                <a:lnTo>
                  <a:pt x="2424" y="489"/>
                </a:lnTo>
                <a:lnTo>
                  <a:pt x="2437" y="489"/>
                </a:lnTo>
                <a:lnTo>
                  <a:pt x="2450" y="495"/>
                </a:lnTo>
                <a:lnTo>
                  <a:pt x="2469" y="502"/>
                </a:lnTo>
                <a:lnTo>
                  <a:pt x="2456" y="489"/>
                </a:lnTo>
                <a:lnTo>
                  <a:pt x="2482" y="483"/>
                </a:lnTo>
                <a:lnTo>
                  <a:pt x="2488" y="489"/>
                </a:lnTo>
                <a:lnTo>
                  <a:pt x="2520" y="495"/>
                </a:lnTo>
                <a:lnTo>
                  <a:pt x="2546" y="508"/>
                </a:lnTo>
                <a:lnTo>
                  <a:pt x="2565" y="515"/>
                </a:lnTo>
                <a:lnTo>
                  <a:pt x="2578" y="521"/>
                </a:lnTo>
                <a:lnTo>
                  <a:pt x="2598" y="528"/>
                </a:lnTo>
                <a:lnTo>
                  <a:pt x="2623" y="534"/>
                </a:lnTo>
                <a:lnTo>
                  <a:pt x="2630" y="540"/>
                </a:lnTo>
                <a:lnTo>
                  <a:pt x="2636" y="540"/>
                </a:lnTo>
                <a:lnTo>
                  <a:pt x="2623" y="521"/>
                </a:lnTo>
                <a:lnTo>
                  <a:pt x="2604" y="515"/>
                </a:lnTo>
                <a:lnTo>
                  <a:pt x="2578" y="502"/>
                </a:lnTo>
                <a:lnTo>
                  <a:pt x="2546" y="483"/>
                </a:lnTo>
                <a:lnTo>
                  <a:pt x="2630" y="457"/>
                </a:lnTo>
                <a:lnTo>
                  <a:pt x="2675" y="450"/>
                </a:lnTo>
                <a:lnTo>
                  <a:pt x="2700" y="450"/>
                </a:lnTo>
                <a:lnTo>
                  <a:pt x="2733" y="431"/>
                </a:lnTo>
                <a:lnTo>
                  <a:pt x="2745" y="431"/>
                </a:lnTo>
                <a:lnTo>
                  <a:pt x="2771" y="438"/>
                </a:lnTo>
                <a:lnTo>
                  <a:pt x="2816" y="444"/>
                </a:lnTo>
                <a:lnTo>
                  <a:pt x="2784" y="431"/>
                </a:lnTo>
                <a:lnTo>
                  <a:pt x="2771" y="425"/>
                </a:lnTo>
                <a:lnTo>
                  <a:pt x="2765" y="425"/>
                </a:lnTo>
                <a:lnTo>
                  <a:pt x="2771" y="418"/>
                </a:lnTo>
                <a:lnTo>
                  <a:pt x="2887" y="373"/>
                </a:lnTo>
                <a:lnTo>
                  <a:pt x="2919" y="367"/>
                </a:lnTo>
                <a:lnTo>
                  <a:pt x="2964" y="373"/>
                </a:lnTo>
                <a:lnTo>
                  <a:pt x="3015" y="386"/>
                </a:lnTo>
                <a:lnTo>
                  <a:pt x="5433" y="495"/>
                </a:lnTo>
                <a:lnTo>
                  <a:pt x="2283" y="457"/>
                </a:lnTo>
                <a:lnTo>
                  <a:pt x="2270" y="457"/>
                </a:lnTo>
                <a:lnTo>
                  <a:pt x="2270" y="450"/>
                </a:lnTo>
                <a:lnTo>
                  <a:pt x="2283" y="450"/>
                </a:lnTo>
                <a:lnTo>
                  <a:pt x="2289" y="450"/>
                </a:lnTo>
                <a:lnTo>
                  <a:pt x="2315" y="457"/>
                </a:lnTo>
                <a:lnTo>
                  <a:pt x="2315" y="470"/>
                </a:lnTo>
                <a:lnTo>
                  <a:pt x="2302" y="470"/>
                </a:lnTo>
                <a:lnTo>
                  <a:pt x="2283" y="457"/>
                </a:lnTo>
                <a:lnTo>
                  <a:pt x="5433" y="495"/>
                </a:lnTo>
                <a:lnTo>
                  <a:pt x="3067" y="187"/>
                </a:lnTo>
                <a:lnTo>
                  <a:pt x="3080" y="180"/>
                </a:lnTo>
                <a:lnTo>
                  <a:pt x="3086" y="180"/>
                </a:lnTo>
                <a:lnTo>
                  <a:pt x="3086" y="174"/>
                </a:lnTo>
                <a:lnTo>
                  <a:pt x="3067" y="174"/>
                </a:lnTo>
                <a:lnTo>
                  <a:pt x="3060" y="174"/>
                </a:lnTo>
                <a:lnTo>
                  <a:pt x="3060" y="180"/>
                </a:lnTo>
                <a:lnTo>
                  <a:pt x="3060" y="187"/>
                </a:lnTo>
                <a:lnTo>
                  <a:pt x="3067" y="187"/>
                </a:lnTo>
                <a:lnTo>
                  <a:pt x="5433" y="495"/>
                </a:lnTo>
                <a:lnTo>
                  <a:pt x="2495" y="367"/>
                </a:lnTo>
                <a:lnTo>
                  <a:pt x="2501" y="367"/>
                </a:lnTo>
                <a:lnTo>
                  <a:pt x="2508" y="348"/>
                </a:lnTo>
                <a:lnTo>
                  <a:pt x="2501" y="348"/>
                </a:lnTo>
                <a:lnTo>
                  <a:pt x="2495" y="367"/>
                </a:lnTo>
                <a:lnTo>
                  <a:pt x="5433" y="495"/>
                </a:lnTo>
                <a:lnTo>
                  <a:pt x="2469" y="367"/>
                </a:lnTo>
                <a:lnTo>
                  <a:pt x="2469" y="354"/>
                </a:lnTo>
                <a:lnTo>
                  <a:pt x="2450" y="348"/>
                </a:lnTo>
                <a:lnTo>
                  <a:pt x="2456" y="354"/>
                </a:lnTo>
                <a:lnTo>
                  <a:pt x="2469" y="367"/>
                </a:lnTo>
                <a:lnTo>
                  <a:pt x="5433" y="495"/>
                </a:lnTo>
                <a:lnTo>
                  <a:pt x="2565" y="367"/>
                </a:lnTo>
                <a:lnTo>
                  <a:pt x="2572" y="373"/>
                </a:lnTo>
                <a:lnTo>
                  <a:pt x="2578" y="373"/>
                </a:lnTo>
                <a:lnTo>
                  <a:pt x="2578" y="367"/>
                </a:lnTo>
                <a:lnTo>
                  <a:pt x="2565" y="367"/>
                </a:lnTo>
                <a:lnTo>
                  <a:pt x="5433" y="495"/>
                </a:lnTo>
                <a:lnTo>
                  <a:pt x="2598" y="367"/>
                </a:lnTo>
                <a:lnTo>
                  <a:pt x="2610" y="367"/>
                </a:lnTo>
                <a:lnTo>
                  <a:pt x="2610" y="354"/>
                </a:lnTo>
                <a:lnTo>
                  <a:pt x="2598" y="354"/>
                </a:lnTo>
                <a:lnTo>
                  <a:pt x="2598" y="367"/>
                </a:lnTo>
                <a:lnTo>
                  <a:pt x="5433" y="495"/>
                </a:lnTo>
                <a:lnTo>
                  <a:pt x="2373" y="425"/>
                </a:lnTo>
                <a:lnTo>
                  <a:pt x="2379" y="431"/>
                </a:lnTo>
                <a:lnTo>
                  <a:pt x="2392" y="431"/>
                </a:lnTo>
                <a:lnTo>
                  <a:pt x="2373" y="425"/>
                </a:lnTo>
                <a:lnTo>
                  <a:pt x="5433" y="495"/>
                </a:lnTo>
                <a:lnTo>
                  <a:pt x="3581" y="238"/>
                </a:lnTo>
                <a:lnTo>
                  <a:pt x="3607" y="245"/>
                </a:lnTo>
                <a:lnTo>
                  <a:pt x="3639" y="251"/>
                </a:lnTo>
                <a:lnTo>
                  <a:pt x="3658" y="251"/>
                </a:lnTo>
                <a:lnTo>
                  <a:pt x="3665" y="251"/>
                </a:lnTo>
                <a:lnTo>
                  <a:pt x="3658" y="245"/>
                </a:lnTo>
                <a:lnTo>
                  <a:pt x="3626" y="238"/>
                </a:lnTo>
                <a:lnTo>
                  <a:pt x="3594" y="238"/>
                </a:lnTo>
                <a:lnTo>
                  <a:pt x="3581" y="232"/>
                </a:lnTo>
                <a:lnTo>
                  <a:pt x="3568" y="232"/>
                </a:lnTo>
                <a:lnTo>
                  <a:pt x="3568" y="238"/>
                </a:lnTo>
                <a:lnTo>
                  <a:pt x="3581" y="238"/>
                </a:lnTo>
                <a:lnTo>
                  <a:pt x="5433" y="495"/>
                </a:lnTo>
                <a:lnTo>
                  <a:pt x="3523" y="232"/>
                </a:lnTo>
                <a:lnTo>
                  <a:pt x="3536" y="238"/>
                </a:lnTo>
                <a:lnTo>
                  <a:pt x="3543" y="238"/>
                </a:lnTo>
                <a:lnTo>
                  <a:pt x="3562" y="238"/>
                </a:lnTo>
                <a:lnTo>
                  <a:pt x="3562" y="232"/>
                </a:lnTo>
                <a:lnTo>
                  <a:pt x="3555" y="232"/>
                </a:lnTo>
                <a:lnTo>
                  <a:pt x="3543" y="225"/>
                </a:lnTo>
                <a:lnTo>
                  <a:pt x="3517" y="225"/>
                </a:lnTo>
                <a:lnTo>
                  <a:pt x="3517" y="232"/>
                </a:lnTo>
                <a:lnTo>
                  <a:pt x="3523" y="232"/>
                </a:lnTo>
                <a:lnTo>
                  <a:pt x="5433" y="495"/>
                </a:lnTo>
                <a:lnTo>
                  <a:pt x="3491" y="225"/>
                </a:lnTo>
                <a:lnTo>
                  <a:pt x="3491" y="219"/>
                </a:lnTo>
                <a:lnTo>
                  <a:pt x="3485" y="219"/>
                </a:lnTo>
                <a:lnTo>
                  <a:pt x="3465" y="225"/>
                </a:lnTo>
                <a:lnTo>
                  <a:pt x="3440" y="219"/>
                </a:lnTo>
                <a:lnTo>
                  <a:pt x="3427" y="219"/>
                </a:lnTo>
                <a:lnTo>
                  <a:pt x="3420" y="219"/>
                </a:lnTo>
                <a:lnTo>
                  <a:pt x="3440" y="225"/>
                </a:lnTo>
                <a:lnTo>
                  <a:pt x="3472" y="232"/>
                </a:lnTo>
                <a:lnTo>
                  <a:pt x="3491" y="232"/>
                </a:lnTo>
                <a:lnTo>
                  <a:pt x="3491" y="225"/>
                </a:lnTo>
                <a:lnTo>
                  <a:pt x="5433" y="495"/>
                </a:lnTo>
                <a:lnTo>
                  <a:pt x="3787" y="213"/>
                </a:lnTo>
                <a:lnTo>
                  <a:pt x="3761" y="206"/>
                </a:lnTo>
                <a:lnTo>
                  <a:pt x="3735" y="206"/>
                </a:lnTo>
                <a:lnTo>
                  <a:pt x="3768" y="213"/>
                </a:lnTo>
                <a:lnTo>
                  <a:pt x="3787" y="213"/>
                </a:lnTo>
                <a:lnTo>
                  <a:pt x="5433" y="495"/>
                </a:lnTo>
                <a:lnTo>
                  <a:pt x="3735" y="264"/>
                </a:lnTo>
                <a:lnTo>
                  <a:pt x="3723" y="251"/>
                </a:lnTo>
                <a:lnTo>
                  <a:pt x="3716" y="251"/>
                </a:lnTo>
                <a:lnTo>
                  <a:pt x="3716" y="264"/>
                </a:lnTo>
                <a:lnTo>
                  <a:pt x="3723" y="270"/>
                </a:lnTo>
                <a:lnTo>
                  <a:pt x="3729" y="270"/>
                </a:lnTo>
                <a:lnTo>
                  <a:pt x="3735" y="270"/>
                </a:lnTo>
                <a:lnTo>
                  <a:pt x="3735" y="264"/>
                </a:lnTo>
                <a:lnTo>
                  <a:pt x="5433" y="495"/>
                </a:lnTo>
                <a:lnTo>
                  <a:pt x="3273" y="348"/>
                </a:lnTo>
                <a:lnTo>
                  <a:pt x="3292" y="341"/>
                </a:lnTo>
                <a:lnTo>
                  <a:pt x="3298" y="335"/>
                </a:lnTo>
                <a:lnTo>
                  <a:pt x="3318" y="328"/>
                </a:lnTo>
                <a:lnTo>
                  <a:pt x="3305" y="322"/>
                </a:lnTo>
                <a:lnTo>
                  <a:pt x="3292" y="328"/>
                </a:lnTo>
                <a:lnTo>
                  <a:pt x="3285" y="335"/>
                </a:lnTo>
                <a:lnTo>
                  <a:pt x="3260" y="335"/>
                </a:lnTo>
                <a:lnTo>
                  <a:pt x="3253" y="341"/>
                </a:lnTo>
                <a:lnTo>
                  <a:pt x="3253" y="348"/>
                </a:lnTo>
                <a:lnTo>
                  <a:pt x="3273" y="348"/>
                </a:lnTo>
                <a:lnTo>
                  <a:pt x="5433" y="495"/>
                </a:lnTo>
                <a:lnTo>
                  <a:pt x="3292" y="238"/>
                </a:lnTo>
                <a:lnTo>
                  <a:pt x="3292" y="245"/>
                </a:lnTo>
                <a:lnTo>
                  <a:pt x="3305" y="245"/>
                </a:lnTo>
                <a:lnTo>
                  <a:pt x="3305" y="232"/>
                </a:lnTo>
                <a:lnTo>
                  <a:pt x="3298" y="232"/>
                </a:lnTo>
                <a:lnTo>
                  <a:pt x="3292" y="238"/>
                </a:lnTo>
                <a:lnTo>
                  <a:pt x="5433" y="495"/>
                </a:lnTo>
                <a:lnTo>
                  <a:pt x="3125" y="225"/>
                </a:lnTo>
                <a:lnTo>
                  <a:pt x="3163" y="219"/>
                </a:lnTo>
                <a:lnTo>
                  <a:pt x="3195" y="219"/>
                </a:lnTo>
                <a:lnTo>
                  <a:pt x="3215" y="219"/>
                </a:lnTo>
                <a:lnTo>
                  <a:pt x="3215" y="232"/>
                </a:lnTo>
                <a:lnTo>
                  <a:pt x="3221" y="232"/>
                </a:lnTo>
                <a:lnTo>
                  <a:pt x="3234" y="225"/>
                </a:lnTo>
                <a:lnTo>
                  <a:pt x="3247" y="213"/>
                </a:lnTo>
                <a:lnTo>
                  <a:pt x="3247" y="206"/>
                </a:lnTo>
                <a:lnTo>
                  <a:pt x="3234" y="206"/>
                </a:lnTo>
                <a:lnTo>
                  <a:pt x="3189" y="206"/>
                </a:lnTo>
                <a:lnTo>
                  <a:pt x="3163" y="206"/>
                </a:lnTo>
                <a:lnTo>
                  <a:pt x="3144" y="213"/>
                </a:lnTo>
                <a:lnTo>
                  <a:pt x="3125" y="213"/>
                </a:lnTo>
                <a:lnTo>
                  <a:pt x="3112" y="219"/>
                </a:lnTo>
                <a:lnTo>
                  <a:pt x="3105" y="219"/>
                </a:lnTo>
                <a:lnTo>
                  <a:pt x="3112" y="225"/>
                </a:lnTo>
                <a:lnTo>
                  <a:pt x="3125" y="225"/>
                </a:lnTo>
                <a:lnTo>
                  <a:pt x="5433" y="495"/>
                </a:lnTo>
                <a:lnTo>
                  <a:pt x="3388" y="309"/>
                </a:lnTo>
                <a:lnTo>
                  <a:pt x="3363" y="315"/>
                </a:lnTo>
                <a:lnTo>
                  <a:pt x="3337" y="322"/>
                </a:lnTo>
                <a:lnTo>
                  <a:pt x="3330" y="328"/>
                </a:lnTo>
                <a:lnTo>
                  <a:pt x="3337" y="335"/>
                </a:lnTo>
                <a:lnTo>
                  <a:pt x="3350" y="328"/>
                </a:lnTo>
                <a:lnTo>
                  <a:pt x="3356" y="328"/>
                </a:lnTo>
                <a:lnTo>
                  <a:pt x="3375" y="328"/>
                </a:lnTo>
                <a:lnTo>
                  <a:pt x="3382" y="322"/>
                </a:lnTo>
                <a:lnTo>
                  <a:pt x="3408" y="322"/>
                </a:lnTo>
                <a:lnTo>
                  <a:pt x="3395" y="328"/>
                </a:lnTo>
                <a:lnTo>
                  <a:pt x="3382" y="335"/>
                </a:lnTo>
                <a:lnTo>
                  <a:pt x="3375" y="341"/>
                </a:lnTo>
                <a:lnTo>
                  <a:pt x="3363" y="348"/>
                </a:lnTo>
                <a:lnTo>
                  <a:pt x="3356" y="354"/>
                </a:lnTo>
                <a:lnTo>
                  <a:pt x="3363" y="354"/>
                </a:lnTo>
                <a:lnTo>
                  <a:pt x="3375" y="348"/>
                </a:lnTo>
                <a:lnTo>
                  <a:pt x="3395" y="341"/>
                </a:lnTo>
                <a:lnTo>
                  <a:pt x="3408" y="335"/>
                </a:lnTo>
                <a:lnTo>
                  <a:pt x="3433" y="328"/>
                </a:lnTo>
                <a:lnTo>
                  <a:pt x="3459" y="328"/>
                </a:lnTo>
                <a:lnTo>
                  <a:pt x="3472" y="322"/>
                </a:lnTo>
                <a:lnTo>
                  <a:pt x="3498" y="322"/>
                </a:lnTo>
                <a:lnTo>
                  <a:pt x="3510" y="315"/>
                </a:lnTo>
                <a:lnTo>
                  <a:pt x="3536" y="315"/>
                </a:lnTo>
                <a:lnTo>
                  <a:pt x="3562" y="309"/>
                </a:lnTo>
                <a:lnTo>
                  <a:pt x="3607" y="309"/>
                </a:lnTo>
                <a:lnTo>
                  <a:pt x="3626" y="309"/>
                </a:lnTo>
                <a:lnTo>
                  <a:pt x="3639" y="315"/>
                </a:lnTo>
                <a:lnTo>
                  <a:pt x="3665" y="309"/>
                </a:lnTo>
                <a:lnTo>
                  <a:pt x="3735" y="315"/>
                </a:lnTo>
                <a:lnTo>
                  <a:pt x="3761" y="315"/>
                </a:lnTo>
                <a:lnTo>
                  <a:pt x="3774" y="322"/>
                </a:lnTo>
                <a:lnTo>
                  <a:pt x="3774" y="315"/>
                </a:lnTo>
                <a:lnTo>
                  <a:pt x="3774" y="309"/>
                </a:lnTo>
                <a:lnTo>
                  <a:pt x="3735" y="309"/>
                </a:lnTo>
                <a:lnTo>
                  <a:pt x="3716" y="309"/>
                </a:lnTo>
                <a:lnTo>
                  <a:pt x="3703" y="309"/>
                </a:lnTo>
                <a:lnTo>
                  <a:pt x="3645" y="309"/>
                </a:lnTo>
                <a:lnTo>
                  <a:pt x="3633" y="303"/>
                </a:lnTo>
                <a:lnTo>
                  <a:pt x="3613" y="303"/>
                </a:lnTo>
                <a:lnTo>
                  <a:pt x="3600" y="303"/>
                </a:lnTo>
                <a:lnTo>
                  <a:pt x="3588" y="303"/>
                </a:lnTo>
                <a:lnTo>
                  <a:pt x="3594" y="303"/>
                </a:lnTo>
                <a:lnTo>
                  <a:pt x="3568" y="309"/>
                </a:lnTo>
                <a:lnTo>
                  <a:pt x="3555" y="303"/>
                </a:lnTo>
                <a:lnTo>
                  <a:pt x="3530" y="303"/>
                </a:lnTo>
                <a:lnTo>
                  <a:pt x="3530" y="309"/>
                </a:lnTo>
                <a:lnTo>
                  <a:pt x="3510" y="309"/>
                </a:lnTo>
                <a:lnTo>
                  <a:pt x="3465" y="309"/>
                </a:lnTo>
                <a:lnTo>
                  <a:pt x="3433" y="309"/>
                </a:lnTo>
                <a:lnTo>
                  <a:pt x="3408" y="309"/>
                </a:lnTo>
                <a:lnTo>
                  <a:pt x="3388" y="309"/>
                </a:lnTo>
                <a:lnTo>
                  <a:pt x="5433" y="495"/>
                </a:lnTo>
                <a:lnTo>
                  <a:pt x="3337" y="213"/>
                </a:lnTo>
                <a:lnTo>
                  <a:pt x="3356" y="219"/>
                </a:lnTo>
                <a:lnTo>
                  <a:pt x="3382" y="219"/>
                </a:lnTo>
                <a:lnTo>
                  <a:pt x="3388" y="219"/>
                </a:lnTo>
                <a:lnTo>
                  <a:pt x="3395" y="213"/>
                </a:lnTo>
                <a:lnTo>
                  <a:pt x="3388" y="213"/>
                </a:lnTo>
                <a:lnTo>
                  <a:pt x="3375" y="206"/>
                </a:lnTo>
                <a:lnTo>
                  <a:pt x="3356" y="206"/>
                </a:lnTo>
                <a:lnTo>
                  <a:pt x="3337" y="206"/>
                </a:lnTo>
                <a:lnTo>
                  <a:pt x="3324" y="206"/>
                </a:lnTo>
                <a:lnTo>
                  <a:pt x="3324" y="213"/>
                </a:lnTo>
                <a:lnTo>
                  <a:pt x="3337" y="213"/>
                </a:lnTo>
                <a:lnTo>
                  <a:pt x="5433" y="495"/>
                </a:lnTo>
                <a:lnTo>
                  <a:pt x="3285" y="219"/>
                </a:lnTo>
                <a:lnTo>
                  <a:pt x="3318" y="213"/>
                </a:lnTo>
                <a:lnTo>
                  <a:pt x="3324" y="213"/>
                </a:lnTo>
                <a:lnTo>
                  <a:pt x="3318" y="206"/>
                </a:lnTo>
                <a:lnTo>
                  <a:pt x="3305" y="206"/>
                </a:lnTo>
                <a:lnTo>
                  <a:pt x="3285" y="206"/>
                </a:lnTo>
                <a:lnTo>
                  <a:pt x="3273" y="206"/>
                </a:lnTo>
                <a:lnTo>
                  <a:pt x="3266" y="213"/>
                </a:lnTo>
                <a:lnTo>
                  <a:pt x="3273" y="219"/>
                </a:lnTo>
                <a:lnTo>
                  <a:pt x="3285" y="219"/>
                </a:lnTo>
                <a:lnTo>
                  <a:pt x="5433" y="495"/>
                </a:lnTo>
                <a:lnTo>
                  <a:pt x="2900" y="264"/>
                </a:lnTo>
                <a:lnTo>
                  <a:pt x="2906" y="251"/>
                </a:lnTo>
                <a:lnTo>
                  <a:pt x="2919" y="251"/>
                </a:lnTo>
                <a:lnTo>
                  <a:pt x="2925" y="264"/>
                </a:lnTo>
                <a:lnTo>
                  <a:pt x="2938" y="264"/>
                </a:lnTo>
                <a:lnTo>
                  <a:pt x="2945" y="264"/>
                </a:lnTo>
                <a:lnTo>
                  <a:pt x="2938" y="251"/>
                </a:lnTo>
                <a:lnTo>
                  <a:pt x="2925" y="245"/>
                </a:lnTo>
                <a:lnTo>
                  <a:pt x="2938" y="238"/>
                </a:lnTo>
                <a:lnTo>
                  <a:pt x="2951" y="238"/>
                </a:lnTo>
                <a:lnTo>
                  <a:pt x="2958" y="238"/>
                </a:lnTo>
                <a:lnTo>
                  <a:pt x="2951" y="232"/>
                </a:lnTo>
                <a:lnTo>
                  <a:pt x="2925" y="232"/>
                </a:lnTo>
                <a:lnTo>
                  <a:pt x="2906" y="245"/>
                </a:lnTo>
                <a:lnTo>
                  <a:pt x="2887" y="251"/>
                </a:lnTo>
                <a:lnTo>
                  <a:pt x="2880" y="264"/>
                </a:lnTo>
                <a:lnTo>
                  <a:pt x="2887" y="270"/>
                </a:lnTo>
                <a:lnTo>
                  <a:pt x="2893" y="270"/>
                </a:lnTo>
                <a:lnTo>
                  <a:pt x="2900" y="264"/>
                </a:lnTo>
                <a:lnTo>
                  <a:pt x="5433" y="495"/>
                </a:lnTo>
                <a:lnTo>
                  <a:pt x="1723" y="270"/>
                </a:lnTo>
                <a:lnTo>
                  <a:pt x="1723" y="264"/>
                </a:lnTo>
                <a:lnTo>
                  <a:pt x="1717" y="264"/>
                </a:lnTo>
                <a:lnTo>
                  <a:pt x="1710" y="264"/>
                </a:lnTo>
                <a:lnTo>
                  <a:pt x="1704" y="270"/>
                </a:lnTo>
                <a:lnTo>
                  <a:pt x="1717" y="277"/>
                </a:lnTo>
                <a:lnTo>
                  <a:pt x="1723" y="277"/>
                </a:lnTo>
                <a:lnTo>
                  <a:pt x="1723" y="270"/>
                </a:lnTo>
                <a:lnTo>
                  <a:pt x="5433" y="495"/>
                </a:lnTo>
                <a:lnTo>
                  <a:pt x="1762" y="341"/>
                </a:lnTo>
                <a:lnTo>
                  <a:pt x="1768" y="341"/>
                </a:lnTo>
                <a:lnTo>
                  <a:pt x="1775" y="348"/>
                </a:lnTo>
                <a:lnTo>
                  <a:pt x="1788" y="348"/>
                </a:lnTo>
                <a:lnTo>
                  <a:pt x="1800" y="341"/>
                </a:lnTo>
                <a:lnTo>
                  <a:pt x="1781" y="341"/>
                </a:lnTo>
                <a:lnTo>
                  <a:pt x="1775" y="335"/>
                </a:lnTo>
                <a:lnTo>
                  <a:pt x="1768" y="328"/>
                </a:lnTo>
                <a:lnTo>
                  <a:pt x="1781" y="315"/>
                </a:lnTo>
                <a:lnTo>
                  <a:pt x="1788" y="315"/>
                </a:lnTo>
                <a:lnTo>
                  <a:pt x="1800" y="315"/>
                </a:lnTo>
                <a:lnTo>
                  <a:pt x="1813" y="315"/>
                </a:lnTo>
                <a:lnTo>
                  <a:pt x="1820" y="328"/>
                </a:lnTo>
                <a:lnTo>
                  <a:pt x="1820" y="335"/>
                </a:lnTo>
                <a:lnTo>
                  <a:pt x="1826" y="328"/>
                </a:lnTo>
                <a:lnTo>
                  <a:pt x="1826" y="315"/>
                </a:lnTo>
                <a:lnTo>
                  <a:pt x="1820" y="309"/>
                </a:lnTo>
                <a:lnTo>
                  <a:pt x="1807" y="309"/>
                </a:lnTo>
                <a:lnTo>
                  <a:pt x="1800" y="303"/>
                </a:lnTo>
                <a:lnTo>
                  <a:pt x="1781" y="296"/>
                </a:lnTo>
                <a:lnTo>
                  <a:pt x="1775" y="296"/>
                </a:lnTo>
                <a:lnTo>
                  <a:pt x="1775" y="303"/>
                </a:lnTo>
                <a:lnTo>
                  <a:pt x="1755" y="315"/>
                </a:lnTo>
                <a:lnTo>
                  <a:pt x="1743" y="322"/>
                </a:lnTo>
                <a:lnTo>
                  <a:pt x="1730" y="328"/>
                </a:lnTo>
                <a:lnTo>
                  <a:pt x="1730" y="335"/>
                </a:lnTo>
                <a:lnTo>
                  <a:pt x="1749" y="335"/>
                </a:lnTo>
                <a:lnTo>
                  <a:pt x="1755" y="335"/>
                </a:lnTo>
                <a:lnTo>
                  <a:pt x="1762" y="341"/>
                </a:lnTo>
                <a:lnTo>
                  <a:pt x="5433" y="495"/>
                </a:lnTo>
                <a:lnTo>
                  <a:pt x="1839" y="303"/>
                </a:lnTo>
                <a:lnTo>
                  <a:pt x="1839" y="296"/>
                </a:lnTo>
                <a:lnTo>
                  <a:pt x="1833" y="309"/>
                </a:lnTo>
                <a:lnTo>
                  <a:pt x="1833" y="309"/>
                </a:lnTo>
                <a:lnTo>
                  <a:pt x="1839" y="309"/>
                </a:lnTo>
                <a:lnTo>
                  <a:pt x="1839" y="303"/>
                </a:lnTo>
                <a:lnTo>
                  <a:pt x="5433" y="495"/>
                </a:lnTo>
                <a:lnTo>
                  <a:pt x="1755" y="296"/>
                </a:lnTo>
                <a:lnTo>
                  <a:pt x="1762" y="296"/>
                </a:lnTo>
                <a:lnTo>
                  <a:pt x="1755" y="290"/>
                </a:lnTo>
                <a:lnTo>
                  <a:pt x="1743" y="277"/>
                </a:lnTo>
                <a:lnTo>
                  <a:pt x="1736" y="277"/>
                </a:lnTo>
                <a:lnTo>
                  <a:pt x="1736" y="283"/>
                </a:lnTo>
                <a:lnTo>
                  <a:pt x="1743" y="290"/>
                </a:lnTo>
                <a:lnTo>
                  <a:pt x="1755" y="296"/>
                </a:lnTo>
                <a:lnTo>
                  <a:pt x="5433" y="495"/>
                </a:lnTo>
                <a:lnTo>
                  <a:pt x="1717" y="309"/>
                </a:lnTo>
                <a:lnTo>
                  <a:pt x="1717" y="315"/>
                </a:lnTo>
                <a:lnTo>
                  <a:pt x="1723" y="322"/>
                </a:lnTo>
                <a:lnTo>
                  <a:pt x="1723" y="315"/>
                </a:lnTo>
                <a:lnTo>
                  <a:pt x="1723" y="309"/>
                </a:lnTo>
                <a:lnTo>
                  <a:pt x="1723" y="309"/>
                </a:lnTo>
                <a:lnTo>
                  <a:pt x="1717" y="309"/>
                </a:lnTo>
                <a:lnTo>
                  <a:pt x="5433" y="495"/>
                </a:lnTo>
                <a:lnTo>
                  <a:pt x="1833" y="431"/>
                </a:lnTo>
                <a:lnTo>
                  <a:pt x="1833" y="438"/>
                </a:lnTo>
                <a:lnTo>
                  <a:pt x="1839" y="444"/>
                </a:lnTo>
                <a:lnTo>
                  <a:pt x="1852" y="450"/>
                </a:lnTo>
                <a:lnTo>
                  <a:pt x="1858" y="444"/>
                </a:lnTo>
                <a:lnTo>
                  <a:pt x="1852" y="438"/>
                </a:lnTo>
                <a:lnTo>
                  <a:pt x="1839" y="431"/>
                </a:lnTo>
                <a:lnTo>
                  <a:pt x="1833" y="431"/>
                </a:lnTo>
                <a:lnTo>
                  <a:pt x="5433" y="495"/>
                </a:lnTo>
                <a:lnTo>
                  <a:pt x="1601" y="225"/>
                </a:lnTo>
                <a:lnTo>
                  <a:pt x="1608" y="238"/>
                </a:lnTo>
                <a:lnTo>
                  <a:pt x="1620" y="238"/>
                </a:lnTo>
                <a:lnTo>
                  <a:pt x="1608" y="219"/>
                </a:lnTo>
                <a:lnTo>
                  <a:pt x="1601" y="219"/>
                </a:lnTo>
                <a:lnTo>
                  <a:pt x="1601" y="225"/>
                </a:lnTo>
                <a:lnTo>
                  <a:pt x="5433" y="495"/>
                </a:lnTo>
                <a:lnTo>
                  <a:pt x="1698" y="373"/>
                </a:lnTo>
                <a:lnTo>
                  <a:pt x="1704" y="373"/>
                </a:lnTo>
                <a:lnTo>
                  <a:pt x="1710" y="354"/>
                </a:lnTo>
                <a:lnTo>
                  <a:pt x="1710" y="341"/>
                </a:lnTo>
                <a:lnTo>
                  <a:pt x="1710" y="335"/>
                </a:lnTo>
                <a:lnTo>
                  <a:pt x="1704" y="341"/>
                </a:lnTo>
                <a:lnTo>
                  <a:pt x="1685" y="367"/>
                </a:lnTo>
                <a:lnTo>
                  <a:pt x="1685" y="373"/>
                </a:lnTo>
                <a:lnTo>
                  <a:pt x="1698" y="373"/>
                </a:lnTo>
                <a:lnTo>
                  <a:pt x="5433" y="495"/>
                </a:lnTo>
                <a:lnTo>
                  <a:pt x="1672" y="264"/>
                </a:lnTo>
                <a:lnTo>
                  <a:pt x="1672" y="251"/>
                </a:lnTo>
                <a:lnTo>
                  <a:pt x="1665" y="245"/>
                </a:lnTo>
                <a:lnTo>
                  <a:pt x="1653" y="238"/>
                </a:lnTo>
                <a:lnTo>
                  <a:pt x="1646" y="238"/>
                </a:lnTo>
                <a:lnTo>
                  <a:pt x="1646" y="245"/>
                </a:lnTo>
                <a:lnTo>
                  <a:pt x="1659" y="264"/>
                </a:lnTo>
                <a:lnTo>
                  <a:pt x="1665" y="264"/>
                </a:lnTo>
                <a:lnTo>
                  <a:pt x="1672" y="264"/>
                </a:lnTo>
                <a:lnTo>
                  <a:pt x="5433" y="495"/>
                </a:lnTo>
                <a:lnTo>
                  <a:pt x="3009" y="213"/>
                </a:lnTo>
                <a:lnTo>
                  <a:pt x="3022" y="213"/>
                </a:lnTo>
                <a:lnTo>
                  <a:pt x="3022" y="206"/>
                </a:lnTo>
                <a:lnTo>
                  <a:pt x="3048" y="200"/>
                </a:lnTo>
                <a:lnTo>
                  <a:pt x="3048" y="193"/>
                </a:lnTo>
                <a:lnTo>
                  <a:pt x="3041" y="193"/>
                </a:lnTo>
                <a:lnTo>
                  <a:pt x="3015" y="193"/>
                </a:lnTo>
                <a:lnTo>
                  <a:pt x="3009" y="193"/>
                </a:lnTo>
                <a:lnTo>
                  <a:pt x="3009" y="200"/>
                </a:lnTo>
                <a:lnTo>
                  <a:pt x="3003" y="213"/>
                </a:lnTo>
                <a:lnTo>
                  <a:pt x="3009" y="213"/>
                </a:lnTo>
                <a:lnTo>
                  <a:pt x="5433" y="495"/>
                </a:lnTo>
                <a:lnTo>
                  <a:pt x="2855" y="283"/>
                </a:lnTo>
                <a:lnTo>
                  <a:pt x="2835" y="290"/>
                </a:lnTo>
                <a:lnTo>
                  <a:pt x="2835" y="296"/>
                </a:lnTo>
                <a:lnTo>
                  <a:pt x="2848" y="290"/>
                </a:lnTo>
                <a:lnTo>
                  <a:pt x="2868" y="283"/>
                </a:lnTo>
                <a:lnTo>
                  <a:pt x="2874" y="277"/>
                </a:lnTo>
                <a:lnTo>
                  <a:pt x="2868" y="270"/>
                </a:lnTo>
                <a:lnTo>
                  <a:pt x="2855" y="283"/>
                </a:lnTo>
                <a:lnTo>
                  <a:pt x="5433" y="495"/>
                </a:lnTo>
                <a:lnTo>
                  <a:pt x="1820" y="348"/>
                </a:lnTo>
                <a:lnTo>
                  <a:pt x="1813" y="341"/>
                </a:lnTo>
                <a:lnTo>
                  <a:pt x="1807" y="341"/>
                </a:lnTo>
                <a:lnTo>
                  <a:pt x="1813" y="354"/>
                </a:lnTo>
                <a:lnTo>
                  <a:pt x="1826" y="367"/>
                </a:lnTo>
                <a:lnTo>
                  <a:pt x="1826" y="354"/>
                </a:lnTo>
                <a:lnTo>
                  <a:pt x="1833" y="367"/>
                </a:lnTo>
                <a:lnTo>
                  <a:pt x="1845" y="373"/>
                </a:lnTo>
                <a:lnTo>
                  <a:pt x="1858" y="373"/>
                </a:lnTo>
                <a:lnTo>
                  <a:pt x="1865" y="380"/>
                </a:lnTo>
                <a:lnTo>
                  <a:pt x="1865" y="373"/>
                </a:lnTo>
                <a:lnTo>
                  <a:pt x="1858" y="367"/>
                </a:lnTo>
                <a:lnTo>
                  <a:pt x="1845" y="354"/>
                </a:lnTo>
                <a:lnTo>
                  <a:pt x="1826" y="354"/>
                </a:lnTo>
                <a:lnTo>
                  <a:pt x="1820" y="348"/>
                </a:lnTo>
                <a:lnTo>
                  <a:pt x="5433" y="495"/>
                </a:lnTo>
                <a:lnTo>
                  <a:pt x="2829" y="335"/>
                </a:lnTo>
                <a:lnTo>
                  <a:pt x="2848" y="335"/>
                </a:lnTo>
                <a:lnTo>
                  <a:pt x="2861" y="335"/>
                </a:lnTo>
                <a:lnTo>
                  <a:pt x="2880" y="341"/>
                </a:lnTo>
                <a:lnTo>
                  <a:pt x="2880" y="341"/>
                </a:lnTo>
                <a:lnTo>
                  <a:pt x="2868" y="328"/>
                </a:lnTo>
                <a:lnTo>
                  <a:pt x="2855" y="322"/>
                </a:lnTo>
                <a:lnTo>
                  <a:pt x="2835" y="328"/>
                </a:lnTo>
                <a:lnTo>
                  <a:pt x="2816" y="328"/>
                </a:lnTo>
                <a:lnTo>
                  <a:pt x="2829" y="335"/>
                </a:lnTo>
                <a:lnTo>
                  <a:pt x="5433" y="495"/>
                </a:lnTo>
                <a:lnTo>
                  <a:pt x="3009" y="232"/>
                </a:lnTo>
                <a:lnTo>
                  <a:pt x="3067" y="225"/>
                </a:lnTo>
                <a:lnTo>
                  <a:pt x="3093" y="225"/>
                </a:lnTo>
                <a:lnTo>
                  <a:pt x="3093" y="219"/>
                </a:lnTo>
                <a:lnTo>
                  <a:pt x="3060" y="219"/>
                </a:lnTo>
                <a:lnTo>
                  <a:pt x="3041" y="219"/>
                </a:lnTo>
                <a:lnTo>
                  <a:pt x="3003" y="225"/>
                </a:lnTo>
                <a:lnTo>
                  <a:pt x="2977" y="232"/>
                </a:lnTo>
                <a:lnTo>
                  <a:pt x="2970" y="232"/>
                </a:lnTo>
                <a:lnTo>
                  <a:pt x="3009" y="232"/>
                </a:lnTo>
                <a:lnTo>
                  <a:pt x="5433" y="495"/>
                </a:lnTo>
                <a:lnTo>
                  <a:pt x="2848" y="270"/>
                </a:lnTo>
                <a:lnTo>
                  <a:pt x="2868" y="264"/>
                </a:lnTo>
                <a:lnTo>
                  <a:pt x="2868" y="251"/>
                </a:lnTo>
                <a:lnTo>
                  <a:pt x="2861" y="251"/>
                </a:lnTo>
                <a:lnTo>
                  <a:pt x="2848" y="251"/>
                </a:lnTo>
                <a:lnTo>
                  <a:pt x="2835" y="251"/>
                </a:lnTo>
                <a:lnTo>
                  <a:pt x="2835" y="270"/>
                </a:lnTo>
                <a:lnTo>
                  <a:pt x="2842" y="270"/>
                </a:lnTo>
                <a:lnTo>
                  <a:pt x="2848" y="270"/>
                </a:lnTo>
                <a:lnTo>
                  <a:pt x="5433" y="495"/>
                </a:lnTo>
                <a:lnTo>
                  <a:pt x="1878" y="373"/>
                </a:lnTo>
                <a:lnTo>
                  <a:pt x="1903" y="386"/>
                </a:lnTo>
                <a:lnTo>
                  <a:pt x="1929" y="393"/>
                </a:lnTo>
                <a:lnTo>
                  <a:pt x="1980" y="393"/>
                </a:lnTo>
                <a:lnTo>
                  <a:pt x="1993" y="393"/>
                </a:lnTo>
                <a:lnTo>
                  <a:pt x="2019" y="393"/>
                </a:lnTo>
                <a:lnTo>
                  <a:pt x="2070" y="399"/>
                </a:lnTo>
                <a:lnTo>
                  <a:pt x="2128" y="399"/>
                </a:lnTo>
                <a:lnTo>
                  <a:pt x="2212" y="393"/>
                </a:lnTo>
                <a:lnTo>
                  <a:pt x="2244" y="386"/>
                </a:lnTo>
                <a:lnTo>
                  <a:pt x="2263" y="380"/>
                </a:lnTo>
                <a:lnTo>
                  <a:pt x="2225" y="380"/>
                </a:lnTo>
                <a:lnTo>
                  <a:pt x="2186" y="386"/>
                </a:lnTo>
                <a:lnTo>
                  <a:pt x="2148" y="386"/>
                </a:lnTo>
                <a:lnTo>
                  <a:pt x="2141" y="386"/>
                </a:lnTo>
                <a:lnTo>
                  <a:pt x="2135" y="386"/>
                </a:lnTo>
                <a:lnTo>
                  <a:pt x="2109" y="386"/>
                </a:lnTo>
                <a:lnTo>
                  <a:pt x="2051" y="386"/>
                </a:lnTo>
                <a:lnTo>
                  <a:pt x="2025" y="380"/>
                </a:lnTo>
                <a:lnTo>
                  <a:pt x="2006" y="373"/>
                </a:lnTo>
                <a:lnTo>
                  <a:pt x="1974" y="348"/>
                </a:lnTo>
                <a:lnTo>
                  <a:pt x="1968" y="341"/>
                </a:lnTo>
                <a:lnTo>
                  <a:pt x="1961" y="341"/>
                </a:lnTo>
                <a:lnTo>
                  <a:pt x="1968" y="354"/>
                </a:lnTo>
                <a:lnTo>
                  <a:pt x="1974" y="367"/>
                </a:lnTo>
                <a:lnTo>
                  <a:pt x="1980" y="367"/>
                </a:lnTo>
                <a:lnTo>
                  <a:pt x="1980" y="373"/>
                </a:lnTo>
                <a:lnTo>
                  <a:pt x="1980" y="380"/>
                </a:lnTo>
                <a:lnTo>
                  <a:pt x="1961" y="380"/>
                </a:lnTo>
                <a:lnTo>
                  <a:pt x="1955" y="380"/>
                </a:lnTo>
                <a:lnTo>
                  <a:pt x="1935" y="380"/>
                </a:lnTo>
                <a:lnTo>
                  <a:pt x="1923" y="380"/>
                </a:lnTo>
                <a:lnTo>
                  <a:pt x="1910" y="380"/>
                </a:lnTo>
                <a:lnTo>
                  <a:pt x="1884" y="367"/>
                </a:lnTo>
                <a:lnTo>
                  <a:pt x="1878" y="373"/>
                </a:lnTo>
                <a:lnTo>
                  <a:pt x="5433" y="495"/>
                </a:lnTo>
                <a:lnTo>
                  <a:pt x="1871" y="341"/>
                </a:lnTo>
                <a:lnTo>
                  <a:pt x="1890" y="354"/>
                </a:lnTo>
                <a:lnTo>
                  <a:pt x="1903" y="354"/>
                </a:lnTo>
                <a:lnTo>
                  <a:pt x="1903" y="348"/>
                </a:lnTo>
                <a:lnTo>
                  <a:pt x="1884" y="341"/>
                </a:lnTo>
                <a:lnTo>
                  <a:pt x="1878" y="335"/>
                </a:lnTo>
                <a:lnTo>
                  <a:pt x="1871" y="328"/>
                </a:lnTo>
                <a:lnTo>
                  <a:pt x="1865" y="328"/>
                </a:lnTo>
                <a:lnTo>
                  <a:pt x="1865" y="335"/>
                </a:lnTo>
                <a:lnTo>
                  <a:pt x="1871" y="341"/>
                </a:lnTo>
                <a:lnTo>
                  <a:pt x="5433" y="495"/>
                </a:lnTo>
                <a:lnTo>
                  <a:pt x="2784" y="277"/>
                </a:lnTo>
                <a:lnTo>
                  <a:pt x="2784" y="270"/>
                </a:lnTo>
                <a:lnTo>
                  <a:pt x="2778" y="270"/>
                </a:lnTo>
                <a:lnTo>
                  <a:pt x="2765" y="283"/>
                </a:lnTo>
                <a:lnTo>
                  <a:pt x="2771" y="283"/>
                </a:lnTo>
                <a:lnTo>
                  <a:pt x="2784" y="277"/>
                </a:lnTo>
                <a:lnTo>
                  <a:pt x="5433" y="495"/>
                </a:lnTo>
                <a:lnTo>
                  <a:pt x="2816" y="270"/>
                </a:lnTo>
                <a:lnTo>
                  <a:pt x="2816" y="264"/>
                </a:lnTo>
                <a:lnTo>
                  <a:pt x="2797" y="270"/>
                </a:lnTo>
                <a:lnTo>
                  <a:pt x="2803" y="277"/>
                </a:lnTo>
                <a:lnTo>
                  <a:pt x="2816" y="270"/>
                </a:lnTo>
                <a:lnTo>
                  <a:pt x="5433" y="495"/>
                </a:lnTo>
                <a:lnTo>
                  <a:pt x="2289" y="168"/>
                </a:lnTo>
                <a:lnTo>
                  <a:pt x="2328" y="168"/>
                </a:lnTo>
                <a:lnTo>
                  <a:pt x="2366" y="180"/>
                </a:lnTo>
                <a:lnTo>
                  <a:pt x="2405" y="187"/>
                </a:lnTo>
                <a:lnTo>
                  <a:pt x="2437" y="200"/>
                </a:lnTo>
                <a:lnTo>
                  <a:pt x="2450" y="206"/>
                </a:lnTo>
                <a:lnTo>
                  <a:pt x="2469" y="206"/>
                </a:lnTo>
                <a:lnTo>
                  <a:pt x="2482" y="219"/>
                </a:lnTo>
                <a:lnTo>
                  <a:pt x="2501" y="219"/>
                </a:lnTo>
                <a:lnTo>
                  <a:pt x="2527" y="225"/>
                </a:lnTo>
                <a:lnTo>
                  <a:pt x="2553" y="238"/>
                </a:lnTo>
                <a:lnTo>
                  <a:pt x="2565" y="245"/>
                </a:lnTo>
                <a:lnTo>
                  <a:pt x="2585" y="264"/>
                </a:lnTo>
                <a:lnTo>
                  <a:pt x="2610" y="270"/>
                </a:lnTo>
                <a:lnTo>
                  <a:pt x="2675" y="283"/>
                </a:lnTo>
                <a:lnTo>
                  <a:pt x="2681" y="290"/>
                </a:lnTo>
                <a:lnTo>
                  <a:pt x="2675" y="296"/>
                </a:lnTo>
                <a:lnTo>
                  <a:pt x="2630" y="303"/>
                </a:lnTo>
                <a:lnTo>
                  <a:pt x="2668" y="303"/>
                </a:lnTo>
                <a:lnTo>
                  <a:pt x="2694" y="303"/>
                </a:lnTo>
                <a:lnTo>
                  <a:pt x="2713" y="303"/>
                </a:lnTo>
                <a:lnTo>
                  <a:pt x="2733" y="303"/>
                </a:lnTo>
                <a:lnTo>
                  <a:pt x="2739" y="309"/>
                </a:lnTo>
                <a:lnTo>
                  <a:pt x="2778" y="315"/>
                </a:lnTo>
                <a:lnTo>
                  <a:pt x="2797" y="315"/>
                </a:lnTo>
                <a:lnTo>
                  <a:pt x="2810" y="309"/>
                </a:lnTo>
                <a:lnTo>
                  <a:pt x="2803" y="309"/>
                </a:lnTo>
                <a:lnTo>
                  <a:pt x="2784" y="309"/>
                </a:lnTo>
                <a:lnTo>
                  <a:pt x="2758" y="296"/>
                </a:lnTo>
                <a:lnTo>
                  <a:pt x="2745" y="290"/>
                </a:lnTo>
                <a:lnTo>
                  <a:pt x="2739" y="290"/>
                </a:lnTo>
                <a:lnTo>
                  <a:pt x="2707" y="290"/>
                </a:lnTo>
                <a:lnTo>
                  <a:pt x="2688" y="277"/>
                </a:lnTo>
                <a:lnTo>
                  <a:pt x="2655" y="270"/>
                </a:lnTo>
                <a:lnTo>
                  <a:pt x="2623" y="251"/>
                </a:lnTo>
                <a:lnTo>
                  <a:pt x="2578" y="238"/>
                </a:lnTo>
                <a:lnTo>
                  <a:pt x="2520" y="213"/>
                </a:lnTo>
                <a:lnTo>
                  <a:pt x="2437" y="187"/>
                </a:lnTo>
                <a:lnTo>
                  <a:pt x="2321" y="161"/>
                </a:lnTo>
                <a:lnTo>
                  <a:pt x="2270" y="155"/>
                </a:lnTo>
                <a:lnTo>
                  <a:pt x="2250" y="155"/>
                </a:lnTo>
                <a:lnTo>
                  <a:pt x="2250" y="161"/>
                </a:lnTo>
                <a:lnTo>
                  <a:pt x="2263" y="161"/>
                </a:lnTo>
                <a:lnTo>
                  <a:pt x="2289" y="168"/>
                </a:lnTo>
                <a:lnTo>
                  <a:pt x="5433" y="495"/>
                </a:lnTo>
                <a:close/>
              </a:path>
            </a:pathLst>
          </a:custGeom>
          <a:solidFill>
            <a:srgbClr val="FFFFFF"/>
          </a:solidFill>
          <a:ln w="9525" cap="flat" cmpd="sng" algn="ctr">
            <a:noFill/>
            <a:prstDash val="solid"/>
            <a:round/>
            <a:headEnd type="none" w="med" len="med"/>
            <a:tailEnd type="none" w="med" len="med"/>
          </a:ln>
          <a:effectLst>
            <a:outerShdw blurRad="38100" algn="tl" rotWithShape="0">
              <a:schemeClr val="bg1">
                <a:alpha val="60000"/>
              </a:schemeClr>
            </a:outerShdw>
          </a:effectLst>
        </p:spPr>
        <p:txBody>
          <a:bodyPr vert="horz" wrap="square" lIns="91440" tIns="45720" rIns="91440" bIns="45720" anchor="t" compatLnSpc="1"/>
          <a:lstStyle/>
          <a:p>
            <a:endParaRPr kumimoji="0" lang="ja-JP" altLang="en-US"/>
          </a:p>
        </p:txBody>
      </p:sp>
      <p:sp>
        <p:nvSpPr>
          <p:cNvPr id="13" name="フリーフォーム 12"/>
          <p:cNvSpPr>
            <a:spLocks/>
          </p:cNvSpPr>
          <p:nvPr/>
        </p:nvSpPr>
        <p:spPr bwMode="auto">
          <a:xfrm>
            <a:off x="0" y="0"/>
            <a:ext cx="12192000" cy="6870700"/>
          </a:xfrm>
          <a:custGeom>
            <a:avLst/>
            <a:gdLst/>
            <a:ahLst/>
            <a:cxnLst>
              <a:cxn ang="0">
                <a:pos x="2808" y="370"/>
              </a:cxn>
              <a:cxn ang="0">
                <a:pos x="2679" y="719"/>
              </a:cxn>
              <a:cxn ang="0">
                <a:pos x="2462" y="879"/>
              </a:cxn>
              <a:cxn ang="0">
                <a:pos x="1646" y="1440"/>
              </a:cxn>
              <a:cxn ang="0">
                <a:pos x="1479" y="1684"/>
              </a:cxn>
              <a:cxn ang="0">
                <a:pos x="1287" y="1848"/>
              </a:cxn>
              <a:cxn ang="0">
                <a:pos x="1162" y="2082"/>
              </a:cxn>
              <a:cxn ang="0">
                <a:pos x="1343" y="1963"/>
              </a:cxn>
              <a:cxn ang="0">
                <a:pos x="1437" y="2012"/>
              </a:cxn>
              <a:cxn ang="0">
                <a:pos x="1556" y="1980"/>
              </a:cxn>
              <a:cxn ang="0">
                <a:pos x="1573" y="1813"/>
              </a:cxn>
              <a:cxn ang="0">
                <a:pos x="1782" y="1430"/>
              </a:cxn>
              <a:cxn ang="0">
                <a:pos x="1793" y="1388"/>
              </a:cxn>
              <a:cxn ang="0">
                <a:pos x="1789" y="1353"/>
              </a:cxn>
              <a:cxn ang="0">
                <a:pos x="2068" y="1151"/>
              </a:cxn>
              <a:cxn ang="0">
                <a:pos x="2302" y="1022"/>
              </a:cxn>
              <a:cxn ang="0">
                <a:pos x="2082" y="1172"/>
              </a:cxn>
              <a:cxn ang="0">
                <a:pos x="1915" y="1287"/>
              </a:cxn>
              <a:cxn ang="0">
                <a:pos x="2033" y="1224"/>
              </a:cxn>
              <a:cxn ang="0">
                <a:pos x="2075" y="1200"/>
              </a:cxn>
              <a:cxn ang="0">
                <a:pos x="1988" y="1266"/>
              </a:cxn>
              <a:cxn ang="0">
                <a:pos x="2602" y="875"/>
              </a:cxn>
              <a:cxn ang="0">
                <a:pos x="2783" y="774"/>
              </a:cxn>
              <a:cxn ang="0">
                <a:pos x="2616" y="325"/>
              </a:cxn>
              <a:cxn ang="0">
                <a:pos x="2522" y="293"/>
              </a:cxn>
              <a:cxn ang="0">
                <a:pos x="2208" y="258"/>
              </a:cxn>
              <a:cxn ang="0">
                <a:pos x="2225" y="262"/>
              </a:cxn>
              <a:cxn ang="0">
                <a:pos x="1486" y="276"/>
              </a:cxn>
              <a:cxn ang="0">
                <a:pos x="1845" y="251"/>
              </a:cxn>
              <a:cxn ang="0">
                <a:pos x="1514" y="262"/>
              </a:cxn>
              <a:cxn ang="0">
                <a:pos x="1280" y="227"/>
              </a:cxn>
              <a:cxn ang="0">
                <a:pos x="830" y="81"/>
              </a:cxn>
              <a:cxn ang="0">
                <a:pos x="761" y="35"/>
              </a:cxn>
              <a:cxn ang="0">
                <a:pos x="736" y="74"/>
              </a:cxn>
              <a:cxn ang="0">
                <a:pos x="869" y="95"/>
              </a:cxn>
              <a:cxn ang="0">
                <a:pos x="1305" y="834"/>
              </a:cxn>
              <a:cxn ang="0">
                <a:pos x="1231" y="949"/>
              </a:cxn>
              <a:cxn ang="0">
                <a:pos x="1214" y="956"/>
              </a:cxn>
              <a:cxn ang="0">
                <a:pos x="1075" y="938"/>
              </a:cxn>
              <a:cxn ang="0">
                <a:pos x="1116" y="1064"/>
              </a:cxn>
              <a:cxn ang="0">
                <a:pos x="1043" y="1144"/>
              </a:cxn>
              <a:cxn ang="0">
                <a:pos x="966" y="1210"/>
              </a:cxn>
              <a:cxn ang="0">
                <a:pos x="2839" y="356"/>
              </a:cxn>
              <a:cxn ang="0">
                <a:pos x="2839" y="356"/>
              </a:cxn>
              <a:cxn ang="0">
                <a:pos x="593" y="1580"/>
              </a:cxn>
              <a:cxn ang="0">
                <a:pos x="639" y="1377"/>
              </a:cxn>
              <a:cxn ang="0">
                <a:pos x="412" y="1702"/>
              </a:cxn>
              <a:cxn ang="0">
                <a:pos x="381" y="1736"/>
              </a:cxn>
              <a:cxn ang="0">
                <a:pos x="2839" y="356"/>
              </a:cxn>
              <a:cxn ang="0">
                <a:pos x="63" y="1879"/>
              </a:cxn>
              <a:cxn ang="0">
                <a:pos x="88" y="841"/>
              </a:cxn>
              <a:cxn ang="0">
                <a:pos x="21" y="848"/>
              </a:cxn>
              <a:cxn ang="0">
                <a:pos x="245" y="757"/>
              </a:cxn>
              <a:cxn ang="0">
                <a:pos x="646" y="652"/>
              </a:cxn>
              <a:cxn ang="0">
                <a:pos x="973" y="485"/>
              </a:cxn>
              <a:cxn ang="0">
                <a:pos x="1364" y="558"/>
              </a:cxn>
              <a:cxn ang="0">
                <a:pos x="1483" y="558"/>
              </a:cxn>
              <a:cxn ang="0">
                <a:pos x="1619" y="475"/>
              </a:cxn>
              <a:cxn ang="0">
                <a:pos x="1761" y="527"/>
              </a:cxn>
              <a:cxn ang="0">
                <a:pos x="1803" y="213"/>
              </a:cxn>
              <a:cxn ang="0">
                <a:pos x="2839" y="356"/>
              </a:cxn>
              <a:cxn ang="0">
                <a:pos x="2013" y="14"/>
              </a:cxn>
            </a:cxnLst>
            <a:rect l="0" t="0" r="0" b="0"/>
            <a:pathLst>
              <a:path w="2846" h="2082">
                <a:moveTo>
                  <a:pt x="2839" y="356"/>
                </a:moveTo>
                <a:lnTo>
                  <a:pt x="2836" y="353"/>
                </a:lnTo>
                <a:lnTo>
                  <a:pt x="2832" y="349"/>
                </a:lnTo>
                <a:lnTo>
                  <a:pt x="2822" y="349"/>
                </a:lnTo>
                <a:lnTo>
                  <a:pt x="2818" y="349"/>
                </a:lnTo>
                <a:lnTo>
                  <a:pt x="2815" y="346"/>
                </a:lnTo>
                <a:lnTo>
                  <a:pt x="2804" y="339"/>
                </a:lnTo>
                <a:lnTo>
                  <a:pt x="2797" y="335"/>
                </a:lnTo>
                <a:lnTo>
                  <a:pt x="2794" y="342"/>
                </a:lnTo>
                <a:lnTo>
                  <a:pt x="2794" y="346"/>
                </a:lnTo>
                <a:lnTo>
                  <a:pt x="2787" y="353"/>
                </a:lnTo>
                <a:lnTo>
                  <a:pt x="2787" y="356"/>
                </a:lnTo>
                <a:lnTo>
                  <a:pt x="2797" y="356"/>
                </a:lnTo>
                <a:lnTo>
                  <a:pt x="2815" y="363"/>
                </a:lnTo>
                <a:lnTo>
                  <a:pt x="2808" y="370"/>
                </a:lnTo>
                <a:lnTo>
                  <a:pt x="2797" y="394"/>
                </a:lnTo>
                <a:lnTo>
                  <a:pt x="2787" y="419"/>
                </a:lnTo>
                <a:lnTo>
                  <a:pt x="2769" y="468"/>
                </a:lnTo>
                <a:lnTo>
                  <a:pt x="2755" y="499"/>
                </a:lnTo>
                <a:lnTo>
                  <a:pt x="2752" y="509"/>
                </a:lnTo>
                <a:lnTo>
                  <a:pt x="2738" y="509"/>
                </a:lnTo>
                <a:lnTo>
                  <a:pt x="2724" y="509"/>
                </a:lnTo>
                <a:lnTo>
                  <a:pt x="2710" y="513"/>
                </a:lnTo>
                <a:lnTo>
                  <a:pt x="2696" y="520"/>
                </a:lnTo>
                <a:lnTo>
                  <a:pt x="2696" y="523"/>
                </a:lnTo>
                <a:lnTo>
                  <a:pt x="2696" y="537"/>
                </a:lnTo>
                <a:lnTo>
                  <a:pt x="2696" y="555"/>
                </a:lnTo>
                <a:lnTo>
                  <a:pt x="2689" y="638"/>
                </a:lnTo>
                <a:lnTo>
                  <a:pt x="2686" y="691"/>
                </a:lnTo>
                <a:lnTo>
                  <a:pt x="2679" y="719"/>
                </a:lnTo>
                <a:lnTo>
                  <a:pt x="2675" y="722"/>
                </a:lnTo>
                <a:lnTo>
                  <a:pt x="2665" y="722"/>
                </a:lnTo>
                <a:lnTo>
                  <a:pt x="2640" y="726"/>
                </a:lnTo>
                <a:lnTo>
                  <a:pt x="2630" y="733"/>
                </a:lnTo>
                <a:lnTo>
                  <a:pt x="2612" y="746"/>
                </a:lnTo>
                <a:lnTo>
                  <a:pt x="2591" y="771"/>
                </a:lnTo>
                <a:lnTo>
                  <a:pt x="2584" y="774"/>
                </a:lnTo>
                <a:lnTo>
                  <a:pt x="2574" y="778"/>
                </a:lnTo>
                <a:lnTo>
                  <a:pt x="2546" y="792"/>
                </a:lnTo>
                <a:lnTo>
                  <a:pt x="2518" y="809"/>
                </a:lnTo>
                <a:lnTo>
                  <a:pt x="2497" y="834"/>
                </a:lnTo>
                <a:lnTo>
                  <a:pt x="2483" y="851"/>
                </a:lnTo>
                <a:lnTo>
                  <a:pt x="2476" y="868"/>
                </a:lnTo>
                <a:lnTo>
                  <a:pt x="2469" y="879"/>
                </a:lnTo>
                <a:lnTo>
                  <a:pt x="2462" y="879"/>
                </a:lnTo>
                <a:lnTo>
                  <a:pt x="2455" y="879"/>
                </a:lnTo>
                <a:lnTo>
                  <a:pt x="2448" y="882"/>
                </a:lnTo>
                <a:lnTo>
                  <a:pt x="2386" y="924"/>
                </a:lnTo>
                <a:lnTo>
                  <a:pt x="2326" y="963"/>
                </a:lnTo>
                <a:lnTo>
                  <a:pt x="2173" y="1064"/>
                </a:lnTo>
                <a:lnTo>
                  <a:pt x="2121" y="1099"/>
                </a:lnTo>
                <a:lnTo>
                  <a:pt x="2058" y="1133"/>
                </a:lnTo>
                <a:lnTo>
                  <a:pt x="1918" y="1227"/>
                </a:lnTo>
                <a:lnTo>
                  <a:pt x="1877" y="1259"/>
                </a:lnTo>
                <a:lnTo>
                  <a:pt x="1838" y="1294"/>
                </a:lnTo>
                <a:lnTo>
                  <a:pt x="1786" y="1346"/>
                </a:lnTo>
                <a:lnTo>
                  <a:pt x="1723" y="1388"/>
                </a:lnTo>
                <a:lnTo>
                  <a:pt x="1678" y="1412"/>
                </a:lnTo>
                <a:lnTo>
                  <a:pt x="1660" y="1426"/>
                </a:lnTo>
                <a:lnTo>
                  <a:pt x="1646" y="1440"/>
                </a:lnTo>
                <a:lnTo>
                  <a:pt x="1643" y="1451"/>
                </a:lnTo>
                <a:lnTo>
                  <a:pt x="1636" y="1471"/>
                </a:lnTo>
                <a:lnTo>
                  <a:pt x="1622" y="1489"/>
                </a:lnTo>
                <a:lnTo>
                  <a:pt x="1605" y="1513"/>
                </a:lnTo>
                <a:lnTo>
                  <a:pt x="1591" y="1520"/>
                </a:lnTo>
                <a:lnTo>
                  <a:pt x="1573" y="1538"/>
                </a:lnTo>
                <a:lnTo>
                  <a:pt x="1559" y="1555"/>
                </a:lnTo>
                <a:lnTo>
                  <a:pt x="1545" y="1576"/>
                </a:lnTo>
                <a:lnTo>
                  <a:pt x="1528" y="1600"/>
                </a:lnTo>
                <a:lnTo>
                  <a:pt x="1521" y="1604"/>
                </a:lnTo>
                <a:lnTo>
                  <a:pt x="1517" y="1607"/>
                </a:lnTo>
                <a:lnTo>
                  <a:pt x="1503" y="1625"/>
                </a:lnTo>
                <a:lnTo>
                  <a:pt x="1496" y="1649"/>
                </a:lnTo>
                <a:lnTo>
                  <a:pt x="1493" y="1667"/>
                </a:lnTo>
                <a:lnTo>
                  <a:pt x="1479" y="1684"/>
                </a:lnTo>
                <a:lnTo>
                  <a:pt x="1465" y="1702"/>
                </a:lnTo>
                <a:lnTo>
                  <a:pt x="1444" y="1709"/>
                </a:lnTo>
                <a:lnTo>
                  <a:pt x="1413" y="1726"/>
                </a:lnTo>
                <a:lnTo>
                  <a:pt x="1395" y="1733"/>
                </a:lnTo>
                <a:lnTo>
                  <a:pt x="1381" y="1736"/>
                </a:lnTo>
                <a:lnTo>
                  <a:pt x="1357" y="1747"/>
                </a:lnTo>
                <a:lnTo>
                  <a:pt x="1333" y="1761"/>
                </a:lnTo>
                <a:lnTo>
                  <a:pt x="1326" y="1768"/>
                </a:lnTo>
                <a:lnTo>
                  <a:pt x="1322" y="1775"/>
                </a:lnTo>
                <a:lnTo>
                  <a:pt x="1312" y="1792"/>
                </a:lnTo>
                <a:lnTo>
                  <a:pt x="1298" y="1813"/>
                </a:lnTo>
                <a:lnTo>
                  <a:pt x="1287" y="1824"/>
                </a:lnTo>
                <a:lnTo>
                  <a:pt x="1284" y="1831"/>
                </a:lnTo>
                <a:lnTo>
                  <a:pt x="1284" y="1838"/>
                </a:lnTo>
                <a:lnTo>
                  <a:pt x="1287" y="1848"/>
                </a:lnTo>
                <a:lnTo>
                  <a:pt x="1291" y="1851"/>
                </a:lnTo>
                <a:lnTo>
                  <a:pt x="1284" y="1865"/>
                </a:lnTo>
                <a:lnTo>
                  <a:pt x="1266" y="1883"/>
                </a:lnTo>
                <a:lnTo>
                  <a:pt x="1245" y="1900"/>
                </a:lnTo>
                <a:lnTo>
                  <a:pt x="1238" y="1911"/>
                </a:lnTo>
                <a:lnTo>
                  <a:pt x="1228" y="1921"/>
                </a:lnTo>
                <a:lnTo>
                  <a:pt x="1228" y="1932"/>
                </a:lnTo>
                <a:lnTo>
                  <a:pt x="1221" y="1939"/>
                </a:lnTo>
                <a:lnTo>
                  <a:pt x="1172" y="1994"/>
                </a:lnTo>
                <a:lnTo>
                  <a:pt x="1151" y="2012"/>
                </a:lnTo>
                <a:lnTo>
                  <a:pt x="1127" y="2029"/>
                </a:lnTo>
                <a:lnTo>
                  <a:pt x="1082" y="2057"/>
                </a:lnTo>
                <a:lnTo>
                  <a:pt x="1040" y="2082"/>
                </a:lnTo>
                <a:lnTo>
                  <a:pt x="1158" y="2082"/>
                </a:lnTo>
                <a:lnTo>
                  <a:pt x="1162" y="2082"/>
                </a:lnTo>
                <a:lnTo>
                  <a:pt x="1169" y="2075"/>
                </a:lnTo>
                <a:lnTo>
                  <a:pt x="1190" y="2050"/>
                </a:lnTo>
                <a:lnTo>
                  <a:pt x="1204" y="2043"/>
                </a:lnTo>
                <a:lnTo>
                  <a:pt x="1228" y="2033"/>
                </a:lnTo>
                <a:lnTo>
                  <a:pt x="1256" y="2012"/>
                </a:lnTo>
                <a:lnTo>
                  <a:pt x="1273" y="1987"/>
                </a:lnTo>
                <a:lnTo>
                  <a:pt x="1305" y="1970"/>
                </a:lnTo>
                <a:lnTo>
                  <a:pt x="1319" y="1963"/>
                </a:lnTo>
                <a:lnTo>
                  <a:pt x="1329" y="1953"/>
                </a:lnTo>
                <a:lnTo>
                  <a:pt x="1333" y="1949"/>
                </a:lnTo>
                <a:lnTo>
                  <a:pt x="1340" y="1949"/>
                </a:lnTo>
                <a:lnTo>
                  <a:pt x="1336" y="1956"/>
                </a:lnTo>
                <a:lnTo>
                  <a:pt x="1333" y="1963"/>
                </a:lnTo>
                <a:lnTo>
                  <a:pt x="1336" y="1963"/>
                </a:lnTo>
                <a:lnTo>
                  <a:pt x="1343" y="1963"/>
                </a:lnTo>
                <a:lnTo>
                  <a:pt x="1354" y="1960"/>
                </a:lnTo>
                <a:lnTo>
                  <a:pt x="1360" y="1960"/>
                </a:lnTo>
                <a:lnTo>
                  <a:pt x="1371" y="1960"/>
                </a:lnTo>
                <a:lnTo>
                  <a:pt x="1381" y="1977"/>
                </a:lnTo>
                <a:lnTo>
                  <a:pt x="1388" y="1980"/>
                </a:lnTo>
                <a:lnTo>
                  <a:pt x="1395" y="1984"/>
                </a:lnTo>
                <a:lnTo>
                  <a:pt x="1395" y="1987"/>
                </a:lnTo>
                <a:lnTo>
                  <a:pt x="1402" y="1994"/>
                </a:lnTo>
                <a:lnTo>
                  <a:pt x="1406" y="2005"/>
                </a:lnTo>
                <a:lnTo>
                  <a:pt x="1406" y="2012"/>
                </a:lnTo>
                <a:lnTo>
                  <a:pt x="1406" y="2015"/>
                </a:lnTo>
                <a:lnTo>
                  <a:pt x="1409" y="2015"/>
                </a:lnTo>
                <a:lnTo>
                  <a:pt x="1420" y="2008"/>
                </a:lnTo>
                <a:lnTo>
                  <a:pt x="1430" y="2008"/>
                </a:lnTo>
                <a:lnTo>
                  <a:pt x="1437" y="2012"/>
                </a:lnTo>
                <a:lnTo>
                  <a:pt x="1448" y="2019"/>
                </a:lnTo>
                <a:lnTo>
                  <a:pt x="1458" y="2019"/>
                </a:lnTo>
                <a:lnTo>
                  <a:pt x="1469" y="2022"/>
                </a:lnTo>
                <a:lnTo>
                  <a:pt x="1472" y="2026"/>
                </a:lnTo>
                <a:lnTo>
                  <a:pt x="1476" y="2033"/>
                </a:lnTo>
                <a:lnTo>
                  <a:pt x="1479" y="2040"/>
                </a:lnTo>
                <a:lnTo>
                  <a:pt x="1493" y="2033"/>
                </a:lnTo>
                <a:lnTo>
                  <a:pt x="1510" y="2022"/>
                </a:lnTo>
                <a:lnTo>
                  <a:pt x="1517" y="2022"/>
                </a:lnTo>
                <a:lnTo>
                  <a:pt x="1528" y="2022"/>
                </a:lnTo>
                <a:lnTo>
                  <a:pt x="1542" y="2022"/>
                </a:lnTo>
                <a:lnTo>
                  <a:pt x="1549" y="2019"/>
                </a:lnTo>
                <a:lnTo>
                  <a:pt x="1545" y="2008"/>
                </a:lnTo>
                <a:lnTo>
                  <a:pt x="1552" y="1994"/>
                </a:lnTo>
                <a:lnTo>
                  <a:pt x="1556" y="1980"/>
                </a:lnTo>
                <a:lnTo>
                  <a:pt x="1559" y="1977"/>
                </a:lnTo>
                <a:lnTo>
                  <a:pt x="1566" y="1970"/>
                </a:lnTo>
                <a:lnTo>
                  <a:pt x="1570" y="1966"/>
                </a:lnTo>
                <a:lnTo>
                  <a:pt x="1563" y="1960"/>
                </a:lnTo>
                <a:lnTo>
                  <a:pt x="1563" y="1942"/>
                </a:lnTo>
                <a:lnTo>
                  <a:pt x="1563" y="1935"/>
                </a:lnTo>
                <a:lnTo>
                  <a:pt x="1570" y="1925"/>
                </a:lnTo>
                <a:lnTo>
                  <a:pt x="1570" y="1921"/>
                </a:lnTo>
                <a:lnTo>
                  <a:pt x="1563" y="1914"/>
                </a:lnTo>
                <a:lnTo>
                  <a:pt x="1559" y="1897"/>
                </a:lnTo>
                <a:lnTo>
                  <a:pt x="1559" y="1872"/>
                </a:lnTo>
                <a:lnTo>
                  <a:pt x="1556" y="1848"/>
                </a:lnTo>
                <a:lnTo>
                  <a:pt x="1559" y="1838"/>
                </a:lnTo>
                <a:lnTo>
                  <a:pt x="1566" y="1827"/>
                </a:lnTo>
                <a:lnTo>
                  <a:pt x="1573" y="1813"/>
                </a:lnTo>
                <a:lnTo>
                  <a:pt x="1573" y="1792"/>
                </a:lnTo>
                <a:lnTo>
                  <a:pt x="1587" y="1768"/>
                </a:lnTo>
                <a:lnTo>
                  <a:pt x="1601" y="1743"/>
                </a:lnTo>
                <a:lnTo>
                  <a:pt x="1629" y="1677"/>
                </a:lnTo>
                <a:lnTo>
                  <a:pt x="1639" y="1656"/>
                </a:lnTo>
                <a:lnTo>
                  <a:pt x="1650" y="1639"/>
                </a:lnTo>
                <a:lnTo>
                  <a:pt x="1664" y="1618"/>
                </a:lnTo>
                <a:lnTo>
                  <a:pt x="1671" y="1594"/>
                </a:lnTo>
                <a:lnTo>
                  <a:pt x="1678" y="1583"/>
                </a:lnTo>
                <a:lnTo>
                  <a:pt x="1688" y="1569"/>
                </a:lnTo>
                <a:lnTo>
                  <a:pt x="1702" y="1552"/>
                </a:lnTo>
                <a:lnTo>
                  <a:pt x="1730" y="1510"/>
                </a:lnTo>
                <a:lnTo>
                  <a:pt x="1741" y="1496"/>
                </a:lnTo>
                <a:lnTo>
                  <a:pt x="1755" y="1478"/>
                </a:lnTo>
                <a:lnTo>
                  <a:pt x="1782" y="1430"/>
                </a:lnTo>
                <a:lnTo>
                  <a:pt x="1814" y="1391"/>
                </a:lnTo>
                <a:lnTo>
                  <a:pt x="1835" y="1377"/>
                </a:lnTo>
                <a:lnTo>
                  <a:pt x="1842" y="1363"/>
                </a:lnTo>
                <a:lnTo>
                  <a:pt x="1845" y="1353"/>
                </a:lnTo>
                <a:lnTo>
                  <a:pt x="1842" y="1356"/>
                </a:lnTo>
                <a:lnTo>
                  <a:pt x="1838" y="1363"/>
                </a:lnTo>
                <a:lnTo>
                  <a:pt x="1835" y="1370"/>
                </a:lnTo>
                <a:lnTo>
                  <a:pt x="1824" y="1374"/>
                </a:lnTo>
                <a:lnTo>
                  <a:pt x="1810" y="1377"/>
                </a:lnTo>
                <a:lnTo>
                  <a:pt x="1803" y="1381"/>
                </a:lnTo>
                <a:lnTo>
                  <a:pt x="1800" y="1384"/>
                </a:lnTo>
                <a:lnTo>
                  <a:pt x="1786" y="1398"/>
                </a:lnTo>
                <a:lnTo>
                  <a:pt x="1782" y="1398"/>
                </a:lnTo>
                <a:lnTo>
                  <a:pt x="1786" y="1395"/>
                </a:lnTo>
                <a:lnTo>
                  <a:pt x="1793" y="1388"/>
                </a:lnTo>
                <a:lnTo>
                  <a:pt x="1807" y="1370"/>
                </a:lnTo>
                <a:lnTo>
                  <a:pt x="1821" y="1356"/>
                </a:lnTo>
                <a:lnTo>
                  <a:pt x="1845" y="1332"/>
                </a:lnTo>
                <a:lnTo>
                  <a:pt x="1824" y="1349"/>
                </a:lnTo>
                <a:lnTo>
                  <a:pt x="1807" y="1363"/>
                </a:lnTo>
                <a:lnTo>
                  <a:pt x="1779" y="1391"/>
                </a:lnTo>
                <a:lnTo>
                  <a:pt x="1761" y="1409"/>
                </a:lnTo>
                <a:lnTo>
                  <a:pt x="1758" y="1412"/>
                </a:lnTo>
                <a:lnTo>
                  <a:pt x="1758" y="1409"/>
                </a:lnTo>
                <a:lnTo>
                  <a:pt x="1758" y="1398"/>
                </a:lnTo>
                <a:lnTo>
                  <a:pt x="1765" y="1391"/>
                </a:lnTo>
                <a:lnTo>
                  <a:pt x="1772" y="1384"/>
                </a:lnTo>
                <a:lnTo>
                  <a:pt x="1782" y="1374"/>
                </a:lnTo>
                <a:lnTo>
                  <a:pt x="1786" y="1363"/>
                </a:lnTo>
                <a:lnTo>
                  <a:pt x="1789" y="1353"/>
                </a:lnTo>
                <a:lnTo>
                  <a:pt x="1800" y="1339"/>
                </a:lnTo>
                <a:lnTo>
                  <a:pt x="1817" y="1318"/>
                </a:lnTo>
                <a:lnTo>
                  <a:pt x="1877" y="1266"/>
                </a:lnTo>
                <a:lnTo>
                  <a:pt x="1897" y="1252"/>
                </a:lnTo>
                <a:lnTo>
                  <a:pt x="1943" y="1221"/>
                </a:lnTo>
                <a:lnTo>
                  <a:pt x="1960" y="1210"/>
                </a:lnTo>
                <a:lnTo>
                  <a:pt x="1974" y="1200"/>
                </a:lnTo>
                <a:lnTo>
                  <a:pt x="1992" y="1189"/>
                </a:lnTo>
                <a:lnTo>
                  <a:pt x="2013" y="1179"/>
                </a:lnTo>
                <a:lnTo>
                  <a:pt x="2016" y="1179"/>
                </a:lnTo>
                <a:lnTo>
                  <a:pt x="2020" y="1179"/>
                </a:lnTo>
                <a:lnTo>
                  <a:pt x="2030" y="1175"/>
                </a:lnTo>
                <a:lnTo>
                  <a:pt x="2040" y="1168"/>
                </a:lnTo>
                <a:lnTo>
                  <a:pt x="2054" y="1158"/>
                </a:lnTo>
                <a:lnTo>
                  <a:pt x="2068" y="1151"/>
                </a:lnTo>
                <a:lnTo>
                  <a:pt x="2117" y="1123"/>
                </a:lnTo>
                <a:lnTo>
                  <a:pt x="2121" y="1119"/>
                </a:lnTo>
                <a:lnTo>
                  <a:pt x="2124" y="1123"/>
                </a:lnTo>
                <a:lnTo>
                  <a:pt x="2142" y="1116"/>
                </a:lnTo>
                <a:lnTo>
                  <a:pt x="2159" y="1102"/>
                </a:lnTo>
                <a:lnTo>
                  <a:pt x="2180" y="1092"/>
                </a:lnTo>
                <a:lnTo>
                  <a:pt x="2201" y="1081"/>
                </a:lnTo>
                <a:lnTo>
                  <a:pt x="2215" y="1071"/>
                </a:lnTo>
                <a:lnTo>
                  <a:pt x="2257" y="1036"/>
                </a:lnTo>
                <a:lnTo>
                  <a:pt x="2312" y="1001"/>
                </a:lnTo>
                <a:lnTo>
                  <a:pt x="2319" y="1001"/>
                </a:lnTo>
                <a:lnTo>
                  <a:pt x="2319" y="1008"/>
                </a:lnTo>
                <a:lnTo>
                  <a:pt x="2319" y="1011"/>
                </a:lnTo>
                <a:lnTo>
                  <a:pt x="2312" y="1015"/>
                </a:lnTo>
                <a:lnTo>
                  <a:pt x="2302" y="1022"/>
                </a:lnTo>
                <a:lnTo>
                  <a:pt x="2288" y="1032"/>
                </a:lnTo>
                <a:lnTo>
                  <a:pt x="2264" y="1050"/>
                </a:lnTo>
                <a:lnTo>
                  <a:pt x="2243" y="1064"/>
                </a:lnTo>
                <a:lnTo>
                  <a:pt x="2218" y="1078"/>
                </a:lnTo>
                <a:lnTo>
                  <a:pt x="2190" y="1095"/>
                </a:lnTo>
                <a:lnTo>
                  <a:pt x="2156" y="1116"/>
                </a:lnTo>
                <a:lnTo>
                  <a:pt x="2135" y="1130"/>
                </a:lnTo>
                <a:lnTo>
                  <a:pt x="2128" y="1137"/>
                </a:lnTo>
                <a:lnTo>
                  <a:pt x="2117" y="1140"/>
                </a:lnTo>
                <a:lnTo>
                  <a:pt x="2114" y="1144"/>
                </a:lnTo>
                <a:lnTo>
                  <a:pt x="2114" y="1147"/>
                </a:lnTo>
                <a:lnTo>
                  <a:pt x="2114" y="1154"/>
                </a:lnTo>
                <a:lnTo>
                  <a:pt x="2100" y="1161"/>
                </a:lnTo>
                <a:lnTo>
                  <a:pt x="2089" y="1165"/>
                </a:lnTo>
                <a:lnTo>
                  <a:pt x="2082" y="1172"/>
                </a:lnTo>
                <a:lnTo>
                  <a:pt x="2072" y="1175"/>
                </a:lnTo>
                <a:lnTo>
                  <a:pt x="2065" y="1179"/>
                </a:lnTo>
                <a:lnTo>
                  <a:pt x="2058" y="1186"/>
                </a:lnTo>
                <a:lnTo>
                  <a:pt x="2051" y="1189"/>
                </a:lnTo>
                <a:lnTo>
                  <a:pt x="2044" y="1193"/>
                </a:lnTo>
                <a:lnTo>
                  <a:pt x="2030" y="1203"/>
                </a:lnTo>
                <a:lnTo>
                  <a:pt x="2023" y="1207"/>
                </a:lnTo>
                <a:lnTo>
                  <a:pt x="2013" y="1214"/>
                </a:lnTo>
                <a:lnTo>
                  <a:pt x="2002" y="1221"/>
                </a:lnTo>
                <a:lnTo>
                  <a:pt x="1992" y="1227"/>
                </a:lnTo>
                <a:lnTo>
                  <a:pt x="1950" y="1252"/>
                </a:lnTo>
                <a:lnTo>
                  <a:pt x="1932" y="1262"/>
                </a:lnTo>
                <a:lnTo>
                  <a:pt x="1929" y="1269"/>
                </a:lnTo>
                <a:lnTo>
                  <a:pt x="1922" y="1276"/>
                </a:lnTo>
                <a:lnTo>
                  <a:pt x="1915" y="1287"/>
                </a:lnTo>
                <a:lnTo>
                  <a:pt x="1894" y="1297"/>
                </a:lnTo>
                <a:lnTo>
                  <a:pt x="1870" y="1315"/>
                </a:lnTo>
                <a:lnTo>
                  <a:pt x="1856" y="1329"/>
                </a:lnTo>
                <a:lnTo>
                  <a:pt x="1866" y="1318"/>
                </a:lnTo>
                <a:lnTo>
                  <a:pt x="1884" y="1308"/>
                </a:lnTo>
                <a:lnTo>
                  <a:pt x="1911" y="1290"/>
                </a:lnTo>
                <a:lnTo>
                  <a:pt x="1936" y="1273"/>
                </a:lnTo>
                <a:lnTo>
                  <a:pt x="1943" y="1269"/>
                </a:lnTo>
                <a:lnTo>
                  <a:pt x="1950" y="1269"/>
                </a:lnTo>
                <a:lnTo>
                  <a:pt x="1981" y="1248"/>
                </a:lnTo>
                <a:lnTo>
                  <a:pt x="1992" y="1248"/>
                </a:lnTo>
                <a:lnTo>
                  <a:pt x="1999" y="1245"/>
                </a:lnTo>
                <a:lnTo>
                  <a:pt x="2002" y="1241"/>
                </a:lnTo>
                <a:lnTo>
                  <a:pt x="2027" y="1227"/>
                </a:lnTo>
                <a:lnTo>
                  <a:pt x="2033" y="1224"/>
                </a:lnTo>
                <a:lnTo>
                  <a:pt x="2044" y="1217"/>
                </a:lnTo>
                <a:lnTo>
                  <a:pt x="2058" y="1207"/>
                </a:lnTo>
                <a:lnTo>
                  <a:pt x="2068" y="1196"/>
                </a:lnTo>
                <a:lnTo>
                  <a:pt x="2082" y="1189"/>
                </a:lnTo>
                <a:lnTo>
                  <a:pt x="2093" y="1179"/>
                </a:lnTo>
                <a:lnTo>
                  <a:pt x="2107" y="1172"/>
                </a:lnTo>
                <a:lnTo>
                  <a:pt x="2121" y="1165"/>
                </a:lnTo>
                <a:lnTo>
                  <a:pt x="2131" y="1158"/>
                </a:lnTo>
                <a:lnTo>
                  <a:pt x="2135" y="1158"/>
                </a:lnTo>
                <a:lnTo>
                  <a:pt x="2135" y="1161"/>
                </a:lnTo>
                <a:lnTo>
                  <a:pt x="2124" y="1168"/>
                </a:lnTo>
                <a:lnTo>
                  <a:pt x="2100" y="1186"/>
                </a:lnTo>
                <a:lnTo>
                  <a:pt x="2093" y="1193"/>
                </a:lnTo>
                <a:lnTo>
                  <a:pt x="2082" y="1196"/>
                </a:lnTo>
                <a:lnTo>
                  <a:pt x="2075" y="1200"/>
                </a:lnTo>
                <a:lnTo>
                  <a:pt x="2075" y="1203"/>
                </a:lnTo>
                <a:lnTo>
                  <a:pt x="2054" y="1221"/>
                </a:lnTo>
                <a:lnTo>
                  <a:pt x="2044" y="1227"/>
                </a:lnTo>
                <a:lnTo>
                  <a:pt x="2030" y="1234"/>
                </a:lnTo>
                <a:lnTo>
                  <a:pt x="2016" y="1241"/>
                </a:lnTo>
                <a:lnTo>
                  <a:pt x="2006" y="1248"/>
                </a:lnTo>
                <a:lnTo>
                  <a:pt x="1988" y="1259"/>
                </a:lnTo>
                <a:lnTo>
                  <a:pt x="1974" y="1266"/>
                </a:lnTo>
                <a:lnTo>
                  <a:pt x="1957" y="1276"/>
                </a:lnTo>
                <a:lnTo>
                  <a:pt x="1950" y="1280"/>
                </a:lnTo>
                <a:lnTo>
                  <a:pt x="1950" y="1287"/>
                </a:lnTo>
                <a:lnTo>
                  <a:pt x="1957" y="1287"/>
                </a:lnTo>
                <a:lnTo>
                  <a:pt x="1964" y="1276"/>
                </a:lnTo>
                <a:lnTo>
                  <a:pt x="1974" y="1273"/>
                </a:lnTo>
                <a:lnTo>
                  <a:pt x="1988" y="1266"/>
                </a:lnTo>
                <a:lnTo>
                  <a:pt x="2009" y="1252"/>
                </a:lnTo>
                <a:lnTo>
                  <a:pt x="2033" y="1238"/>
                </a:lnTo>
                <a:lnTo>
                  <a:pt x="2089" y="1207"/>
                </a:lnTo>
                <a:lnTo>
                  <a:pt x="2190" y="1140"/>
                </a:lnTo>
                <a:lnTo>
                  <a:pt x="2243" y="1112"/>
                </a:lnTo>
                <a:lnTo>
                  <a:pt x="2267" y="1099"/>
                </a:lnTo>
                <a:lnTo>
                  <a:pt x="2281" y="1085"/>
                </a:lnTo>
                <a:lnTo>
                  <a:pt x="2295" y="1074"/>
                </a:lnTo>
                <a:lnTo>
                  <a:pt x="2326" y="1053"/>
                </a:lnTo>
                <a:lnTo>
                  <a:pt x="2368" y="1018"/>
                </a:lnTo>
                <a:lnTo>
                  <a:pt x="2452" y="966"/>
                </a:lnTo>
                <a:lnTo>
                  <a:pt x="2525" y="928"/>
                </a:lnTo>
                <a:lnTo>
                  <a:pt x="2546" y="914"/>
                </a:lnTo>
                <a:lnTo>
                  <a:pt x="2571" y="900"/>
                </a:lnTo>
                <a:lnTo>
                  <a:pt x="2602" y="875"/>
                </a:lnTo>
                <a:lnTo>
                  <a:pt x="2633" y="858"/>
                </a:lnTo>
                <a:lnTo>
                  <a:pt x="2679" y="837"/>
                </a:lnTo>
                <a:lnTo>
                  <a:pt x="2696" y="827"/>
                </a:lnTo>
                <a:lnTo>
                  <a:pt x="2710" y="816"/>
                </a:lnTo>
                <a:lnTo>
                  <a:pt x="2717" y="816"/>
                </a:lnTo>
                <a:lnTo>
                  <a:pt x="2727" y="820"/>
                </a:lnTo>
                <a:lnTo>
                  <a:pt x="2748" y="830"/>
                </a:lnTo>
                <a:lnTo>
                  <a:pt x="2752" y="830"/>
                </a:lnTo>
                <a:lnTo>
                  <a:pt x="2755" y="827"/>
                </a:lnTo>
                <a:lnTo>
                  <a:pt x="2759" y="820"/>
                </a:lnTo>
                <a:lnTo>
                  <a:pt x="2766" y="813"/>
                </a:lnTo>
                <a:lnTo>
                  <a:pt x="2776" y="809"/>
                </a:lnTo>
                <a:lnTo>
                  <a:pt x="2783" y="802"/>
                </a:lnTo>
                <a:lnTo>
                  <a:pt x="2783" y="788"/>
                </a:lnTo>
                <a:lnTo>
                  <a:pt x="2783" y="774"/>
                </a:lnTo>
                <a:lnTo>
                  <a:pt x="2790" y="757"/>
                </a:lnTo>
                <a:lnTo>
                  <a:pt x="2801" y="729"/>
                </a:lnTo>
                <a:lnTo>
                  <a:pt x="2818" y="687"/>
                </a:lnTo>
                <a:lnTo>
                  <a:pt x="2836" y="666"/>
                </a:lnTo>
                <a:lnTo>
                  <a:pt x="2846" y="656"/>
                </a:lnTo>
                <a:lnTo>
                  <a:pt x="2846" y="377"/>
                </a:lnTo>
                <a:lnTo>
                  <a:pt x="2846" y="356"/>
                </a:lnTo>
                <a:lnTo>
                  <a:pt x="2843" y="356"/>
                </a:lnTo>
                <a:lnTo>
                  <a:pt x="2839" y="356"/>
                </a:lnTo>
                <a:lnTo>
                  <a:pt x="2539" y="335"/>
                </a:lnTo>
                <a:lnTo>
                  <a:pt x="2546" y="339"/>
                </a:lnTo>
                <a:lnTo>
                  <a:pt x="2557" y="339"/>
                </a:lnTo>
                <a:lnTo>
                  <a:pt x="2577" y="332"/>
                </a:lnTo>
                <a:lnTo>
                  <a:pt x="2598" y="328"/>
                </a:lnTo>
                <a:lnTo>
                  <a:pt x="2616" y="325"/>
                </a:lnTo>
                <a:lnTo>
                  <a:pt x="2619" y="325"/>
                </a:lnTo>
                <a:lnTo>
                  <a:pt x="2619" y="321"/>
                </a:lnTo>
                <a:lnTo>
                  <a:pt x="2612" y="318"/>
                </a:lnTo>
                <a:lnTo>
                  <a:pt x="2616" y="314"/>
                </a:lnTo>
                <a:lnTo>
                  <a:pt x="2633" y="311"/>
                </a:lnTo>
                <a:lnTo>
                  <a:pt x="2651" y="314"/>
                </a:lnTo>
                <a:lnTo>
                  <a:pt x="2665" y="311"/>
                </a:lnTo>
                <a:lnTo>
                  <a:pt x="2633" y="307"/>
                </a:lnTo>
                <a:lnTo>
                  <a:pt x="2623" y="304"/>
                </a:lnTo>
                <a:lnTo>
                  <a:pt x="2609" y="300"/>
                </a:lnTo>
                <a:lnTo>
                  <a:pt x="2605" y="297"/>
                </a:lnTo>
                <a:lnTo>
                  <a:pt x="2602" y="293"/>
                </a:lnTo>
                <a:lnTo>
                  <a:pt x="2574" y="293"/>
                </a:lnTo>
                <a:lnTo>
                  <a:pt x="2539" y="293"/>
                </a:lnTo>
                <a:lnTo>
                  <a:pt x="2522" y="293"/>
                </a:lnTo>
                <a:lnTo>
                  <a:pt x="2511" y="293"/>
                </a:lnTo>
                <a:lnTo>
                  <a:pt x="2504" y="293"/>
                </a:lnTo>
                <a:lnTo>
                  <a:pt x="2501" y="293"/>
                </a:lnTo>
                <a:lnTo>
                  <a:pt x="2504" y="297"/>
                </a:lnTo>
                <a:lnTo>
                  <a:pt x="2501" y="297"/>
                </a:lnTo>
                <a:lnTo>
                  <a:pt x="2490" y="300"/>
                </a:lnTo>
                <a:lnTo>
                  <a:pt x="2483" y="300"/>
                </a:lnTo>
                <a:lnTo>
                  <a:pt x="2515" y="325"/>
                </a:lnTo>
                <a:lnTo>
                  <a:pt x="2529" y="332"/>
                </a:lnTo>
                <a:lnTo>
                  <a:pt x="2539" y="335"/>
                </a:lnTo>
                <a:lnTo>
                  <a:pt x="2839" y="356"/>
                </a:lnTo>
                <a:lnTo>
                  <a:pt x="2169" y="262"/>
                </a:lnTo>
                <a:lnTo>
                  <a:pt x="2187" y="262"/>
                </a:lnTo>
                <a:lnTo>
                  <a:pt x="2201" y="262"/>
                </a:lnTo>
                <a:lnTo>
                  <a:pt x="2208" y="258"/>
                </a:lnTo>
                <a:lnTo>
                  <a:pt x="2197" y="255"/>
                </a:lnTo>
                <a:lnTo>
                  <a:pt x="2183" y="255"/>
                </a:lnTo>
                <a:lnTo>
                  <a:pt x="2156" y="258"/>
                </a:lnTo>
                <a:lnTo>
                  <a:pt x="2128" y="258"/>
                </a:lnTo>
                <a:lnTo>
                  <a:pt x="2089" y="258"/>
                </a:lnTo>
                <a:lnTo>
                  <a:pt x="2058" y="258"/>
                </a:lnTo>
                <a:lnTo>
                  <a:pt x="2128" y="262"/>
                </a:lnTo>
                <a:lnTo>
                  <a:pt x="2169" y="262"/>
                </a:lnTo>
                <a:lnTo>
                  <a:pt x="2839" y="356"/>
                </a:lnTo>
                <a:lnTo>
                  <a:pt x="2225" y="262"/>
                </a:lnTo>
                <a:lnTo>
                  <a:pt x="2236" y="262"/>
                </a:lnTo>
                <a:lnTo>
                  <a:pt x="2222" y="255"/>
                </a:lnTo>
                <a:lnTo>
                  <a:pt x="2218" y="255"/>
                </a:lnTo>
                <a:lnTo>
                  <a:pt x="2222" y="262"/>
                </a:lnTo>
                <a:lnTo>
                  <a:pt x="2225" y="262"/>
                </a:lnTo>
                <a:lnTo>
                  <a:pt x="2839" y="356"/>
                </a:lnTo>
                <a:lnTo>
                  <a:pt x="1273" y="244"/>
                </a:lnTo>
                <a:lnTo>
                  <a:pt x="1280" y="255"/>
                </a:lnTo>
                <a:lnTo>
                  <a:pt x="1287" y="258"/>
                </a:lnTo>
                <a:lnTo>
                  <a:pt x="1308" y="258"/>
                </a:lnTo>
                <a:lnTo>
                  <a:pt x="1319" y="258"/>
                </a:lnTo>
                <a:lnTo>
                  <a:pt x="1326" y="262"/>
                </a:lnTo>
                <a:lnTo>
                  <a:pt x="1347" y="276"/>
                </a:lnTo>
                <a:lnTo>
                  <a:pt x="1360" y="276"/>
                </a:lnTo>
                <a:lnTo>
                  <a:pt x="1385" y="269"/>
                </a:lnTo>
                <a:lnTo>
                  <a:pt x="1402" y="269"/>
                </a:lnTo>
                <a:lnTo>
                  <a:pt x="1416" y="272"/>
                </a:lnTo>
                <a:lnTo>
                  <a:pt x="1434" y="276"/>
                </a:lnTo>
                <a:lnTo>
                  <a:pt x="1451" y="276"/>
                </a:lnTo>
                <a:lnTo>
                  <a:pt x="1486" y="276"/>
                </a:lnTo>
                <a:lnTo>
                  <a:pt x="1545" y="272"/>
                </a:lnTo>
                <a:lnTo>
                  <a:pt x="1622" y="265"/>
                </a:lnTo>
                <a:lnTo>
                  <a:pt x="1657" y="262"/>
                </a:lnTo>
                <a:lnTo>
                  <a:pt x="1685" y="258"/>
                </a:lnTo>
                <a:lnTo>
                  <a:pt x="1734" y="262"/>
                </a:lnTo>
                <a:lnTo>
                  <a:pt x="1786" y="262"/>
                </a:lnTo>
                <a:lnTo>
                  <a:pt x="1835" y="262"/>
                </a:lnTo>
                <a:lnTo>
                  <a:pt x="1849" y="265"/>
                </a:lnTo>
                <a:lnTo>
                  <a:pt x="1852" y="265"/>
                </a:lnTo>
                <a:lnTo>
                  <a:pt x="1849" y="262"/>
                </a:lnTo>
                <a:lnTo>
                  <a:pt x="1838" y="258"/>
                </a:lnTo>
                <a:lnTo>
                  <a:pt x="1842" y="258"/>
                </a:lnTo>
                <a:lnTo>
                  <a:pt x="1877" y="258"/>
                </a:lnTo>
                <a:lnTo>
                  <a:pt x="1856" y="255"/>
                </a:lnTo>
                <a:lnTo>
                  <a:pt x="1845" y="251"/>
                </a:lnTo>
                <a:lnTo>
                  <a:pt x="1828" y="251"/>
                </a:lnTo>
                <a:lnTo>
                  <a:pt x="1824" y="251"/>
                </a:lnTo>
                <a:lnTo>
                  <a:pt x="1828" y="248"/>
                </a:lnTo>
                <a:lnTo>
                  <a:pt x="1852" y="244"/>
                </a:lnTo>
                <a:lnTo>
                  <a:pt x="1821" y="241"/>
                </a:lnTo>
                <a:lnTo>
                  <a:pt x="1800" y="241"/>
                </a:lnTo>
                <a:lnTo>
                  <a:pt x="1775" y="241"/>
                </a:lnTo>
                <a:lnTo>
                  <a:pt x="1737" y="241"/>
                </a:lnTo>
                <a:lnTo>
                  <a:pt x="1709" y="241"/>
                </a:lnTo>
                <a:lnTo>
                  <a:pt x="1674" y="248"/>
                </a:lnTo>
                <a:lnTo>
                  <a:pt x="1653" y="255"/>
                </a:lnTo>
                <a:lnTo>
                  <a:pt x="1619" y="258"/>
                </a:lnTo>
                <a:lnTo>
                  <a:pt x="1580" y="258"/>
                </a:lnTo>
                <a:lnTo>
                  <a:pt x="1535" y="258"/>
                </a:lnTo>
                <a:lnTo>
                  <a:pt x="1514" y="262"/>
                </a:lnTo>
                <a:lnTo>
                  <a:pt x="1496" y="265"/>
                </a:lnTo>
                <a:lnTo>
                  <a:pt x="1472" y="262"/>
                </a:lnTo>
                <a:lnTo>
                  <a:pt x="1458" y="262"/>
                </a:lnTo>
                <a:lnTo>
                  <a:pt x="1444" y="258"/>
                </a:lnTo>
                <a:lnTo>
                  <a:pt x="1420" y="251"/>
                </a:lnTo>
                <a:lnTo>
                  <a:pt x="1406" y="248"/>
                </a:lnTo>
                <a:lnTo>
                  <a:pt x="1378" y="251"/>
                </a:lnTo>
                <a:lnTo>
                  <a:pt x="1357" y="248"/>
                </a:lnTo>
                <a:lnTo>
                  <a:pt x="1340" y="244"/>
                </a:lnTo>
                <a:lnTo>
                  <a:pt x="1305" y="231"/>
                </a:lnTo>
                <a:lnTo>
                  <a:pt x="1294" y="227"/>
                </a:lnTo>
                <a:lnTo>
                  <a:pt x="1287" y="224"/>
                </a:lnTo>
                <a:lnTo>
                  <a:pt x="1277" y="217"/>
                </a:lnTo>
                <a:lnTo>
                  <a:pt x="1277" y="220"/>
                </a:lnTo>
                <a:lnTo>
                  <a:pt x="1280" y="227"/>
                </a:lnTo>
                <a:lnTo>
                  <a:pt x="1284" y="231"/>
                </a:lnTo>
                <a:lnTo>
                  <a:pt x="1287" y="231"/>
                </a:lnTo>
                <a:lnTo>
                  <a:pt x="1284" y="234"/>
                </a:lnTo>
                <a:lnTo>
                  <a:pt x="1280" y="238"/>
                </a:lnTo>
                <a:lnTo>
                  <a:pt x="1277" y="238"/>
                </a:lnTo>
                <a:lnTo>
                  <a:pt x="1270" y="231"/>
                </a:lnTo>
                <a:lnTo>
                  <a:pt x="1266" y="231"/>
                </a:lnTo>
                <a:lnTo>
                  <a:pt x="1263" y="231"/>
                </a:lnTo>
                <a:lnTo>
                  <a:pt x="1266" y="238"/>
                </a:lnTo>
                <a:lnTo>
                  <a:pt x="1273" y="244"/>
                </a:lnTo>
                <a:lnTo>
                  <a:pt x="2839" y="356"/>
                </a:lnTo>
                <a:lnTo>
                  <a:pt x="883" y="98"/>
                </a:lnTo>
                <a:lnTo>
                  <a:pt x="869" y="91"/>
                </a:lnTo>
                <a:lnTo>
                  <a:pt x="855" y="84"/>
                </a:lnTo>
                <a:lnTo>
                  <a:pt x="830" y="81"/>
                </a:lnTo>
                <a:lnTo>
                  <a:pt x="816" y="77"/>
                </a:lnTo>
                <a:lnTo>
                  <a:pt x="810" y="74"/>
                </a:lnTo>
                <a:lnTo>
                  <a:pt x="806" y="70"/>
                </a:lnTo>
                <a:lnTo>
                  <a:pt x="806" y="63"/>
                </a:lnTo>
                <a:lnTo>
                  <a:pt x="810" y="60"/>
                </a:lnTo>
                <a:lnTo>
                  <a:pt x="823" y="63"/>
                </a:lnTo>
                <a:lnTo>
                  <a:pt x="841" y="63"/>
                </a:lnTo>
                <a:lnTo>
                  <a:pt x="844" y="67"/>
                </a:lnTo>
                <a:lnTo>
                  <a:pt x="848" y="67"/>
                </a:lnTo>
                <a:lnTo>
                  <a:pt x="841" y="63"/>
                </a:lnTo>
                <a:lnTo>
                  <a:pt x="830" y="56"/>
                </a:lnTo>
                <a:lnTo>
                  <a:pt x="813" y="49"/>
                </a:lnTo>
                <a:lnTo>
                  <a:pt x="799" y="46"/>
                </a:lnTo>
                <a:lnTo>
                  <a:pt x="778" y="39"/>
                </a:lnTo>
                <a:lnTo>
                  <a:pt x="761" y="35"/>
                </a:lnTo>
                <a:lnTo>
                  <a:pt x="754" y="28"/>
                </a:lnTo>
                <a:lnTo>
                  <a:pt x="743" y="18"/>
                </a:lnTo>
                <a:lnTo>
                  <a:pt x="729" y="11"/>
                </a:lnTo>
                <a:lnTo>
                  <a:pt x="691" y="0"/>
                </a:lnTo>
                <a:lnTo>
                  <a:pt x="534" y="0"/>
                </a:lnTo>
                <a:lnTo>
                  <a:pt x="555" y="7"/>
                </a:lnTo>
                <a:lnTo>
                  <a:pt x="572" y="14"/>
                </a:lnTo>
                <a:lnTo>
                  <a:pt x="583" y="14"/>
                </a:lnTo>
                <a:lnTo>
                  <a:pt x="600" y="18"/>
                </a:lnTo>
                <a:lnTo>
                  <a:pt x="625" y="25"/>
                </a:lnTo>
                <a:lnTo>
                  <a:pt x="646" y="35"/>
                </a:lnTo>
                <a:lnTo>
                  <a:pt x="674" y="53"/>
                </a:lnTo>
                <a:lnTo>
                  <a:pt x="684" y="60"/>
                </a:lnTo>
                <a:lnTo>
                  <a:pt x="691" y="63"/>
                </a:lnTo>
                <a:lnTo>
                  <a:pt x="736" y="74"/>
                </a:lnTo>
                <a:lnTo>
                  <a:pt x="775" y="84"/>
                </a:lnTo>
                <a:lnTo>
                  <a:pt x="789" y="95"/>
                </a:lnTo>
                <a:lnTo>
                  <a:pt x="803" y="105"/>
                </a:lnTo>
                <a:lnTo>
                  <a:pt x="813" y="109"/>
                </a:lnTo>
                <a:lnTo>
                  <a:pt x="796" y="91"/>
                </a:lnTo>
                <a:lnTo>
                  <a:pt x="806" y="91"/>
                </a:lnTo>
                <a:lnTo>
                  <a:pt x="813" y="98"/>
                </a:lnTo>
                <a:lnTo>
                  <a:pt x="823" y="105"/>
                </a:lnTo>
                <a:lnTo>
                  <a:pt x="834" y="105"/>
                </a:lnTo>
                <a:lnTo>
                  <a:pt x="823" y="102"/>
                </a:lnTo>
                <a:lnTo>
                  <a:pt x="816" y="91"/>
                </a:lnTo>
                <a:lnTo>
                  <a:pt x="823" y="88"/>
                </a:lnTo>
                <a:lnTo>
                  <a:pt x="841" y="88"/>
                </a:lnTo>
                <a:lnTo>
                  <a:pt x="844" y="88"/>
                </a:lnTo>
                <a:lnTo>
                  <a:pt x="869" y="95"/>
                </a:lnTo>
                <a:lnTo>
                  <a:pt x="883" y="102"/>
                </a:lnTo>
                <a:lnTo>
                  <a:pt x="890" y="109"/>
                </a:lnTo>
                <a:lnTo>
                  <a:pt x="897" y="112"/>
                </a:lnTo>
                <a:lnTo>
                  <a:pt x="914" y="116"/>
                </a:lnTo>
                <a:lnTo>
                  <a:pt x="956" y="122"/>
                </a:lnTo>
                <a:lnTo>
                  <a:pt x="918" y="112"/>
                </a:lnTo>
                <a:lnTo>
                  <a:pt x="897" y="105"/>
                </a:lnTo>
                <a:lnTo>
                  <a:pt x="883" y="98"/>
                </a:lnTo>
                <a:lnTo>
                  <a:pt x="2839" y="356"/>
                </a:lnTo>
                <a:lnTo>
                  <a:pt x="1329" y="795"/>
                </a:lnTo>
                <a:lnTo>
                  <a:pt x="1319" y="799"/>
                </a:lnTo>
                <a:lnTo>
                  <a:pt x="1308" y="802"/>
                </a:lnTo>
                <a:lnTo>
                  <a:pt x="1301" y="820"/>
                </a:lnTo>
                <a:lnTo>
                  <a:pt x="1301" y="830"/>
                </a:lnTo>
                <a:lnTo>
                  <a:pt x="1305" y="834"/>
                </a:lnTo>
                <a:lnTo>
                  <a:pt x="1308" y="837"/>
                </a:lnTo>
                <a:lnTo>
                  <a:pt x="1315" y="837"/>
                </a:lnTo>
                <a:lnTo>
                  <a:pt x="1319" y="841"/>
                </a:lnTo>
                <a:lnTo>
                  <a:pt x="1322" y="841"/>
                </a:lnTo>
                <a:lnTo>
                  <a:pt x="1333" y="834"/>
                </a:lnTo>
                <a:lnTo>
                  <a:pt x="1340" y="827"/>
                </a:lnTo>
                <a:lnTo>
                  <a:pt x="1343" y="820"/>
                </a:lnTo>
                <a:lnTo>
                  <a:pt x="1343" y="813"/>
                </a:lnTo>
                <a:lnTo>
                  <a:pt x="1343" y="799"/>
                </a:lnTo>
                <a:lnTo>
                  <a:pt x="1340" y="792"/>
                </a:lnTo>
                <a:lnTo>
                  <a:pt x="1333" y="792"/>
                </a:lnTo>
                <a:lnTo>
                  <a:pt x="1329" y="795"/>
                </a:lnTo>
                <a:lnTo>
                  <a:pt x="2839" y="356"/>
                </a:lnTo>
                <a:lnTo>
                  <a:pt x="1214" y="956"/>
                </a:lnTo>
                <a:lnTo>
                  <a:pt x="1231" y="949"/>
                </a:lnTo>
                <a:lnTo>
                  <a:pt x="1231" y="938"/>
                </a:lnTo>
                <a:lnTo>
                  <a:pt x="1238" y="928"/>
                </a:lnTo>
                <a:lnTo>
                  <a:pt x="1249" y="921"/>
                </a:lnTo>
                <a:lnTo>
                  <a:pt x="1252" y="914"/>
                </a:lnTo>
                <a:lnTo>
                  <a:pt x="1256" y="903"/>
                </a:lnTo>
                <a:lnTo>
                  <a:pt x="1252" y="896"/>
                </a:lnTo>
                <a:lnTo>
                  <a:pt x="1245" y="900"/>
                </a:lnTo>
                <a:lnTo>
                  <a:pt x="1231" y="907"/>
                </a:lnTo>
                <a:lnTo>
                  <a:pt x="1221" y="921"/>
                </a:lnTo>
                <a:lnTo>
                  <a:pt x="1218" y="931"/>
                </a:lnTo>
                <a:lnTo>
                  <a:pt x="1211" y="935"/>
                </a:lnTo>
                <a:lnTo>
                  <a:pt x="1207" y="945"/>
                </a:lnTo>
                <a:lnTo>
                  <a:pt x="1207" y="952"/>
                </a:lnTo>
                <a:lnTo>
                  <a:pt x="1211" y="956"/>
                </a:lnTo>
                <a:lnTo>
                  <a:pt x="1214" y="956"/>
                </a:lnTo>
                <a:lnTo>
                  <a:pt x="2839" y="356"/>
                </a:lnTo>
                <a:lnTo>
                  <a:pt x="1200" y="966"/>
                </a:lnTo>
                <a:lnTo>
                  <a:pt x="1204" y="959"/>
                </a:lnTo>
                <a:lnTo>
                  <a:pt x="1200" y="959"/>
                </a:lnTo>
                <a:lnTo>
                  <a:pt x="1193" y="963"/>
                </a:lnTo>
                <a:lnTo>
                  <a:pt x="1193" y="966"/>
                </a:lnTo>
                <a:lnTo>
                  <a:pt x="1197" y="970"/>
                </a:lnTo>
                <a:lnTo>
                  <a:pt x="1200" y="966"/>
                </a:lnTo>
                <a:lnTo>
                  <a:pt x="2839" y="356"/>
                </a:lnTo>
                <a:lnTo>
                  <a:pt x="1085" y="942"/>
                </a:lnTo>
                <a:lnTo>
                  <a:pt x="1082" y="935"/>
                </a:lnTo>
                <a:lnTo>
                  <a:pt x="1078" y="928"/>
                </a:lnTo>
                <a:lnTo>
                  <a:pt x="1075" y="928"/>
                </a:lnTo>
                <a:lnTo>
                  <a:pt x="1071" y="931"/>
                </a:lnTo>
                <a:lnTo>
                  <a:pt x="1075" y="938"/>
                </a:lnTo>
                <a:lnTo>
                  <a:pt x="1078" y="945"/>
                </a:lnTo>
                <a:lnTo>
                  <a:pt x="1082" y="945"/>
                </a:lnTo>
                <a:lnTo>
                  <a:pt x="1085" y="942"/>
                </a:lnTo>
                <a:lnTo>
                  <a:pt x="2839" y="356"/>
                </a:lnTo>
                <a:lnTo>
                  <a:pt x="1095" y="1088"/>
                </a:lnTo>
                <a:lnTo>
                  <a:pt x="1102" y="1081"/>
                </a:lnTo>
                <a:lnTo>
                  <a:pt x="1106" y="1074"/>
                </a:lnTo>
                <a:lnTo>
                  <a:pt x="1106" y="1071"/>
                </a:lnTo>
                <a:lnTo>
                  <a:pt x="1102" y="1067"/>
                </a:lnTo>
                <a:lnTo>
                  <a:pt x="1099" y="1074"/>
                </a:lnTo>
                <a:lnTo>
                  <a:pt x="1095" y="1078"/>
                </a:lnTo>
                <a:lnTo>
                  <a:pt x="1092" y="1088"/>
                </a:lnTo>
                <a:lnTo>
                  <a:pt x="1095" y="1088"/>
                </a:lnTo>
                <a:lnTo>
                  <a:pt x="2839" y="356"/>
                </a:lnTo>
                <a:lnTo>
                  <a:pt x="1116" y="1064"/>
                </a:lnTo>
                <a:lnTo>
                  <a:pt x="1120" y="1053"/>
                </a:lnTo>
                <a:lnTo>
                  <a:pt x="1116" y="1057"/>
                </a:lnTo>
                <a:lnTo>
                  <a:pt x="1113" y="1067"/>
                </a:lnTo>
                <a:lnTo>
                  <a:pt x="1116" y="1064"/>
                </a:lnTo>
                <a:lnTo>
                  <a:pt x="2839" y="356"/>
                </a:lnTo>
                <a:lnTo>
                  <a:pt x="1054" y="1123"/>
                </a:lnTo>
                <a:lnTo>
                  <a:pt x="1061" y="1112"/>
                </a:lnTo>
                <a:lnTo>
                  <a:pt x="1057" y="1112"/>
                </a:lnTo>
                <a:lnTo>
                  <a:pt x="1050" y="1119"/>
                </a:lnTo>
                <a:lnTo>
                  <a:pt x="1043" y="1123"/>
                </a:lnTo>
                <a:lnTo>
                  <a:pt x="1036" y="1126"/>
                </a:lnTo>
                <a:lnTo>
                  <a:pt x="1033" y="1133"/>
                </a:lnTo>
                <a:lnTo>
                  <a:pt x="1036" y="1144"/>
                </a:lnTo>
                <a:lnTo>
                  <a:pt x="1036" y="1147"/>
                </a:lnTo>
                <a:lnTo>
                  <a:pt x="1043" y="1144"/>
                </a:lnTo>
                <a:lnTo>
                  <a:pt x="1050" y="1133"/>
                </a:lnTo>
                <a:lnTo>
                  <a:pt x="1054" y="1123"/>
                </a:lnTo>
                <a:lnTo>
                  <a:pt x="2839" y="356"/>
                </a:lnTo>
                <a:lnTo>
                  <a:pt x="991" y="1186"/>
                </a:lnTo>
                <a:lnTo>
                  <a:pt x="980" y="1193"/>
                </a:lnTo>
                <a:lnTo>
                  <a:pt x="980" y="1196"/>
                </a:lnTo>
                <a:lnTo>
                  <a:pt x="991" y="1189"/>
                </a:lnTo>
                <a:lnTo>
                  <a:pt x="994" y="1186"/>
                </a:lnTo>
                <a:lnTo>
                  <a:pt x="991" y="1186"/>
                </a:lnTo>
                <a:lnTo>
                  <a:pt x="2839" y="356"/>
                </a:lnTo>
                <a:lnTo>
                  <a:pt x="959" y="1207"/>
                </a:lnTo>
                <a:lnTo>
                  <a:pt x="956" y="1217"/>
                </a:lnTo>
                <a:lnTo>
                  <a:pt x="956" y="1221"/>
                </a:lnTo>
                <a:lnTo>
                  <a:pt x="959" y="1217"/>
                </a:lnTo>
                <a:lnTo>
                  <a:pt x="966" y="1210"/>
                </a:lnTo>
                <a:lnTo>
                  <a:pt x="970" y="1203"/>
                </a:lnTo>
                <a:lnTo>
                  <a:pt x="970" y="1200"/>
                </a:lnTo>
                <a:lnTo>
                  <a:pt x="966" y="1200"/>
                </a:lnTo>
                <a:lnTo>
                  <a:pt x="959" y="1207"/>
                </a:lnTo>
                <a:lnTo>
                  <a:pt x="2839" y="356"/>
                </a:lnTo>
                <a:lnTo>
                  <a:pt x="911" y="1276"/>
                </a:lnTo>
                <a:lnTo>
                  <a:pt x="904" y="1273"/>
                </a:lnTo>
                <a:lnTo>
                  <a:pt x="897" y="1280"/>
                </a:lnTo>
                <a:lnTo>
                  <a:pt x="893" y="1290"/>
                </a:lnTo>
                <a:lnTo>
                  <a:pt x="897" y="1294"/>
                </a:lnTo>
                <a:lnTo>
                  <a:pt x="900" y="1290"/>
                </a:lnTo>
                <a:lnTo>
                  <a:pt x="911" y="1280"/>
                </a:lnTo>
                <a:lnTo>
                  <a:pt x="914" y="1276"/>
                </a:lnTo>
                <a:lnTo>
                  <a:pt x="911" y="1276"/>
                </a:lnTo>
                <a:lnTo>
                  <a:pt x="2839" y="356"/>
                </a:lnTo>
                <a:lnTo>
                  <a:pt x="876" y="1304"/>
                </a:lnTo>
                <a:lnTo>
                  <a:pt x="872" y="1308"/>
                </a:lnTo>
                <a:lnTo>
                  <a:pt x="869" y="1311"/>
                </a:lnTo>
                <a:lnTo>
                  <a:pt x="869" y="1315"/>
                </a:lnTo>
                <a:lnTo>
                  <a:pt x="872" y="1315"/>
                </a:lnTo>
                <a:lnTo>
                  <a:pt x="879" y="1308"/>
                </a:lnTo>
                <a:lnTo>
                  <a:pt x="879" y="1304"/>
                </a:lnTo>
                <a:lnTo>
                  <a:pt x="876" y="1304"/>
                </a:lnTo>
                <a:lnTo>
                  <a:pt x="2839" y="356"/>
                </a:lnTo>
                <a:lnTo>
                  <a:pt x="785" y="1395"/>
                </a:lnTo>
                <a:lnTo>
                  <a:pt x="785" y="1405"/>
                </a:lnTo>
                <a:lnTo>
                  <a:pt x="789" y="1405"/>
                </a:lnTo>
                <a:lnTo>
                  <a:pt x="789" y="1395"/>
                </a:lnTo>
                <a:lnTo>
                  <a:pt x="785" y="1395"/>
                </a:lnTo>
                <a:lnTo>
                  <a:pt x="2839" y="356"/>
                </a:lnTo>
                <a:lnTo>
                  <a:pt x="653" y="1534"/>
                </a:lnTo>
                <a:lnTo>
                  <a:pt x="642" y="1538"/>
                </a:lnTo>
                <a:lnTo>
                  <a:pt x="639" y="1545"/>
                </a:lnTo>
                <a:lnTo>
                  <a:pt x="635" y="1552"/>
                </a:lnTo>
                <a:lnTo>
                  <a:pt x="635" y="1555"/>
                </a:lnTo>
                <a:lnTo>
                  <a:pt x="639" y="1559"/>
                </a:lnTo>
                <a:lnTo>
                  <a:pt x="646" y="1555"/>
                </a:lnTo>
                <a:lnTo>
                  <a:pt x="653" y="1545"/>
                </a:lnTo>
                <a:lnTo>
                  <a:pt x="660" y="1534"/>
                </a:lnTo>
                <a:lnTo>
                  <a:pt x="653" y="1534"/>
                </a:lnTo>
                <a:lnTo>
                  <a:pt x="2839" y="356"/>
                </a:lnTo>
                <a:lnTo>
                  <a:pt x="621" y="1555"/>
                </a:lnTo>
                <a:lnTo>
                  <a:pt x="614" y="1559"/>
                </a:lnTo>
                <a:lnTo>
                  <a:pt x="604" y="1566"/>
                </a:lnTo>
                <a:lnTo>
                  <a:pt x="593" y="1580"/>
                </a:lnTo>
                <a:lnTo>
                  <a:pt x="600" y="1580"/>
                </a:lnTo>
                <a:lnTo>
                  <a:pt x="611" y="1576"/>
                </a:lnTo>
                <a:lnTo>
                  <a:pt x="621" y="1566"/>
                </a:lnTo>
                <a:lnTo>
                  <a:pt x="625" y="1559"/>
                </a:lnTo>
                <a:lnTo>
                  <a:pt x="625" y="1555"/>
                </a:lnTo>
                <a:lnTo>
                  <a:pt x="621" y="1555"/>
                </a:lnTo>
                <a:lnTo>
                  <a:pt x="2839" y="356"/>
                </a:lnTo>
                <a:lnTo>
                  <a:pt x="642" y="1377"/>
                </a:lnTo>
                <a:lnTo>
                  <a:pt x="646" y="1374"/>
                </a:lnTo>
                <a:lnTo>
                  <a:pt x="642" y="1367"/>
                </a:lnTo>
                <a:lnTo>
                  <a:pt x="639" y="1367"/>
                </a:lnTo>
                <a:lnTo>
                  <a:pt x="635" y="1367"/>
                </a:lnTo>
                <a:lnTo>
                  <a:pt x="632" y="1374"/>
                </a:lnTo>
                <a:lnTo>
                  <a:pt x="635" y="1377"/>
                </a:lnTo>
                <a:lnTo>
                  <a:pt x="639" y="1377"/>
                </a:lnTo>
                <a:lnTo>
                  <a:pt x="642" y="1377"/>
                </a:lnTo>
                <a:lnTo>
                  <a:pt x="2839" y="356"/>
                </a:lnTo>
                <a:lnTo>
                  <a:pt x="520" y="1621"/>
                </a:lnTo>
                <a:lnTo>
                  <a:pt x="513" y="1628"/>
                </a:lnTo>
                <a:lnTo>
                  <a:pt x="503" y="1639"/>
                </a:lnTo>
                <a:lnTo>
                  <a:pt x="503" y="1646"/>
                </a:lnTo>
                <a:lnTo>
                  <a:pt x="506" y="1646"/>
                </a:lnTo>
                <a:lnTo>
                  <a:pt x="513" y="1639"/>
                </a:lnTo>
                <a:lnTo>
                  <a:pt x="520" y="1632"/>
                </a:lnTo>
                <a:lnTo>
                  <a:pt x="527" y="1625"/>
                </a:lnTo>
                <a:lnTo>
                  <a:pt x="531" y="1621"/>
                </a:lnTo>
                <a:lnTo>
                  <a:pt x="527" y="1618"/>
                </a:lnTo>
                <a:lnTo>
                  <a:pt x="520" y="1621"/>
                </a:lnTo>
                <a:lnTo>
                  <a:pt x="2839" y="356"/>
                </a:lnTo>
                <a:lnTo>
                  <a:pt x="412" y="1702"/>
                </a:lnTo>
                <a:lnTo>
                  <a:pt x="398" y="1716"/>
                </a:lnTo>
                <a:lnTo>
                  <a:pt x="391" y="1729"/>
                </a:lnTo>
                <a:lnTo>
                  <a:pt x="388" y="1733"/>
                </a:lnTo>
                <a:lnTo>
                  <a:pt x="391" y="1733"/>
                </a:lnTo>
                <a:lnTo>
                  <a:pt x="408" y="1722"/>
                </a:lnTo>
                <a:lnTo>
                  <a:pt x="419" y="1716"/>
                </a:lnTo>
                <a:lnTo>
                  <a:pt x="422" y="1705"/>
                </a:lnTo>
                <a:lnTo>
                  <a:pt x="419" y="1698"/>
                </a:lnTo>
                <a:lnTo>
                  <a:pt x="412" y="1702"/>
                </a:lnTo>
                <a:lnTo>
                  <a:pt x="2839" y="356"/>
                </a:lnTo>
                <a:lnTo>
                  <a:pt x="381" y="1736"/>
                </a:lnTo>
                <a:lnTo>
                  <a:pt x="381" y="1743"/>
                </a:lnTo>
                <a:lnTo>
                  <a:pt x="384" y="1743"/>
                </a:lnTo>
                <a:lnTo>
                  <a:pt x="384" y="1736"/>
                </a:lnTo>
                <a:lnTo>
                  <a:pt x="381" y="1736"/>
                </a:lnTo>
                <a:lnTo>
                  <a:pt x="2839" y="356"/>
                </a:lnTo>
                <a:lnTo>
                  <a:pt x="374" y="1747"/>
                </a:lnTo>
                <a:lnTo>
                  <a:pt x="370" y="1754"/>
                </a:lnTo>
                <a:lnTo>
                  <a:pt x="374" y="1754"/>
                </a:lnTo>
                <a:lnTo>
                  <a:pt x="377" y="1750"/>
                </a:lnTo>
                <a:lnTo>
                  <a:pt x="374" y="1747"/>
                </a:lnTo>
                <a:lnTo>
                  <a:pt x="2839" y="356"/>
                </a:lnTo>
                <a:lnTo>
                  <a:pt x="339" y="1761"/>
                </a:lnTo>
                <a:lnTo>
                  <a:pt x="332" y="1771"/>
                </a:lnTo>
                <a:lnTo>
                  <a:pt x="325" y="1782"/>
                </a:lnTo>
                <a:lnTo>
                  <a:pt x="328" y="1778"/>
                </a:lnTo>
                <a:lnTo>
                  <a:pt x="339" y="1771"/>
                </a:lnTo>
                <a:lnTo>
                  <a:pt x="342" y="1761"/>
                </a:lnTo>
                <a:lnTo>
                  <a:pt x="339" y="1761"/>
                </a:lnTo>
                <a:lnTo>
                  <a:pt x="2839" y="356"/>
                </a:lnTo>
                <a:lnTo>
                  <a:pt x="314" y="1778"/>
                </a:lnTo>
                <a:lnTo>
                  <a:pt x="307" y="1782"/>
                </a:lnTo>
                <a:lnTo>
                  <a:pt x="304" y="1785"/>
                </a:lnTo>
                <a:lnTo>
                  <a:pt x="293" y="1799"/>
                </a:lnTo>
                <a:lnTo>
                  <a:pt x="279" y="1817"/>
                </a:lnTo>
                <a:lnTo>
                  <a:pt x="293" y="1810"/>
                </a:lnTo>
                <a:lnTo>
                  <a:pt x="304" y="1803"/>
                </a:lnTo>
                <a:lnTo>
                  <a:pt x="311" y="1796"/>
                </a:lnTo>
                <a:lnTo>
                  <a:pt x="314" y="1785"/>
                </a:lnTo>
                <a:lnTo>
                  <a:pt x="318" y="1782"/>
                </a:lnTo>
                <a:lnTo>
                  <a:pt x="314" y="1778"/>
                </a:lnTo>
                <a:lnTo>
                  <a:pt x="2839" y="356"/>
                </a:lnTo>
                <a:lnTo>
                  <a:pt x="67" y="1869"/>
                </a:lnTo>
                <a:lnTo>
                  <a:pt x="63" y="1872"/>
                </a:lnTo>
                <a:lnTo>
                  <a:pt x="63" y="1879"/>
                </a:lnTo>
                <a:lnTo>
                  <a:pt x="67" y="1883"/>
                </a:lnTo>
                <a:lnTo>
                  <a:pt x="70" y="1883"/>
                </a:lnTo>
                <a:lnTo>
                  <a:pt x="74" y="1879"/>
                </a:lnTo>
                <a:lnTo>
                  <a:pt x="77" y="1872"/>
                </a:lnTo>
                <a:lnTo>
                  <a:pt x="74" y="1869"/>
                </a:lnTo>
                <a:lnTo>
                  <a:pt x="67" y="1869"/>
                </a:lnTo>
                <a:lnTo>
                  <a:pt x="2839" y="356"/>
                </a:lnTo>
                <a:lnTo>
                  <a:pt x="77" y="1820"/>
                </a:lnTo>
                <a:lnTo>
                  <a:pt x="74" y="1824"/>
                </a:lnTo>
                <a:lnTo>
                  <a:pt x="81" y="1824"/>
                </a:lnTo>
                <a:lnTo>
                  <a:pt x="81" y="1820"/>
                </a:lnTo>
                <a:lnTo>
                  <a:pt x="81" y="1817"/>
                </a:lnTo>
                <a:lnTo>
                  <a:pt x="77" y="1820"/>
                </a:lnTo>
                <a:lnTo>
                  <a:pt x="2839" y="356"/>
                </a:lnTo>
                <a:lnTo>
                  <a:pt x="88" y="841"/>
                </a:lnTo>
                <a:lnTo>
                  <a:pt x="74" y="837"/>
                </a:lnTo>
                <a:lnTo>
                  <a:pt x="60" y="837"/>
                </a:lnTo>
                <a:lnTo>
                  <a:pt x="46" y="841"/>
                </a:lnTo>
                <a:lnTo>
                  <a:pt x="35" y="848"/>
                </a:lnTo>
                <a:lnTo>
                  <a:pt x="32" y="851"/>
                </a:lnTo>
                <a:lnTo>
                  <a:pt x="39" y="851"/>
                </a:lnTo>
                <a:lnTo>
                  <a:pt x="60" y="855"/>
                </a:lnTo>
                <a:lnTo>
                  <a:pt x="74" y="851"/>
                </a:lnTo>
                <a:lnTo>
                  <a:pt x="81" y="848"/>
                </a:lnTo>
                <a:lnTo>
                  <a:pt x="88" y="844"/>
                </a:lnTo>
                <a:lnTo>
                  <a:pt x="88" y="841"/>
                </a:lnTo>
                <a:lnTo>
                  <a:pt x="2839" y="356"/>
                </a:lnTo>
                <a:lnTo>
                  <a:pt x="0" y="855"/>
                </a:lnTo>
                <a:lnTo>
                  <a:pt x="7" y="855"/>
                </a:lnTo>
                <a:lnTo>
                  <a:pt x="21" y="848"/>
                </a:lnTo>
                <a:lnTo>
                  <a:pt x="14" y="848"/>
                </a:lnTo>
                <a:lnTo>
                  <a:pt x="0" y="855"/>
                </a:lnTo>
                <a:lnTo>
                  <a:pt x="2839" y="356"/>
                </a:lnTo>
                <a:lnTo>
                  <a:pt x="252" y="788"/>
                </a:lnTo>
                <a:lnTo>
                  <a:pt x="245" y="788"/>
                </a:lnTo>
                <a:lnTo>
                  <a:pt x="238" y="792"/>
                </a:lnTo>
                <a:lnTo>
                  <a:pt x="238" y="795"/>
                </a:lnTo>
                <a:lnTo>
                  <a:pt x="241" y="795"/>
                </a:lnTo>
                <a:lnTo>
                  <a:pt x="252" y="792"/>
                </a:lnTo>
                <a:lnTo>
                  <a:pt x="255" y="788"/>
                </a:lnTo>
                <a:lnTo>
                  <a:pt x="252" y="788"/>
                </a:lnTo>
                <a:lnTo>
                  <a:pt x="2839" y="356"/>
                </a:lnTo>
                <a:lnTo>
                  <a:pt x="252" y="753"/>
                </a:lnTo>
                <a:lnTo>
                  <a:pt x="248" y="757"/>
                </a:lnTo>
                <a:lnTo>
                  <a:pt x="245" y="757"/>
                </a:lnTo>
                <a:lnTo>
                  <a:pt x="248" y="760"/>
                </a:lnTo>
                <a:lnTo>
                  <a:pt x="255" y="757"/>
                </a:lnTo>
                <a:lnTo>
                  <a:pt x="255" y="753"/>
                </a:lnTo>
                <a:lnTo>
                  <a:pt x="252" y="753"/>
                </a:lnTo>
                <a:lnTo>
                  <a:pt x="2839" y="356"/>
                </a:lnTo>
                <a:lnTo>
                  <a:pt x="168" y="429"/>
                </a:lnTo>
                <a:lnTo>
                  <a:pt x="157" y="422"/>
                </a:lnTo>
                <a:lnTo>
                  <a:pt x="157" y="426"/>
                </a:lnTo>
                <a:lnTo>
                  <a:pt x="154" y="426"/>
                </a:lnTo>
                <a:lnTo>
                  <a:pt x="157" y="433"/>
                </a:lnTo>
                <a:lnTo>
                  <a:pt x="161" y="436"/>
                </a:lnTo>
                <a:lnTo>
                  <a:pt x="168" y="433"/>
                </a:lnTo>
                <a:lnTo>
                  <a:pt x="168" y="429"/>
                </a:lnTo>
                <a:lnTo>
                  <a:pt x="2839" y="356"/>
                </a:lnTo>
                <a:lnTo>
                  <a:pt x="646" y="652"/>
                </a:lnTo>
                <a:lnTo>
                  <a:pt x="639" y="649"/>
                </a:lnTo>
                <a:lnTo>
                  <a:pt x="632" y="652"/>
                </a:lnTo>
                <a:lnTo>
                  <a:pt x="628" y="656"/>
                </a:lnTo>
                <a:lnTo>
                  <a:pt x="632" y="656"/>
                </a:lnTo>
                <a:lnTo>
                  <a:pt x="642" y="656"/>
                </a:lnTo>
                <a:lnTo>
                  <a:pt x="646" y="656"/>
                </a:lnTo>
                <a:lnTo>
                  <a:pt x="646" y="652"/>
                </a:lnTo>
                <a:lnTo>
                  <a:pt x="2839" y="356"/>
                </a:lnTo>
                <a:lnTo>
                  <a:pt x="970" y="488"/>
                </a:lnTo>
                <a:lnTo>
                  <a:pt x="966" y="492"/>
                </a:lnTo>
                <a:lnTo>
                  <a:pt x="966" y="495"/>
                </a:lnTo>
                <a:lnTo>
                  <a:pt x="973" y="495"/>
                </a:lnTo>
                <a:lnTo>
                  <a:pt x="980" y="492"/>
                </a:lnTo>
                <a:lnTo>
                  <a:pt x="980" y="488"/>
                </a:lnTo>
                <a:lnTo>
                  <a:pt x="973" y="485"/>
                </a:lnTo>
                <a:lnTo>
                  <a:pt x="970" y="488"/>
                </a:lnTo>
                <a:lnTo>
                  <a:pt x="2839" y="356"/>
                </a:lnTo>
                <a:lnTo>
                  <a:pt x="1221" y="562"/>
                </a:lnTo>
                <a:lnTo>
                  <a:pt x="1224" y="558"/>
                </a:lnTo>
                <a:lnTo>
                  <a:pt x="1224" y="555"/>
                </a:lnTo>
                <a:lnTo>
                  <a:pt x="1218" y="555"/>
                </a:lnTo>
                <a:lnTo>
                  <a:pt x="1214" y="558"/>
                </a:lnTo>
                <a:lnTo>
                  <a:pt x="1221" y="562"/>
                </a:lnTo>
                <a:lnTo>
                  <a:pt x="2839" y="356"/>
                </a:lnTo>
                <a:lnTo>
                  <a:pt x="1364" y="562"/>
                </a:lnTo>
                <a:lnTo>
                  <a:pt x="1374" y="562"/>
                </a:lnTo>
                <a:lnTo>
                  <a:pt x="1378" y="558"/>
                </a:lnTo>
                <a:lnTo>
                  <a:pt x="1374" y="558"/>
                </a:lnTo>
                <a:lnTo>
                  <a:pt x="1371" y="558"/>
                </a:lnTo>
                <a:lnTo>
                  <a:pt x="1364" y="558"/>
                </a:lnTo>
                <a:lnTo>
                  <a:pt x="1360" y="562"/>
                </a:lnTo>
                <a:lnTo>
                  <a:pt x="1364" y="562"/>
                </a:lnTo>
                <a:lnTo>
                  <a:pt x="2839" y="356"/>
                </a:lnTo>
                <a:lnTo>
                  <a:pt x="1413" y="548"/>
                </a:lnTo>
                <a:lnTo>
                  <a:pt x="1416" y="555"/>
                </a:lnTo>
                <a:lnTo>
                  <a:pt x="1420" y="555"/>
                </a:lnTo>
                <a:lnTo>
                  <a:pt x="1413" y="544"/>
                </a:lnTo>
                <a:lnTo>
                  <a:pt x="1413" y="548"/>
                </a:lnTo>
                <a:lnTo>
                  <a:pt x="2839" y="356"/>
                </a:lnTo>
                <a:lnTo>
                  <a:pt x="1479" y="558"/>
                </a:lnTo>
                <a:lnTo>
                  <a:pt x="1472" y="562"/>
                </a:lnTo>
                <a:lnTo>
                  <a:pt x="1476" y="565"/>
                </a:lnTo>
                <a:lnTo>
                  <a:pt x="1479" y="565"/>
                </a:lnTo>
                <a:lnTo>
                  <a:pt x="1483" y="562"/>
                </a:lnTo>
                <a:lnTo>
                  <a:pt x="1483" y="558"/>
                </a:lnTo>
                <a:lnTo>
                  <a:pt x="1479" y="558"/>
                </a:lnTo>
                <a:lnTo>
                  <a:pt x="2839" y="356"/>
                </a:lnTo>
                <a:lnTo>
                  <a:pt x="1570" y="558"/>
                </a:lnTo>
                <a:lnTo>
                  <a:pt x="1559" y="565"/>
                </a:lnTo>
                <a:lnTo>
                  <a:pt x="1556" y="565"/>
                </a:lnTo>
                <a:lnTo>
                  <a:pt x="1563" y="569"/>
                </a:lnTo>
                <a:lnTo>
                  <a:pt x="1570" y="565"/>
                </a:lnTo>
                <a:lnTo>
                  <a:pt x="1573" y="562"/>
                </a:lnTo>
                <a:lnTo>
                  <a:pt x="1573" y="558"/>
                </a:lnTo>
                <a:lnTo>
                  <a:pt x="1570" y="558"/>
                </a:lnTo>
                <a:lnTo>
                  <a:pt x="2839" y="356"/>
                </a:lnTo>
                <a:lnTo>
                  <a:pt x="1615" y="464"/>
                </a:lnTo>
                <a:lnTo>
                  <a:pt x="1612" y="471"/>
                </a:lnTo>
                <a:lnTo>
                  <a:pt x="1615" y="475"/>
                </a:lnTo>
                <a:lnTo>
                  <a:pt x="1619" y="475"/>
                </a:lnTo>
                <a:lnTo>
                  <a:pt x="1622" y="471"/>
                </a:lnTo>
                <a:lnTo>
                  <a:pt x="1622" y="468"/>
                </a:lnTo>
                <a:lnTo>
                  <a:pt x="1619" y="464"/>
                </a:lnTo>
                <a:lnTo>
                  <a:pt x="1615" y="464"/>
                </a:lnTo>
                <a:lnTo>
                  <a:pt x="2839" y="356"/>
                </a:lnTo>
                <a:lnTo>
                  <a:pt x="1761" y="527"/>
                </a:lnTo>
                <a:lnTo>
                  <a:pt x="1755" y="530"/>
                </a:lnTo>
                <a:lnTo>
                  <a:pt x="1758" y="534"/>
                </a:lnTo>
                <a:lnTo>
                  <a:pt x="1758" y="537"/>
                </a:lnTo>
                <a:lnTo>
                  <a:pt x="1765" y="537"/>
                </a:lnTo>
                <a:lnTo>
                  <a:pt x="1775" y="530"/>
                </a:lnTo>
                <a:lnTo>
                  <a:pt x="1779" y="527"/>
                </a:lnTo>
                <a:lnTo>
                  <a:pt x="1772" y="523"/>
                </a:lnTo>
                <a:lnTo>
                  <a:pt x="1765" y="523"/>
                </a:lnTo>
                <a:lnTo>
                  <a:pt x="1761" y="527"/>
                </a:lnTo>
                <a:lnTo>
                  <a:pt x="2839" y="356"/>
                </a:lnTo>
                <a:lnTo>
                  <a:pt x="1828" y="509"/>
                </a:lnTo>
                <a:lnTo>
                  <a:pt x="1814" y="509"/>
                </a:lnTo>
                <a:lnTo>
                  <a:pt x="1807" y="516"/>
                </a:lnTo>
                <a:lnTo>
                  <a:pt x="1807" y="520"/>
                </a:lnTo>
                <a:lnTo>
                  <a:pt x="1810" y="520"/>
                </a:lnTo>
                <a:lnTo>
                  <a:pt x="1824" y="516"/>
                </a:lnTo>
                <a:lnTo>
                  <a:pt x="1835" y="513"/>
                </a:lnTo>
                <a:lnTo>
                  <a:pt x="1838" y="509"/>
                </a:lnTo>
                <a:lnTo>
                  <a:pt x="1835" y="509"/>
                </a:lnTo>
                <a:lnTo>
                  <a:pt x="1828" y="509"/>
                </a:lnTo>
                <a:lnTo>
                  <a:pt x="2839" y="356"/>
                </a:lnTo>
                <a:lnTo>
                  <a:pt x="1814" y="203"/>
                </a:lnTo>
                <a:lnTo>
                  <a:pt x="1810" y="199"/>
                </a:lnTo>
                <a:lnTo>
                  <a:pt x="1803" y="213"/>
                </a:lnTo>
                <a:lnTo>
                  <a:pt x="1807" y="213"/>
                </a:lnTo>
                <a:lnTo>
                  <a:pt x="1810" y="213"/>
                </a:lnTo>
                <a:lnTo>
                  <a:pt x="1814" y="210"/>
                </a:lnTo>
                <a:lnTo>
                  <a:pt x="1814" y="203"/>
                </a:lnTo>
                <a:lnTo>
                  <a:pt x="2839" y="356"/>
                </a:lnTo>
                <a:lnTo>
                  <a:pt x="1859" y="147"/>
                </a:lnTo>
                <a:lnTo>
                  <a:pt x="1866" y="143"/>
                </a:lnTo>
                <a:lnTo>
                  <a:pt x="1870" y="140"/>
                </a:lnTo>
                <a:lnTo>
                  <a:pt x="1870" y="136"/>
                </a:lnTo>
                <a:lnTo>
                  <a:pt x="1866" y="133"/>
                </a:lnTo>
                <a:lnTo>
                  <a:pt x="1859" y="133"/>
                </a:lnTo>
                <a:lnTo>
                  <a:pt x="1856" y="136"/>
                </a:lnTo>
                <a:lnTo>
                  <a:pt x="1852" y="143"/>
                </a:lnTo>
                <a:lnTo>
                  <a:pt x="1859" y="147"/>
                </a:lnTo>
                <a:lnTo>
                  <a:pt x="2839" y="356"/>
                </a:lnTo>
                <a:lnTo>
                  <a:pt x="1978" y="63"/>
                </a:lnTo>
                <a:lnTo>
                  <a:pt x="1981" y="60"/>
                </a:lnTo>
                <a:lnTo>
                  <a:pt x="1985" y="56"/>
                </a:lnTo>
                <a:lnTo>
                  <a:pt x="1985" y="53"/>
                </a:lnTo>
                <a:lnTo>
                  <a:pt x="1981" y="53"/>
                </a:lnTo>
                <a:lnTo>
                  <a:pt x="1978" y="53"/>
                </a:lnTo>
                <a:lnTo>
                  <a:pt x="1974" y="56"/>
                </a:lnTo>
                <a:lnTo>
                  <a:pt x="1971" y="60"/>
                </a:lnTo>
                <a:lnTo>
                  <a:pt x="1978" y="63"/>
                </a:lnTo>
                <a:lnTo>
                  <a:pt x="2839" y="356"/>
                </a:lnTo>
                <a:lnTo>
                  <a:pt x="2006" y="25"/>
                </a:lnTo>
                <a:lnTo>
                  <a:pt x="2013" y="25"/>
                </a:lnTo>
                <a:lnTo>
                  <a:pt x="2016" y="21"/>
                </a:lnTo>
                <a:lnTo>
                  <a:pt x="2016" y="18"/>
                </a:lnTo>
                <a:lnTo>
                  <a:pt x="2013" y="14"/>
                </a:lnTo>
                <a:lnTo>
                  <a:pt x="2006" y="21"/>
                </a:lnTo>
                <a:lnTo>
                  <a:pt x="2006" y="25"/>
                </a:lnTo>
                <a:lnTo>
                  <a:pt x="2839" y="356"/>
                </a:lnTo>
                <a:close/>
              </a:path>
            </a:pathLst>
          </a:custGeom>
          <a:gradFill>
            <a:gsLst>
              <a:gs pos="0">
                <a:schemeClr val="tx1">
                  <a:alpha val="15000"/>
                </a:schemeClr>
              </a:gs>
              <a:gs pos="100000">
                <a:schemeClr val="tx1">
                  <a:alpha val="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nvGrpSpPr>
          <p:cNvPr id="2" name="グループ化 1"/>
          <p:cNvGrpSpPr/>
          <p:nvPr/>
        </p:nvGrpSpPr>
        <p:grpSpPr>
          <a:xfrm>
            <a:off x="-4614" y="0"/>
            <a:ext cx="12196615" cy="6858000"/>
            <a:chOff x="-3461" y="0"/>
            <a:chExt cx="9147461" cy="6858000"/>
          </a:xfrm>
        </p:grpSpPr>
        <p:sp>
          <p:nvSpPr>
            <p:cNvPr id="8" name="フリーフォーム 7"/>
            <p:cNvSpPr>
              <a:spLocks/>
            </p:cNvSpPr>
            <p:nvPr/>
          </p:nvSpPr>
          <p:spPr bwMode="auto">
            <a:xfrm>
              <a:off x="-3461" y="587486"/>
              <a:ext cx="3890704" cy="1840390"/>
            </a:xfrm>
            <a:custGeom>
              <a:avLst/>
              <a:gdLst/>
              <a:ahLst/>
              <a:cxnLst>
                <a:cxn ang="0">
                  <a:pos x="641" y="55"/>
                </a:cxn>
                <a:cxn ang="0">
                  <a:pos x="664" y="50"/>
                </a:cxn>
                <a:cxn ang="0">
                  <a:pos x="660" y="46"/>
                </a:cxn>
                <a:cxn ang="0">
                  <a:pos x="495" y="54"/>
                </a:cxn>
                <a:cxn ang="0">
                  <a:pos x="378" y="42"/>
                </a:cxn>
                <a:cxn ang="0">
                  <a:pos x="365" y="29"/>
                </a:cxn>
                <a:cxn ang="0">
                  <a:pos x="357" y="17"/>
                </a:cxn>
                <a:cxn ang="0">
                  <a:pos x="328" y="6"/>
                </a:cxn>
                <a:cxn ang="0">
                  <a:pos x="307" y="0"/>
                </a:cxn>
                <a:cxn ang="0">
                  <a:pos x="298" y="11"/>
                </a:cxn>
                <a:cxn ang="0">
                  <a:pos x="278" y="27"/>
                </a:cxn>
                <a:cxn ang="0">
                  <a:pos x="278" y="44"/>
                </a:cxn>
                <a:cxn ang="0">
                  <a:pos x="271" y="59"/>
                </a:cxn>
                <a:cxn ang="0">
                  <a:pos x="280" y="71"/>
                </a:cxn>
                <a:cxn ang="0">
                  <a:pos x="282" y="96"/>
                </a:cxn>
                <a:cxn ang="0">
                  <a:pos x="271" y="111"/>
                </a:cxn>
                <a:cxn ang="0">
                  <a:pos x="236" y="125"/>
                </a:cxn>
                <a:cxn ang="0">
                  <a:pos x="221" y="134"/>
                </a:cxn>
                <a:cxn ang="0">
                  <a:pos x="202" y="144"/>
                </a:cxn>
                <a:cxn ang="0">
                  <a:pos x="142" y="169"/>
                </a:cxn>
                <a:cxn ang="0">
                  <a:pos x="119" y="186"/>
                </a:cxn>
                <a:cxn ang="0">
                  <a:pos x="69" y="211"/>
                </a:cxn>
                <a:cxn ang="0">
                  <a:pos x="31" y="230"/>
                </a:cxn>
                <a:cxn ang="0">
                  <a:pos x="4" y="297"/>
                </a:cxn>
                <a:cxn ang="0">
                  <a:pos x="10" y="269"/>
                </a:cxn>
                <a:cxn ang="0">
                  <a:pos x="50" y="242"/>
                </a:cxn>
                <a:cxn ang="0">
                  <a:pos x="96" y="224"/>
                </a:cxn>
                <a:cxn ang="0">
                  <a:pos x="169" y="190"/>
                </a:cxn>
                <a:cxn ang="0">
                  <a:pos x="209" y="171"/>
                </a:cxn>
                <a:cxn ang="0">
                  <a:pos x="244" y="163"/>
                </a:cxn>
                <a:cxn ang="0">
                  <a:pos x="292" y="153"/>
                </a:cxn>
                <a:cxn ang="0">
                  <a:pos x="313" y="157"/>
                </a:cxn>
                <a:cxn ang="0">
                  <a:pos x="349" y="159"/>
                </a:cxn>
                <a:cxn ang="0">
                  <a:pos x="397" y="130"/>
                </a:cxn>
                <a:cxn ang="0">
                  <a:pos x="440" y="113"/>
                </a:cxn>
                <a:cxn ang="0">
                  <a:pos x="478" y="119"/>
                </a:cxn>
                <a:cxn ang="0">
                  <a:pos x="522" y="111"/>
                </a:cxn>
                <a:cxn ang="0">
                  <a:pos x="587" y="102"/>
                </a:cxn>
                <a:cxn ang="0">
                  <a:pos x="682" y="65"/>
                </a:cxn>
                <a:cxn ang="0">
                  <a:pos x="655" y="65"/>
                </a:cxn>
                <a:cxn ang="0">
                  <a:pos x="676" y="57"/>
                </a:cxn>
                <a:cxn ang="0">
                  <a:pos x="649" y="65"/>
                </a:cxn>
                <a:cxn ang="0">
                  <a:pos x="643" y="63"/>
                </a:cxn>
                <a:cxn ang="0">
                  <a:pos x="685" y="52"/>
                </a:cxn>
                <a:cxn ang="0">
                  <a:pos x="682" y="50"/>
                </a:cxn>
                <a:cxn ang="0">
                  <a:pos x="79" y="219"/>
                </a:cxn>
                <a:cxn ang="0">
                  <a:pos x="84" y="207"/>
                </a:cxn>
                <a:cxn ang="0">
                  <a:pos x="173" y="167"/>
                </a:cxn>
                <a:cxn ang="0">
                  <a:pos x="161" y="182"/>
                </a:cxn>
                <a:cxn ang="0">
                  <a:pos x="148" y="186"/>
                </a:cxn>
                <a:cxn ang="0">
                  <a:pos x="129" y="194"/>
                </a:cxn>
                <a:cxn ang="0">
                  <a:pos x="106" y="205"/>
                </a:cxn>
                <a:cxn ang="0">
                  <a:pos x="130" y="186"/>
                </a:cxn>
                <a:cxn ang="0">
                  <a:pos x="152" y="178"/>
                </a:cxn>
                <a:cxn ang="0">
                  <a:pos x="173" y="167"/>
                </a:cxn>
              </a:cxnLst>
              <a:rect l="0" t="0" r="0" b="0"/>
              <a:pathLst>
                <a:path w="691" h="307">
                  <a:moveTo>
                    <a:pt x="682" y="50"/>
                  </a:moveTo>
                  <a:lnTo>
                    <a:pt x="674" y="54"/>
                  </a:lnTo>
                  <a:lnTo>
                    <a:pt x="662" y="55"/>
                  </a:lnTo>
                  <a:lnTo>
                    <a:pt x="639" y="59"/>
                  </a:lnTo>
                  <a:lnTo>
                    <a:pt x="641" y="55"/>
                  </a:lnTo>
                  <a:lnTo>
                    <a:pt x="647" y="52"/>
                  </a:lnTo>
                  <a:lnTo>
                    <a:pt x="653" y="52"/>
                  </a:lnTo>
                  <a:lnTo>
                    <a:pt x="657" y="50"/>
                  </a:lnTo>
                  <a:lnTo>
                    <a:pt x="660" y="50"/>
                  </a:lnTo>
                  <a:lnTo>
                    <a:pt x="664" y="50"/>
                  </a:lnTo>
                  <a:lnTo>
                    <a:pt x="668" y="46"/>
                  </a:lnTo>
                  <a:lnTo>
                    <a:pt x="670" y="44"/>
                  </a:lnTo>
                  <a:lnTo>
                    <a:pt x="670" y="42"/>
                  </a:lnTo>
                  <a:lnTo>
                    <a:pt x="666" y="44"/>
                  </a:lnTo>
                  <a:lnTo>
                    <a:pt x="660" y="46"/>
                  </a:lnTo>
                  <a:lnTo>
                    <a:pt x="649" y="48"/>
                  </a:lnTo>
                  <a:lnTo>
                    <a:pt x="622" y="52"/>
                  </a:lnTo>
                  <a:lnTo>
                    <a:pt x="561" y="54"/>
                  </a:lnTo>
                  <a:lnTo>
                    <a:pt x="541" y="54"/>
                  </a:lnTo>
                  <a:lnTo>
                    <a:pt x="495" y="54"/>
                  </a:lnTo>
                  <a:lnTo>
                    <a:pt x="463" y="52"/>
                  </a:lnTo>
                  <a:lnTo>
                    <a:pt x="442" y="48"/>
                  </a:lnTo>
                  <a:lnTo>
                    <a:pt x="418" y="48"/>
                  </a:lnTo>
                  <a:lnTo>
                    <a:pt x="401" y="44"/>
                  </a:lnTo>
                  <a:lnTo>
                    <a:pt x="378" y="42"/>
                  </a:lnTo>
                  <a:lnTo>
                    <a:pt x="376" y="40"/>
                  </a:lnTo>
                  <a:lnTo>
                    <a:pt x="376" y="38"/>
                  </a:lnTo>
                  <a:lnTo>
                    <a:pt x="374" y="36"/>
                  </a:lnTo>
                  <a:lnTo>
                    <a:pt x="370" y="32"/>
                  </a:lnTo>
                  <a:lnTo>
                    <a:pt x="365" y="29"/>
                  </a:lnTo>
                  <a:lnTo>
                    <a:pt x="361" y="27"/>
                  </a:lnTo>
                  <a:lnTo>
                    <a:pt x="357" y="25"/>
                  </a:lnTo>
                  <a:lnTo>
                    <a:pt x="355" y="21"/>
                  </a:lnTo>
                  <a:lnTo>
                    <a:pt x="355" y="19"/>
                  </a:lnTo>
                  <a:lnTo>
                    <a:pt x="357" y="17"/>
                  </a:lnTo>
                  <a:lnTo>
                    <a:pt x="355" y="13"/>
                  </a:lnTo>
                  <a:lnTo>
                    <a:pt x="349" y="13"/>
                  </a:lnTo>
                  <a:lnTo>
                    <a:pt x="346" y="17"/>
                  </a:lnTo>
                  <a:lnTo>
                    <a:pt x="336" y="9"/>
                  </a:lnTo>
                  <a:lnTo>
                    <a:pt x="328" y="6"/>
                  </a:lnTo>
                  <a:lnTo>
                    <a:pt x="326" y="4"/>
                  </a:lnTo>
                  <a:lnTo>
                    <a:pt x="322" y="6"/>
                  </a:lnTo>
                  <a:lnTo>
                    <a:pt x="317" y="4"/>
                  </a:lnTo>
                  <a:lnTo>
                    <a:pt x="311" y="4"/>
                  </a:lnTo>
                  <a:lnTo>
                    <a:pt x="307" y="0"/>
                  </a:lnTo>
                  <a:lnTo>
                    <a:pt x="303" y="2"/>
                  </a:lnTo>
                  <a:lnTo>
                    <a:pt x="299" y="4"/>
                  </a:lnTo>
                  <a:lnTo>
                    <a:pt x="299" y="8"/>
                  </a:lnTo>
                  <a:lnTo>
                    <a:pt x="298" y="9"/>
                  </a:lnTo>
                  <a:lnTo>
                    <a:pt x="298" y="11"/>
                  </a:lnTo>
                  <a:lnTo>
                    <a:pt x="292" y="13"/>
                  </a:lnTo>
                  <a:lnTo>
                    <a:pt x="288" y="19"/>
                  </a:lnTo>
                  <a:lnTo>
                    <a:pt x="284" y="23"/>
                  </a:lnTo>
                  <a:lnTo>
                    <a:pt x="278" y="25"/>
                  </a:lnTo>
                  <a:lnTo>
                    <a:pt x="278" y="27"/>
                  </a:lnTo>
                  <a:lnTo>
                    <a:pt x="282" y="29"/>
                  </a:lnTo>
                  <a:lnTo>
                    <a:pt x="282" y="32"/>
                  </a:lnTo>
                  <a:lnTo>
                    <a:pt x="284" y="36"/>
                  </a:lnTo>
                  <a:lnTo>
                    <a:pt x="282" y="38"/>
                  </a:lnTo>
                  <a:lnTo>
                    <a:pt x="278" y="44"/>
                  </a:lnTo>
                  <a:lnTo>
                    <a:pt x="278" y="48"/>
                  </a:lnTo>
                  <a:lnTo>
                    <a:pt x="280" y="52"/>
                  </a:lnTo>
                  <a:lnTo>
                    <a:pt x="278" y="55"/>
                  </a:lnTo>
                  <a:lnTo>
                    <a:pt x="276" y="55"/>
                  </a:lnTo>
                  <a:lnTo>
                    <a:pt x="271" y="59"/>
                  </a:lnTo>
                  <a:lnTo>
                    <a:pt x="271" y="61"/>
                  </a:lnTo>
                  <a:lnTo>
                    <a:pt x="271" y="63"/>
                  </a:lnTo>
                  <a:lnTo>
                    <a:pt x="274" y="65"/>
                  </a:lnTo>
                  <a:lnTo>
                    <a:pt x="276" y="67"/>
                  </a:lnTo>
                  <a:lnTo>
                    <a:pt x="280" y="71"/>
                  </a:lnTo>
                  <a:lnTo>
                    <a:pt x="282" y="77"/>
                  </a:lnTo>
                  <a:lnTo>
                    <a:pt x="280" y="86"/>
                  </a:lnTo>
                  <a:lnTo>
                    <a:pt x="284" y="90"/>
                  </a:lnTo>
                  <a:lnTo>
                    <a:pt x="286" y="92"/>
                  </a:lnTo>
                  <a:lnTo>
                    <a:pt x="282" y="96"/>
                  </a:lnTo>
                  <a:lnTo>
                    <a:pt x="276" y="100"/>
                  </a:lnTo>
                  <a:lnTo>
                    <a:pt x="274" y="103"/>
                  </a:lnTo>
                  <a:lnTo>
                    <a:pt x="278" y="107"/>
                  </a:lnTo>
                  <a:lnTo>
                    <a:pt x="274" y="111"/>
                  </a:lnTo>
                  <a:lnTo>
                    <a:pt x="271" y="111"/>
                  </a:lnTo>
                  <a:lnTo>
                    <a:pt x="267" y="115"/>
                  </a:lnTo>
                  <a:lnTo>
                    <a:pt x="263" y="115"/>
                  </a:lnTo>
                  <a:lnTo>
                    <a:pt x="255" y="121"/>
                  </a:lnTo>
                  <a:lnTo>
                    <a:pt x="246" y="125"/>
                  </a:lnTo>
                  <a:lnTo>
                    <a:pt x="236" y="125"/>
                  </a:lnTo>
                  <a:lnTo>
                    <a:pt x="232" y="127"/>
                  </a:lnTo>
                  <a:lnTo>
                    <a:pt x="228" y="128"/>
                  </a:lnTo>
                  <a:lnTo>
                    <a:pt x="225" y="130"/>
                  </a:lnTo>
                  <a:lnTo>
                    <a:pt x="223" y="130"/>
                  </a:lnTo>
                  <a:lnTo>
                    <a:pt x="221" y="134"/>
                  </a:lnTo>
                  <a:lnTo>
                    <a:pt x="219" y="132"/>
                  </a:lnTo>
                  <a:lnTo>
                    <a:pt x="215" y="134"/>
                  </a:lnTo>
                  <a:lnTo>
                    <a:pt x="211" y="138"/>
                  </a:lnTo>
                  <a:lnTo>
                    <a:pt x="203" y="142"/>
                  </a:lnTo>
                  <a:lnTo>
                    <a:pt x="202" y="144"/>
                  </a:lnTo>
                  <a:lnTo>
                    <a:pt x="188" y="146"/>
                  </a:lnTo>
                  <a:lnTo>
                    <a:pt x="184" y="148"/>
                  </a:lnTo>
                  <a:lnTo>
                    <a:pt x="173" y="151"/>
                  </a:lnTo>
                  <a:lnTo>
                    <a:pt x="152" y="159"/>
                  </a:lnTo>
                  <a:lnTo>
                    <a:pt x="142" y="169"/>
                  </a:lnTo>
                  <a:lnTo>
                    <a:pt x="138" y="171"/>
                  </a:lnTo>
                  <a:lnTo>
                    <a:pt x="136" y="175"/>
                  </a:lnTo>
                  <a:lnTo>
                    <a:pt x="130" y="180"/>
                  </a:lnTo>
                  <a:lnTo>
                    <a:pt x="127" y="182"/>
                  </a:lnTo>
                  <a:lnTo>
                    <a:pt x="119" y="186"/>
                  </a:lnTo>
                  <a:lnTo>
                    <a:pt x="106" y="196"/>
                  </a:lnTo>
                  <a:lnTo>
                    <a:pt x="90" y="201"/>
                  </a:lnTo>
                  <a:lnTo>
                    <a:pt x="84" y="203"/>
                  </a:lnTo>
                  <a:lnTo>
                    <a:pt x="79" y="203"/>
                  </a:lnTo>
                  <a:lnTo>
                    <a:pt x="69" y="211"/>
                  </a:lnTo>
                  <a:lnTo>
                    <a:pt x="61" y="219"/>
                  </a:lnTo>
                  <a:lnTo>
                    <a:pt x="59" y="221"/>
                  </a:lnTo>
                  <a:lnTo>
                    <a:pt x="54" y="223"/>
                  </a:lnTo>
                  <a:lnTo>
                    <a:pt x="46" y="224"/>
                  </a:lnTo>
                  <a:lnTo>
                    <a:pt x="31" y="230"/>
                  </a:lnTo>
                  <a:lnTo>
                    <a:pt x="17" y="232"/>
                  </a:lnTo>
                  <a:lnTo>
                    <a:pt x="8" y="234"/>
                  </a:lnTo>
                  <a:lnTo>
                    <a:pt x="0" y="238"/>
                  </a:lnTo>
                  <a:lnTo>
                    <a:pt x="0" y="307"/>
                  </a:lnTo>
                  <a:lnTo>
                    <a:pt x="4" y="297"/>
                  </a:lnTo>
                  <a:lnTo>
                    <a:pt x="4" y="284"/>
                  </a:lnTo>
                  <a:lnTo>
                    <a:pt x="6" y="278"/>
                  </a:lnTo>
                  <a:lnTo>
                    <a:pt x="8" y="274"/>
                  </a:lnTo>
                  <a:lnTo>
                    <a:pt x="10" y="271"/>
                  </a:lnTo>
                  <a:lnTo>
                    <a:pt x="10" y="269"/>
                  </a:lnTo>
                  <a:lnTo>
                    <a:pt x="13" y="263"/>
                  </a:lnTo>
                  <a:lnTo>
                    <a:pt x="17" y="259"/>
                  </a:lnTo>
                  <a:lnTo>
                    <a:pt x="31" y="249"/>
                  </a:lnTo>
                  <a:lnTo>
                    <a:pt x="40" y="246"/>
                  </a:lnTo>
                  <a:lnTo>
                    <a:pt x="50" y="242"/>
                  </a:lnTo>
                  <a:lnTo>
                    <a:pt x="56" y="240"/>
                  </a:lnTo>
                  <a:lnTo>
                    <a:pt x="61" y="236"/>
                  </a:lnTo>
                  <a:lnTo>
                    <a:pt x="69" y="234"/>
                  </a:lnTo>
                  <a:lnTo>
                    <a:pt x="77" y="230"/>
                  </a:lnTo>
                  <a:lnTo>
                    <a:pt x="96" y="224"/>
                  </a:lnTo>
                  <a:lnTo>
                    <a:pt x="104" y="221"/>
                  </a:lnTo>
                  <a:lnTo>
                    <a:pt x="109" y="219"/>
                  </a:lnTo>
                  <a:lnTo>
                    <a:pt x="117" y="217"/>
                  </a:lnTo>
                  <a:lnTo>
                    <a:pt x="154" y="198"/>
                  </a:lnTo>
                  <a:lnTo>
                    <a:pt x="169" y="190"/>
                  </a:lnTo>
                  <a:lnTo>
                    <a:pt x="182" y="182"/>
                  </a:lnTo>
                  <a:lnTo>
                    <a:pt x="188" y="180"/>
                  </a:lnTo>
                  <a:lnTo>
                    <a:pt x="198" y="176"/>
                  </a:lnTo>
                  <a:lnTo>
                    <a:pt x="205" y="171"/>
                  </a:lnTo>
                  <a:lnTo>
                    <a:pt x="209" y="171"/>
                  </a:lnTo>
                  <a:lnTo>
                    <a:pt x="213" y="167"/>
                  </a:lnTo>
                  <a:lnTo>
                    <a:pt x="217" y="167"/>
                  </a:lnTo>
                  <a:lnTo>
                    <a:pt x="223" y="165"/>
                  </a:lnTo>
                  <a:lnTo>
                    <a:pt x="230" y="165"/>
                  </a:lnTo>
                  <a:lnTo>
                    <a:pt x="244" y="163"/>
                  </a:lnTo>
                  <a:lnTo>
                    <a:pt x="253" y="161"/>
                  </a:lnTo>
                  <a:lnTo>
                    <a:pt x="263" y="161"/>
                  </a:lnTo>
                  <a:lnTo>
                    <a:pt x="267" y="161"/>
                  </a:lnTo>
                  <a:lnTo>
                    <a:pt x="271" y="159"/>
                  </a:lnTo>
                  <a:lnTo>
                    <a:pt x="292" y="153"/>
                  </a:lnTo>
                  <a:lnTo>
                    <a:pt x="301" y="150"/>
                  </a:lnTo>
                  <a:lnTo>
                    <a:pt x="305" y="151"/>
                  </a:lnTo>
                  <a:lnTo>
                    <a:pt x="309" y="151"/>
                  </a:lnTo>
                  <a:lnTo>
                    <a:pt x="309" y="153"/>
                  </a:lnTo>
                  <a:lnTo>
                    <a:pt x="313" y="157"/>
                  </a:lnTo>
                  <a:lnTo>
                    <a:pt x="321" y="157"/>
                  </a:lnTo>
                  <a:lnTo>
                    <a:pt x="332" y="155"/>
                  </a:lnTo>
                  <a:lnTo>
                    <a:pt x="338" y="157"/>
                  </a:lnTo>
                  <a:lnTo>
                    <a:pt x="344" y="157"/>
                  </a:lnTo>
                  <a:lnTo>
                    <a:pt x="349" y="159"/>
                  </a:lnTo>
                  <a:lnTo>
                    <a:pt x="353" y="155"/>
                  </a:lnTo>
                  <a:lnTo>
                    <a:pt x="369" y="150"/>
                  </a:lnTo>
                  <a:lnTo>
                    <a:pt x="378" y="146"/>
                  </a:lnTo>
                  <a:lnTo>
                    <a:pt x="384" y="140"/>
                  </a:lnTo>
                  <a:lnTo>
                    <a:pt x="397" y="130"/>
                  </a:lnTo>
                  <a:lnTo>
                    <a:pt x="411" y="125"/>
                  </a:lnTo>
                  <a:lnTo>
                    <a:pt x="415" y="121"/>
                  </a:lnTo>
                  <a:lnTo>
                    <a:pt x="418" y="117"/>
                  </a:lnTo>
                  <a:lnTo>
                    <a:pt x="430" y="115"/>
                  </a:lnTo>
                  <a:lnTo>
                    <a:pt x="440" y="113"/>
                  </a:lnTo>
                  <a:lnTo>
                    <a:pt x="447" y="115"/>
                  </a:lnTo>
                  <a:lnTo>
                    <a:pt x="455" y="119"/>
                  </a:lnTo>
                  <a:lnTo>
                    <a:pt x="470" y="121"/>
                  </a:lnTo>
                  <a:lnTo>
                    <a:pt x="474" y="121"/>
                  </a:lnTo>
                  <a:lnTo>
                    <a:pt x="478" y="119"/>
                  </a:lnTo>
                  <a:lnTo>
                    <a:pt x="484" y="113"/>
                  </a:lnTo>
                  <a:lnTo>
                    <a:pt x="493" y="113"/>
                  </a:lnTo>
                  <a:lnTo>
                    <a:pt x="509" y="113"/>
                  </a:lnTo>
                  <a:lnTo>
                    <a:pt x="516" y="113"/>
                  </a:lnTo>
                  <a:lnTo>
                    <a:pt x="522" y="111"/>
                  </a:lnTo>
                  <a:lnTo>
                    <a:pt x="526" y="105"/>
                  </a:lnTo>
                  <a:lnTo>
                    <a:pt x="541" y="103"/>
                  </a:lnTo>
                  <a:lnTo>
                    <a:pt x="561" y="102"/>
                  </a:lnTo>
                  <a:lnTo>
                    <a:pt x="574" y="102"/>
                  </a:lnTo>
                  <a:lnTo>
                    <a:pt x="587" y="102"/>
                  </a:lnTo>
                  <a:lnTo>
                    <a:pt x="599" y="98"/>
                  </a:lnTo>
                  <a:lnTo>
                    <a:pt x="626" y="88"/>
                  </a:lnTo>
                  <a:lnTo>
                    <a:pt x="655" y="75"/>
                  </a:lnTo>
                  <a:lnTo>
                    <a:pt x="678" y="69"/>
                  </a:lnTo>
                  <a:lnTo>
                    <a:pt x="682" y="65"/>
                  </a:lnTo>
                  <a:lnTo>
                    <a:pt x="683" y="65"/>
                  </a:lnTo>
                  <a:lnTo>
                    <a:pt x="682" y="65"/>
                  </a:lnTo>
                  <a:lnTo>
                    <a:pt x="655" y="69"/>
                  </a:lnTo>
                  <a:lnTo>
                    <a:pt x="653" y="67"/>
                  </a:lnTo>
                  <a:lnTo>
                    <a:pt x="655" y="65"/>
                  </a:lnTo>
                  <a:lnTo>
                    <a:pt x="658" y="65"/>
                  </a:lnTo>
                  <a:lnTo>
                    <a:pt x="660" y="65"/>
                  </a:lnTo>
                  <a:lnTo>
                    <a:pt x="668" y="65"/>
                  </a:lnTo>
                  <a:lnTo>
                    <a:pt x="672" y="63"/>
                  </a:lnTo>
                  <a:lnTo>
                    <a:pt x="676" y="57"/>
                  </a:lnTo>
                  <a:lnTo>
                    <a:pt x="674" y="57"/>
                  </a:lnTo>
                  <a:lnTo>
                    <a:pt x="666" y="61"/>
                  </a:lnTo>
                  <a:lnTo>
                    <a:pt x="662" y="63"/>
                  </a:lnTo>
                  <a:lnTo>
                    <a:pt x="658" y="63"/>
                  </a:lnTo>
                  <a:lnTo>
                    <a:pt x="649" y="65"/>
                  </a:lnTo>
                  <a:lnTo>
                    <a:pt x="639" y="67"/>
                  </a:lnTo>
                  <a:lnTo>
                    <a:pt x="628" y="69"/>
                  </a:lnTo>
                  <a:lnTo>
                    <a:pt x="628" y="67"/>
                  </a:lnTo>
                  <a:lnTo>
                    <a:pt x="630" y="67"/>
                  </a:lnTo>
                  <a:lnTo>
                    <a:pt x="643" y="63"/>
                  </a:lnTo>
                  <a:lnTo>
                    <a:pt x="647" y="61"/>
                  </a:lnTo>
                  <a:lnTo>
                    <a:pt x="657" y="59"/>
                  </a:lnTo>
                  <a:lnTo>
                    <a:pt x="672" y="55"/>
                  </a:lnTo>
                  <a:lnTo>
                    <a:pt x="680" y="54"/>
                  </a:lnTo>
                  <a:lnTo>
                    <a:pt x="685" y="52"/>
                  </a:lnTo>
                  <a:lnTo>
                    <a:pt x="689" y="48"/>
                  </a:lnTo>
                  <a:lnTo>
                    <a:pt x="691" y="44"/>
                  </a:lnTo>
                  <a:lnTo>
                    <a:pt x="687" y="46"/>
                  </a:lnTo>
                  <a:lnTo>
                    <a:pt x="683" y="50"/>
                  </a:lnTo>
                  <a:lnTo>
                    <a:pt x="682" y="50"/>
                  </a:lnTo>
                  <a:lnTo>
                    <a:pt x="90" y="207"/>
                  </a:lnTo>
                  <a:lnTo>
                    <a:pt x="90" y="209"/>
                  </a:lnTo>
                  <a:lnTo>
                    <a:pt x="88" y="211"/>
                  </a:lnTo>
                  <a:lnTo>
                    <a:pt x="82" y="217"/>
                  </a:lnTo>
                  <a:lnTo>
                    <a:pt x="79" y="219"/>
                  </a:lnTo>
                  <a:lnTo>
                    <a:pt x="75" y="221"/>
                  </a:lnTo>
                  <a:lnTo>
                    <a:pt x="65" y="223"/>
                  </a:lnTo>
                  <a:lnTo>
                    <a:pt x="59" y="223"/>
                  </a:lnTo>
                  <a:lnTo>
                    <a:pt x="77" y="213"/>
                  </a:lnTo>
                  <a:lnTo>
                    <a:pt x="84" y="207"/>
                  </a:lnTo>
                  <a:lnTo>
                    <a:pt x="88" y="205"/>
                  </a:lnTo>
                  <a:lnTo>
                    <a:pt x="90" y="205"/>
                  </a:lnTo>
                  <a:lnTo>
                    <a:pt x="90" y="207"/>
                  </a:lnTo>
                  <a:lnTo>
                    <a:pt x="682" y="50"/>
                  </a:lnTo>
                  <a:lnTo>
                    <a:pt x="173" y="167"/>
                  </a:lnTo>
                  <a:lnTo>
                    <a:pt x="169" y="171"/>
                  </a:lnTo>
                  <a:lnTo>
                    <a:pt x="165" y="173"/>
                  </a:lnTo>
                  <a:lnTo>
                    <a:pt x="163" y="178"/>
                  </a:lnTo>
                  <a:lnTo>
                    <a:pt x="161" y="180"/>
                  </a:lnTo>
                  <a:lnTo>
                    <a:pt x="161" y="182"/>
                  </a:lnTo>
                  <a:lnTo>
                    <a:pt x="157" y="180"/>
                  </a:lnTo>
                  <a:lnTo>
                    <a:pt x="155" y="180"/>
                  </a:lnTo>
                  <a:lnTo>
                    <a:pt x="154" y="182"/>
                  </a:lnTo>
                  <a:lnTo>
                    <a:pt x="152" y="184"/>
                  </a:lnTo>
                  <a:lnTo>
                    <a:pt x="148" y="186"/>
                  </a:lnTo>
                  <a:lnTo>
                    <a:pt x="142" y="190"/>
                  </a:lnTo>
                  <a:lnTo>
                    <a:pt x="138" y="192"/>
                  </a:lnTo>
                  <a:lnTo>
                    <a:pt x="134" y="194"/>
                  </a:lnTo>
                  <a:lnTo>
                    <a:pt x="130" y="194"/>
                  </a:lnTo>
                  <a:lnTo>
                    <a:pt x="129" y="194"/>
                  </a:lnTo>
                  <a:lnTo>
                    <a:pt x="125" y="198"/>
                  </a:lnTo>
                  <a:lnTo>
                    <a:pt x="121" y="199"/>
                  </a:lnTo>
                  <a:lnTo>
                    <a:pt x="113" y="203"/>
                  </a:lnTo>
                  <a:lnTo>
                    <a:pt x="107" y="205"/>
                  </a:lnTo>
                  <a:lnTo>
                    <a:pt x="106" y="205"/>
                  </a:lnTo>
                  <a:lnTo>
                    <a:pt x="106" y="203"/>
                  </a:lnTo>
                  <a:lnTo>
                    <a:pt x="113" y="196"/>
                  </a:lnTo>
                  <a:lnTo>
                    <a:pt x="119" y="192"/>
                  </a:lnTo>
                  <a:lnTo>
                    <a:pt x="125" y="190"/>
                  </a:lnTo>
                  <a:lnTo>
                    <a:pt x="130" y="186"/>
                  </a:lnTo>
                  <a:lnTo>
                    <a:pt x="132" y="186"/>
                  </a:lnTo>
                  <a:lnTo>
                    <a:pt x="132" y="188"/>
                  </a:lnTo>
                  <a:lnTo>
                    <a:pt x="132" y="190"/>
                  </a:lnTo>
                  <a:lnTo>
                    <a:pt x="136" y="186"/>
                  </a:lnTo>
                  <a:lnTo>
                    <a:pt x="152" y="178"/>
                  </a:lnTo>
                  <a:lnTo>
                    <a:pt x="157" y="173"/>
                  </a:lnTo>
                  <a:lnTo>
                    <a:pt x="159" y="173"/>
                  </a:lnTo>
                  <a:lnTo>
                    <a:pt x="165" y="171"/>
                  </a:lnTo>
                  <a:lnTo>
                    <a:pt x="171" y="169"/>
                  </a:lnTo>
                  <a:lnTo>
                    <a:pt x="173" y="167"/>
                  </a:lnTo>
                  <a:lnTo>
                    <a:pt x="682" y="50"/>
                  </a:lnTo>
                  <a:close/>
                </a:path>
              </a:pathLst>
            </a:custGeom>
            <a:gradFill>
              <a:gsLst>
                <a:gs pos="25000">
                  <a:schemeClr val="bg1">
                    <a:alpha val="25000"/>
                  </a:schemeClr>
                </a:gs>
                <a:gs pos="55000">
                  <a:schemeClr val="bg1">
                    <a:alpha val="5000"/>
                  </a:schemeClr>
                </a:gs>
              </a:gsLst>
              <a:lin ang="30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9" name="フリーフォーム 8"/>
            <p:cNvSpPr>
              <a:spLocks/>
            </p:cNvSpPr>
            <p:nvPr/>
          </p:nvSpPr>
          <p:spPr bwMode="auto">
            <a:xfrm>
              <a:off x="3875982" y="0"/>
              <a:ext cx="1903123" cy="977145"/>
            </a:xfrm>
            <a:custGeom>
              <a:avLst/>
              <a:gdLst/>
              <a:ahLst/>
              <a:cxnLst>
                <a:cxn ang="0">
                  <a:pos x="177" y="38"/>
                </a:cxn>
                <a:cxn ang="0">
                  <a:pos x="146" y="54"/>
                </a:cxn>
                <a:cxn ang="0">
                  <a:pos x="27" y="117"/>
                </a:cxn>
                <a:cxn ang="0">
                  <a:pos x="58" y="104"/>
                </a:cxn>
                <a:cxn ang="0">
                  <a:pos x="87" y="88"/>
                </a:cxn>
                <a:cxn ang="0">
                  <a:pos x="87" y="92"/>
                </a:cxn>
                <a:cxn ang="0">
                  <a:pos x="42" y="121"/>
                </a:cxn>
                <a:cxn ang="0">
                  <a:pos x="17" y="134"/>
                </a:cxn>
                <a:cxn ang="0">
                  <a:pos x="6" y="144"/>
                </a:cxn>
                <a:cxn ang="0">
                  <a:pos x="21" y="136"/>
                </a:cxn>
                <a:cxn ang="0">
                  <a:pos x="42" y="130"/>
                </a:cxn>
                <a:cxn ang="0">
                  <a:pos x="50" y="123"/>
                </a:cxn>
                <a:cxn ang="0">
                  <a:pos x="65" y="117"/>
                </a:cxn>
                <a:cxn ang="0">
                  <a:pos x="85" y="106"/>
                </a:cxn>
                <a:cxn ang="0">
                  <a:pos x="96" y="100"/>
                </a:cxn>
                <a:cxn ang="0">
                  <a:pos x="125" y="86"/>
                </a:cxn>
                <a:cxn ang="0">
                  <a:pos x="142" y="81"/>
                </a:cxn>
                <a:cxn ang="0">
                  <a:pos x="192" y="52"/>
                </a:cxn>
                <a:cxn ang="0">
                  <a:pos x="244" y="27"/>
                </a:cxn>
                <a:cxn ang="0">
                  <a:pos x="246" y="33"/>
                </a:cxn>
                <a:cxn ang="0">
                  <a:pos x="208" y="50"/>
                </a:cxn>
                <a:cxn ang="0">
                  <a:pos x="167" y="69"/>
                </a:cxn>
                <a:cxn ang="0">
                  <a:pos x="146" y="84"/>
                </a:cxn>
                <a:cxn ang="0">
                  <a:pos x="135" y="88"/>
                </a:cxn>
                <a:cxn ang="0">
                  <a:pos x="125" y="96"/>
                </a:cxn>
                <a:cxn ang="0">
                  <a:pos x="131" y="84"/>
                </a:cxn>
                <a:cxn ang="0">
                  <a:pos x="113" y="100"/>
                </a:cxn>
                <a:cxn ang="0">
                  <a:pos x="108" y="98"/>
                </a:cxn>
                <a:cxn ang="0">
                  <a:pos x="104" y="104"/>
                </a:cxn>
                <a:cxn ang="0">
                  <a:pos x="96" y="117"/>
                </a:cxn>
                <a:cxn ang="0">
                  <a:pos x="69" y="132"/>
                </a:cxn>
                <a:cxn ang="0">
                  <a:pos x="42" y="146"/>
                </a:cxn>
                <a:cxn ang="0">
                  <a:pos x="0" y="163"/>
                </a:cxn>
                <a:cxn ang="0">
                  <a:pos x="67" y="140"/>
                </a:cxn>
                <a:cxn ang="0">
                  <a:pos x="98" y="127"/>
                </a:cxn>
                <a:cxn ang="0">
                  <a:pos x="160" y="88"/>
                </a:cxn>
                <a:cxn ang="0">
                  <a:pos x="208" y="65"/>
                </a:cxn>
                <a:cxn ang="0">
                  <a:pos x="259" y="40"/>
                </a:cxn>
                <a:cxn ang="0">
                  <a:pos x="271" y="33"/>
                </a:cxn>
                <a:cxn ang="0">
                  <a:pos x="282" y="29"/>
                </a:cxn>
                <a:cxn ang="0">
                  <a:pos x="302" y="21"/>
                </a:cxn>
                <a:cxn ang="0">
                  <a:pos x="317" y="11"/>
                </a:cxn>
                <a:cxn ang="0">
                  <a:pos x="329" y="6"/>
                </a:cxn>
                <a:cxn ang="0">
                  <a:pos x="108" y="82"/>
                </a:cxn>
                <a:cxn ang="0">
                  <a:pos x="104" y="82"/>
                </a:cxn>
                <a:cxn ang="0">
                  <a:pos x="110" y="81"/>
                </a:cxn>
                <a:cxn ang="0">
                  <a:pos x="133" y="71"/>
                </a:cxn>
                <a:cxn ang="0">
                  <a:pos x="115" y="79"/>
                </a:cxn>
                <a:cxn ang="0">
                  <a:pos x="125" y="71"/>
                </a:cxn>
                <a:cxn ang="0">
                  <a:pos x="261" y="0"/>
                </a:cxn>
                <a:cxn ang="0">
                  <a:pos x="261" y="23"/>
                </a:cxn>
                <a:cxn ang="0">
                  <a:pos x="269" y="15"/>
                </a:cxn>
                <a:cxn ang="0">
                  <a:pos x="261" y="0"/>
                </a:cxn>
              </a:cxnLst>
              <a:rect l="0" t="0" r="0" b="0"/>
              <a:pathLst>
                <a:path w="338" h="163">
                  <a:moveTo>
                    <a:pt x="261" y="0"/>
                  </a:moveTo>
                  <a:lnTo>
                    <a:pt x="186" y="31"/>
                  </a:lnTo>
                  <a:lnTo>
                    <a:pt x="179" y="36"/>
                  </a:lnTo>
                  <a:lnTo>
                    <a:pt x="177" y="38"/>
                  </a:lnTo>
                  <a:lnTo>
                    <a:pt x="177" y="36"/>
                  </a:lnTo>
                  <a:lnTo>
                    <a:pt x="175" y="36"/>
                  </a:lnTo>
                  <a:lnTo>
                    <a:pt x="173" y="36"/>
                  </a:lnTo>
                  <a:lnTo>
                    <a:pt x="146" y="54"/>
                  </a:lnTo>
                  <a:lnTo>
                    <a:pt x="102" y="77"/>
                  </a:lnTo>
                  <a:lnTo>
                    <a:pt x="69" y="94"/>
                  </a:lnTo>
                  <a:lnTo>
                    <a:pt x="42" y="107"/>
                  </a:lnTo>
                  <a:lnTo>
                    <a:pt x="27" y="117"/>
                  </a:lnTo>
                  <a:lnTo>
                    <a:pt x="31" y="117"/>
                  </a:lnTo>
                  <a:lnTo>
                    <a:pt x="41" y="117"/>
                  </a:lnTo>
                  <a:lnTo>
                    <a:pt x="50" y="109"/>
                  </a:lnTo>
                  <a:lnTo>
                    <a:pt x="58" y="104"/>
                  </a:lnTo>
                  <a:lnTo>
                    <a:pt x="73" y="96"/>
                  </a:lnTo>
                  <a:lnTo>
                    <a:pt x="81" y="92"/>
                  </a:lnTo>
                  <a:lnTo>
                    <a:pt x="83" y="90"/>
                  </a:lnTo>
                  <a:lnTo>
                    <a:pt x="87" y="88"/>
                  </a:lnTo>
                  <a:lnTo>
                    <a:pt x="89" y="88"/>
                  </a:lnTo>
                  <a:lnTo>
                    <a:pt x="92" y="86"/>
                  </a:lnTo>
                  <a:lnTo>
                    <a:pt x="90" y="90"/>
                  </a:lnTo>
                  <a:lnTo>
                    <a:pt x="87" y="92"/>
                  </a:lnTo>
                  <a:lnTo>
                    <a:pt x="81" y="96"/>
                  </a:lnTo>
                  <a:lnTo>
                    <a:pt x="71" y="102"/>
                  </a:lnTo>
                  <a:lnTo>
                    <a:pt x="60" y="107"/>
                  </a:lnTo>
                  <a:lnTo>
                    <a:pt x="42" y="121"/>
                  </a:lnTo>
                  <a:lnTo>
                    <a:pt x="39" y="125"/>
                  </a:lnTo>
                  <a:lnTo>
                    <a:pt x="35" y="127"/>
                  </a:lnTo>
                  <a:lnTo>
                    <a:pt x="25" y="129"/>
                  </a:lnTo>
                  <a:lnTo>
                    <a:pt x="17" y="134"/>
                  </a:lnTo>
                  <a:lnTo>
                    <a:pt x="14" y="134"/>
                  </a:lnTo>
                  <a:lnTo>
                    <a:pt x="10" y="136"/>
                  </a:lnTo>
                  <a:lnTo>
                    <a:pt x="6" y="142"/>
                  </a:lnTo>
                  <a:lnTo>
                    <a:pt x="6" y="144"/>
                  </a:lnTo>
                  <a:lnTo>
                    <a:pt x="10" y="140"/>
                  </a:lnTo>
                  <a:lnTo>
                    <a:pt x="14" y="138"/>
                  </a:lnTo>
                  <a:lnTo>
                    <a:pt x="17" y="138"/>
                  </a:lnTo>
                  <a:lnTo>
                    <a:pt x="21" y="136"/>
                  </a:lnTo>
                  <a:lnTo>
                    <a:pt x="25" y="134"/>
                  </a:lnTo>
                  <a:lnTo>
                    <a:pt x="29" y="132"/>
                  </a:lnTo>
                  <a:lnTo>
                    <a:pt x="39" y="130"/>
                  </a:lnTo>
                  <a:lnTo>
                    <a:pt x="42" y="130"/>
                  </a:lnTo>
                  <a:lnTo>
                    <a:pt x="46" y="130"/>
                  </a:lnTo>
                  <a:lnTo>
                    <a:pt x="48" y="129"/>
                  </a:lnTo>
                  <a:lnTo>
                    <a:pt x="50" y="125"/>
                  </a:lnTo>
                  <a:lnTo>
                    <a:pt x="50" y="123"/>
                  </a:lnTo>
                  <a:lnTo>
                    <a:pt x="54" y="123"/>
                  </a:lnTo>
                  <a:lnTo>
                    <a:pt x="60" y="121"/>
                  </a:lnTo>
                  <a:lnTo>
                    <a:pt x="62" y="119"/>
                  </a:lnTo>
                  <a:lnTo>
                    <a:pt x="65" y="117"/>
                  </a:lnTo>
                  <a:lnTo>
                    <a:pt x="75" y="111"/>
                  </a:lnTo>
                  <a:lnTo>
                    <a:pt x="77" y="107"/>
                  </a:lnTo>
                  <a:lnTo>
                    <a:pt x="79" y="107"/>
                  </a:lnTo>
                  <a:lnTo>
                    <a:pt x="85" y="106"/>
                  </a:lnTo>
                  <a:lnTo>
                    <a:pt x="89" y="104"/>
                  </a:lnTo>
                  <a:lnTo>
                    <a:pt x="90" y="102"/>
                  </a:lnTo>
                  <a:lnTo>
                    <a:pt x="92" y="100"/>
                  </a:lnTo>
                  <a:lnTo>
                    <a:pt x="96" y="100"/>
                  </a:lnTo>
                  <a:lnTo>
                    <a:pt x="100" y="98"/>
                  </a:lnTo>
                  <a:lnTo>
                    <a:pt x="104" y="94"/>
                  </a:lnTo>
                  <a:lnTo>
                    <a:pt x="108" y="92"/>
                  </a:lnTo>
                  <a:lnTo>
                    <a:pt x="125" y="86"/>
                  </a:lnTo>
                  <a:lnTo>
                    <a:pt x="131" y="81"/>
                  </a:lnTo>
                  <a:lnTo>
                    <a:pt x="135" y="79"/>
                  </a:lnTo>
                  <a:lnTo>
                    <a:pt x="137" y="79"/>
                  </a:lnTo>
                  <a:lnTo>
                    <a:pt x="142" y="81"/>
                  </a:lnTo>
                  <a:lnTo>
                    <a:pt x="148" y="75"/>
                  </a:lnTo>
                  <a:lnTo>
                    <a:pt x="169" y="63"/>
                  </a:lnTo>
                  <a:lnTo>
                    <a:pt x="183" y="58"/>
                  </a:lnTo>
                  <a:lnTo>
                    <a:pt x="192" y="52"/>
                  </a:lnTo>
                  <a:lnTo>
                    <a:pt x="221" y="38"/>
                  </a:lnTo>
                  <a:lnTo>
                    <a:pt x="231" y="34"/>
                  </a:lnTo>
                  <a:lnTo>
                    <a:pt x="240" y="31"/>
                  </a:lnTo>
                  <a:lnTo>
                    <a:pt x="244" y="27"/>
                  </a:lnTo>
                  <a:lnTo>
                    <a:pt x="246" y="27"/>
                  </a:lnTo>
                  <a:lnTo>
                    <a:pt x="248" y="27"/>
                  </a:lnTo>
                  <a:lnTo>
                    <a:pt x="248" y="31"/>
                  </a:lnTo>
                  <a:lnTo>
                    <a:pt x="246" y="33"/>
                  </a:lnTo>
                  <a:lnTo>
                    <a:pt x="236" y="34"/>
                  </a:lnTo>
                  <a:lnTo>
                    <a:pt x="229" y="40"/>
                  </a:lnTo>
                  <a:lnTo>
                    <a:pt x="217" y="44"/>
                  </a:lnTo>
                  <a:lnTo>
                    <a:pt x="208" y="50"/>
                  </a:lnTo>
                  <a:lnTo>
                    <a:pt x="192" y="56"/>
                  </a:lnTo>
                  <a:lnTo>
                    <a:pt x="183" y="61"/>
                  </a:lnTo>
                  <a:lnTo>
                    <a:pt x="175" y="65"/>
                  </a:lnTo>
                  <a:lnTo>
                    <a:pt x="167" y="69"/>
                  </a:lnTo>
                  <a:lnTo>
                    <a:pt x="154" y="77"/>
                  </a:lnTo>
                  <a:lnTo>
                    <a:pt x="148" y="79"/>
                  </a:lnTo>
                  <a:lnTo>
                    <a:pt x="146" y="82"/>
                  </a:lnTo>
                  <a:lnTo>
                    <a:pt x="146" y="84"/>
                  </a:lnTo>
                  <a:lnTo>
                    <a:pt x="140" y="88"/>
                  </a:lnTo>
                  <a:lnTo>
                    <a:pt x="138" y="86"/>
                  </a:lnTo>
                  <a:lnTo>
                    <a:pt x="133" y="92"/>
                  </a:lnTo>
                  <a:lnTo>
                    <a:pt x="135" y="88"/>
                  </a:lnTo>
                  <a:lnTo>
                    <a:pt x="135" y="86"/>
                  </a:lnTo>
                  <a:lnTo>
                    <a:pt x="133" y="86"/>
                  </a:lnTo>
                  <a:lnTo>
                    <a:pt x="125" y="94"/>
                  </a:lnTo>
                  <a:lnTo>
                    <a:pt x="125" y="96"/>
                  </a:lnTo>
                  <a:lnTo>
                    <a:pt x="121" y="96"/>
                  </a:lnTo>
                  <a:lnTo>
                    <a:pt x="125" y="94"/>
                  </a:lnTo>
                  <a:lnTo>
                    <a:pt x="125" y="88"/>
                  </a:lnTo>
                  <a:lnTo>
                    <a:pt x="131" y="84"/>
                  </a:lnTo>
                  <a:lnTo>
                    <a:pt x="129" y="84"/>
                  </a:lnTo>
                  <a:lnTo>
                    <a:pt x="125" y="86"/>
                  </a:lnTo>
                  <a:lnTo>
                    <a:pt x="121" y="92"/>
                  </a:lnTo>
                  <a:lnTo>
                    <a:pt x="113" y="100"/>
                  </a:lnTo>
                  <a:lnTo>
                    <a:pt x="110" y="104"/>
                  </a:lnTo>
                  <a:lnTo>
                    <a:pt x="115" y="94"/>
                  </a:lnTo>
                  <a:lnTo>
                    <a:pt x="113" y="94"/>
                  </a:lnTo>
                  <a:lnTo>
                    <a:pt x="108" y="98"/>
                  </a:lnTo>
                  <a:lnTo>
                    <a:pt x="104" y="102"/>
                  </a:lnTo>
                  <a:lnTo>
                    <a:pt x="102" y="106"/>
                  </a:lnTo>
                  <a:lnTo>
                    <a:pt x="104" y="106"/>
                  </a:lnTo>
                  <a:lnTo>
                    <a:pt x="104" y="104"/>
                  </a:lnTo>
                  <a:lnTo>
                    <a:pt x="106" y="104"/>
                  </a:lnTo>
                  <a:lnTo>
                    <a:pt x="106" y="107"/>
                  </a:lnTo>
                  <a:lnTo>
                    <a:pt x="102" y="109"/>
                  </a:lnTo>
                  <a:lnTo>
                    <a:pt x="96" y="117"/>
                  </a:lnTo>
                  <a:lnTo>
                    <a:pt x="87" y="123"/>
                  </a:lnTo>
                  <a:lnTo>
                    <a:pt x="81" y="125"/>
                  </a:lnTo>
                  <a:lnTo>
                    <a:pt x="75" y="129"/>
                  </a:lnTo>
                  <a:lnTo>
                    <a:pt x="69" y="132"/>
                  </a:lnTo>
                  <a:lnTo>
                    <a:pt x="62" y="134"/>
                  </a:lnTo>
                  <a:lnTo>
                    <a:pt x="56" y="136"/>
                  </a:lnTo>
                  <a:lnTo>
                    <a:pt x="52" y="140"/>
                  </a:lnTo>
                  <a:lnTo>
                    <a:pt x="42" y="146"/>
                  </a:lnTo>
                  <a:lnTo>
                    <a:pt x="31" y="150"/>
                  </a:lnTo>
                  <a:lnTo>
                    <a:pt x="10" y="159"/>
                  </a:lnTo>
                  <a:lnTo>
                    <a:pt x="4" y="161"/>
                  </a:lnTo>
                  <a:lnTo>
                    <a:pt x="0" y="163"/>
                  </a:lnTo>
                  <a:lnTo>
                    <a:pt x="41" y="152"/>
                  </a:lnTo>
                  <a:lnTo>
                    <a:pt x="50" y="146"/>
                  </a:lnTo>
                  <a:lnTo>
                    <a:pt x="58" y="142"/>
                  </a:lnTo>
                  <a:lnTo>
                    <a:pt x="67" y="140"/>
                  </a:lnTo>
                  <a:lnTo>
                    <a:pt x="75" y="136"/>
                  </a:lnTo>
                  <a:lnTo>
                    <a:pt x="85" y="130"/>
                  </a:lnTo>
                  <a:lnTo>
                    <a:pt x="92" y="129"/>
                  </a:lnTo>
                  <a:lnTo>
                    <a:pt x="98" y="127"/>
                  </a:lnTo>
                  <a:lnTo>
                    <a:pt x="102" y="123"/>
                  </a:lnTo>
                  <a:lnTo>
                    <a:pt x="104" y="121"/>
                  </a:lnTo>
                  <a:lnTo>
                    <a:pt x="137" y="102"/>
                  </a:lnTo>
                  <a:lnTo>
                    <a:pt x="160" y="88"/>
                  </a:lnTo>
                  <a:lnTo>
                    <a:pt x="183" y="79"/>
                  </a:lnTo>
                  <a:lnTo>
                    <a:pt x="192" y="75"/>
                  </a:lnTo>
                  <a:lnTo>
                    <a:pt x="198" y="71"/>
                  </a:lnTo>
                  <a:lnTo>
                    <a:pt x="208" y="65"/>
                  </a:lnTo>
                  <a:lnTo>
                    <a:pt x="215" y="59"/>
                  </a:lnTo>
                  <a:lnTo>
                    <a:pt x="231" y="56"/>
                  </a:lnTo>
                  <a:lnTo>
                    <a:pt x="254" y="44"/>
                  </a:lnTo>
                  <a:lnTo>
                    <a:pt x="259" y="40"/>
                  </a:lnTo>
                  <a:lnTo>
                    <a:pt x="263" y="38"/>
                  </a:lnTo>
                  <a:lnTo>
                    <a:pt x="269" y="38"/>
                  </a:lnTo>
                  <a:lnTo>
                    <a:pt x="271" y="36"/>
                  </a:lnTo>
                  <a:lnTo>
                    <a:pt x="271" y="33"/>
                  </a:lnTo>
                  <a:lnTo>
                    <a:pt x="275" y="31"/>
                  </a:lnTo>
                  <a:lnTo>
                    <a:pt x="279" y="33"/>
                  </a:lnTo>
                  <a:lnTo>
                    <a:pt x="281" y="31"/>
                  </a:lnTo>
                  <a:lnTo>
                    <a:pt x="282" y="29"/>
                  </a:lnTo>
                  <a:lnTo>
                    <a:pt x="284" y="27"/>
                  </a:lnTo>
                  <a:lnTo>
                    <a:pt x="288" y="25"/>
                  </a:lnTo>
                  <a:lnTo>
                    <a:pt x="296" y="23"/>
                  </a:lnTo>
                  <a:lnTo>
                    <a:pt x="302" y="21"/>
                  </a:lnTo>
                  <a:lnTo>
                    <a:pt x="307" y="17"/>
                  </a:lnTo>
                  <a:lnTo>
                    <a:pt x="311" y="15"/>
                  </a:lnTo>
                  <a:lnTo>
                    <a:pt x="313" y="15"/>
                  </a:lnTo>
                  <a:lnTo>
                    <a:pt x="317" y="11"/>
                  </a:lnTo>
                  <a:lnTo>
                    <a:pt x="319" y="10"/>
                  </a:lnTo>
                  <a:lnTo>
                    <a:pt x="321" y="10"/>
                  </a:lnTo>
                  <a:lnTo>
                    <a:pt x="325" y="8"/>
                  </a:lnTo>
                  <a:lnTo>
                    <a:pt x="329" y="6"/>
                  </a:lnTo>
                  <a:lnTo>
                    <a:pt x="334" y="4"/>
                  </a:lnTo>
                  <a:lnTo>
                    <a:pt x="338" y="0"/>
                  </a:lnTo>
                  <a:lnTo>
                    <a:pt x="261" y="0"/>
                  </a:lnTo>
                  <a:lnTo>
                    <a:pt x="108" y="82"/>
                  </a:lnTo>
                  <a:lnTo>
                    <a:pt x="106" y="86"/>
                  </a:lnTo>
                  <a:lnTo>
                    <a:pt x="102" y="88"/>
                  </a:lnTo>
                  <a:lnTo>
                    <a:pt x="100" y="86"/>
                  </a:lnTo>
                  <a:lnTo>
                    <a:pt x="104" y="82"/>
                  </a:lnTo>
                  <a:lnTo>
                    <a:pt x="108" y="81"/>
                  </a:lnTo>
                  <a:lnTo>
                    <a:pt x="110" y="77"/>
                  </a:lnTo>
                  <a:lnTo>
                    <a:pt x="112" y="77"/>
                  </a:lnTo>
                  <a:lnTo>
                    <a:pt x="110" y="81"/>
                  </a:lnTo>
                  <a:lnTo>
                    <a:pt x="108" y="82"/>
                  </a:lnTo>
                  <a:lnTo>
                    <a:pt x="261" y="0"/>
                  </a:lnTo>
                  <a:lnTo>
                    <a:pt x="137" y="65"/>
                  </a:lnTo>
                  <a:lnTo>
                    <a:pt x="133" y="71"/>
                  </a:lnTo>
                  <a:lnTo>
                    <a:pt x="129" y="75"/>
                  </a:lnTo>
                  <a:lnTo>
                    <a:pt x="125" y="77"/>
                  </a:lnTo>
                  <a:lnTo>
                    <a:pt x="117" y="81"/>
                  </a:lnTo>
                  <a:lnTo>
                    <a:pt x="115" y="79"/>
                  </a:lnTo>
                  <a:lnTo>
                    <a:pt x="119" y="77"/>
                  </a:lnTo>
                  <a:lnTo>
                    <a:pt x="121" y="75"/>
                  </a:lnTo>
                  <a:lnTo>
                    <a:pt x="125" y="71"/>
                  </a:lnTo>
                  <a:lnTo>
                    <a:pt x="125" y="71"/>
                  </a:lnTo>
                  <a:lnTo>
                    <a:pt x="131" y="69"/>
                  </a:lnTo>
                  <a:lnTo>
                    <a:pt x="135" y="65"/>
                  </a:lnTo>
                  <a:lnTo>
                    <a:pt x="137" y="65"/>
                  </a:lnTo>
                  <a:lnTo>
                    <a:pt x="261" y="0"/>
                  </a:lnTo>
                  <a:lnTo>
                    <a:pt x="273" y="17"/>
                  </a:lnTo>
                  <a:lnTo>
                    <a:pt x="271" y="19"/>
                  </a:lnTo>
                  <a:lnTo>
                    <a:pt x="267" y="21"/>
                  </a:lnTo>
                  <a:lnTo>
                    <a:pt x="261" y="23"/>
                  </a:lnTo>
                  <a:lnTo>
                    <a:pt x="259" y="23"/>
                  </a:lnTo>
                  <a:lnTo>
                    <a:pt x="261" y="19"/>
                  </a:lnTo>
                  <a:lnTo>
                    <a:pt x="265" y="15"/>
                  </a:lnTo>
                  <a:lnTo>
                    <a:pt x="269" y="15"/>
                  </a:lnTo>
                  <a:lnTo>
                    <a:pt x="273" y="13"/>
                  </a:lnTo>
                  <a:lnTo>
                    <a:pt x="275" y="13"/>
                  </a:lnTo>
                  <a:lnTo>
                    <a:pt x="273" y="17"/>
                  </a:lnTo>
                  <a:lnTo>
                    <a:pt x="261" y="0"/>
                  </a:lnTo>
                  <a:close/>
                </a:path>
              </a:pathLst>
            </a:custGeom>
            <a:gradFill>
              <a:gsLst>
                <a:gs pos="25000">
                  <a:schemeClr val="bg1">
                    <a:alpha val="25000"/>
                  </a:schemeClr>
                </a:gs>
                <a:gs pos="55000">
                  <a:schemeClr val="bg1">
                    <a:alpha val="5000"/>
                  </a:schemeClr>
                </a:gs>
              </a:gsLst>
              <a:lin ang="27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1" name="フリーフォーム 10"/>
            <p:cNvSpPr>
              <a:spLocks/>
            </p:cNvSpPr>
            <p:nvPr/>
          </p:nvSpPr>
          <p:spPr bwMode="auto">
            <a:xfrm>
              <a:off x="45044" y="1900337"/>
              <a:ext cx="8935670" cy="2769577"/>
            </a:xfrm>
            <a:custGeom>
              <a:avLst/>
              <a:gdLst/>
              <a:ahLst/>
              <a:cxnLst>
                <a:cxn ang="0">
                  <a:pos x="750" y="194"/>
                </a:cxn>
                <a:cxn ang="0">
                  <a:pos x="762" y="180"/>
                </a:cxn>
                <a:cxn ang="0">
                  <a:pos x="662" y="199"/>
                </a:cxn>
                <a:cxn ang="0">
                  <a:pos x="674" y="203"/>
                </a:cxn>
                <a:cxn ang="0">
                  <a:pos x="698" y="188"/>
                </a:cxn>
                <a:cxn ang="0">
                  <a:pos x="543" y="230"/>
                </a:cxn>
                <a:cxn ang="0">
                  <a:pos x="762" y="180"/>
                </a:cxn>
                <a:cxn ang="0">
                  <a:pos x="639" y="265"/>
                </a:cxn>
                <a:cxn ang="0">
                  <a:pos x="591" y="219"/>
                </a:cxn>
                <a:cxn ang="0">
                  <a:pos x="602" y="215"/>
                </a:cxn>
                <a:cxn ang="0">
                  <a:pos x="503" y="234"/>
                </a:cxn>
                <a:cxn ang="0">
                  <a:pos x="489" y="242"/>
                </a:cxn>
                <a:cxn ang="0">
                  <a:pos x="445" y="249"/>
                </a:cxn>
                <a:cxn ang="0">
                  <a:pos x="426" y="251"/>
                </a:cxn>
                <a:cxn ang="0">
                  <a:pos x="762" y="180"/>
                </a:cxn>
                <a:cxn ang="0">
                  <a:pos x="343" y="334"/>
                </a:cxn>
                <a:cxn ang="0">
                  <a:pos x="370" y="263"/>
                </a:cxn>
                <a:cxn ang="0">
                  <a:pos x="261" y="291"/>
                </a:cxn>
                <a:cxn ang="0">
                  <a:pos x="272" y="286"/>
                </a:cxn>
                <a:cxn ang="0">
                  <a:pos x="247" y="303"/>
                </a:cxn>
                <a:cxn ang="0">
                  <a:pos x="197" y="318"/>
                </a:cxn>
                <a:cxn ang="0">
                  <a:pos x="205" y="324"/>
                </a:cxn>
                <a:cxn ang="0">
                  <a:pos x="124" y="349"/>
                </a:cxn>
                <a:cxn ang="0">
                  <a:pos x="146" y="343"/>
                </a:cxn>
                <a:cxn ang="0">
                  <a:pos x="88" y="363"/>
                </a:cxn>
                <a:cxn ang="0">
                  <a:pos x="105" y="359"/>
                </a:cxn>
                <a:cxn ang="0">
                  <a:pos x="69" y="370"/>
                </a:cxn>
                <a:cxn ang="0">
                  <a:pos x="80" y="368"/>
                </a:cxn>
                <a:cxn ang="0">
                  <a:pos x="50" y="376"/>
                </a:cxn>
                <a:cxn ang="0">
                  <a:pos x="3" y="389"/>
                </a:cxn>
                <a:cxn ang="0">
                  <a:pos x="2" y="458"/>
                </a:cxn>
                <a:cxn ang="0">
                  <a:pos x="806" y="416"/>
                </a:cxn>
                <a:cxn ang="0">
                  <a:pos x="879" y="230"/>
                </a:cxn>
                <a:cxn ang="0">
                  <a:pos x="890" y="211"/>
                </a:cxn>
                <a:cxn ang="0">
                  <a:pos x="902" y="184"/>
                </a:cxn>
                <a:cxn ang="0">
                  <a:pos x="927" y="147"/>
                </a:cxn>
                <a:cxn ang="0">
                  <a:pos x="992" y="69"/>
                </a:cxn>
                <a:cxn ang="0">
                  <a:pos x="1011" y="57"/>
                </a:cxn>
                <a:cxn ang="0">
                  <a:pos x="1077" y="5"/>
                </a:cxn>
                <a:cxn ang="0">
                  <a:pos x="762" y="180"/>
                </a:cxn>
                <a:cxn ang="0">
                  <a:pos x="977" y="147"/>
                </a:cxn>
                <a:cxn ang="0">
                  <a:pos x="1140" y="136"/>
                </a:cxn>
                <a:cxn ang="0">
                  <a:pos x="762" y="180"/>
                </a:cxn>
                <a:cxn ang="0">
                  <a:pos x="1244" y="103"/>
                </a:cxn>
                <a:cxn ang="0">
                  <a:pos x="1274" y="98"/>
                </a:cxn>
                <a:cxn ang="0">
                  <a:pos x="1294" y="94"/>
                </a:cxn>
                <a:cxn ang="0">
                  <a:pos x="1309" y="103"/>
                </a:cxn>
                <a:cxn ang="0">
                  <a:pos x="1347" y="90"/>
                </a:cxn>
                <a:cxn ang="0">
                  <a:pos x="762" y="180"/>
                </a:cxn>
                <a:cxn ang="0">
                  <a:pos x="1374" y="90"/>
                </a:cxn>
                <a:cxn ang="0">
                  <a:pos x="1409" y="84"/>
                </a:cxn>
                <a:cxn ang="0">
                  <a:pos x="1440" y="84"/>
                </a:cxn>
                <a:cxn ang="0">
                  <a:pos x="1480" y="80"/>
                </a:cxn>
                <a:cxn ang="0">
                  <a:pos x="1480" y="80"/>
                </a:cxn>
                <a:cxn ang="0">
                  <a:pos x="1511" y="78"/>
                </a:cxn>
                <a:cxn ang="0">
                  <a:pos x="1572" y="78"/>
                </a:cxn>
              </a:cxnLst>
              <a:rect l="0" t="0" r="0" b="0"/>
              <a:pathLst>
                <a:path w="1587" h="462">
                  <a:moveTo>
                    <a:pt x="762" y="180"/>
                  </a:moveTo>
                  <a:lnTo>
                    <a:pt x="758" y="178"/>
                  </a:lnTo>
                  <a:lnTo>
                    <a:pt x="752" y="178"/>
                  </a:lnTo>
                  <a:lnTo>
                    <a:pt x="745" y="182"/>
                  </a:lnTo>
                  <a:lnTo>
                    <a:pt x="743" y="184"/>
                  </a:lnTo>
                  <a:lnTo>
                    <a:pt x="743" y="186"/>
                  </a:lnTo>
                  <a:lnTo>
                    <a:pt x="745" y="192"/>
                  </a:lnTo>
                  <a:lnTo>
                    <a:pt x="750" y="194"/>
                  </a:lnTo>
                  <a:lnTo>
                    <a:pt x="760" y="195"/>
                  </a:lnTo>
                  <a:lnTo>
                    <a:pt x="766" y="192"/>
                  </a:lnTo>
                  <a:lnTo>
                    <a:pt x="768" y="190"/>
                  </a:lnTo>
                  <a:lnTo>
                    <a:pt x="770" y="186"/>
                  </a:lnTo>
                  <a:lnTo>
                    <a:pt x="768" y="184"/>
                  </a:lnTo>
                  <a:lnTo>
                    <a:pt x="768" y="182"/>
                  </a:lnTo>
                  <a:lnTo>
                    <a:pt x="764" y="180"/>
                  </a:lnTo>
                  <a:lnTo>
                    <a:pt x="762" y="180"/>
                  </a:lnTo>
                  <a:lnTo>
                    <a:pt x="691" y="190"/>
                  </a:lnTo>
                  <a:lnTo>
                    <a:pt x="679" y="194"/>
                  </a:lnTo>
                  <a:lnTo>
                    <a:pt x="675" y="192"/>
                  </a:lnTo>
                  <a:lnTo>
                    <a:pt x="674" y="194"/>
                  </a:lnTo>
                  <a:lnTo>
                    <a:pt x="672" y="194"/>
                  </a:lnTo>
                  <a:lnTo>
                    <a:pt x="666" y="199"/>
                  </a:lnTo>
                  <a:lnTo>
                    <a:pt x="664" y="199"/>
                  </a:lnTo>
                  <a:lnTo>
                    <a:pt x="662" y="199"/>
                  </a:lnTo>
                  <a:lnTo>
                    <a:pt x="658" y="201"/>
                  </a:lnTo>
                  <a:lnTo>
                    <a:pt x="658" y="205"/>
                  </a:lnTo>
                  <a:lnTo>
                    <a:pt x="662" y="205"/>
                  </a:lnTo>
                  <a:lnTo>
                    <a:pt x="664" y="205"/>
                  </a:lnTo>
                  <a:lnTo>
                    <a:pt x="668" y="203"/>
                  </a:lnTo>
                  <a:lnTo>
                    <a:pt x="670" y="201"/>
                  </a:lnTo>
                  <a:lnTo>
                    <a:pt x="672" y="203"/>
                  </a:lnTo>
                  <a:lnTo>
                    <a:pt x="674" y="203"/>
                  </a:lnTo>
                  <a:lnTo>
                    <a:pt x="675" y="203"/>
                  </a:lnTo>
                  <a:lnTo>
                    <a:pt x="683" y="199"/>
                  </a:lnTo>
                  <a:lnTo>
                    <a:pt x="685" y="201"/>
                  </a:lnTo>
                  <a:lnTo>
                    <a:pt x="693" y="201"/>
                  </a:lnTo>
                  <a:lnTo>
                    <a:pt x="700" y="197"/>
                  </a:lnTo>
                  <a:lnTo>
                    <a:pt x="704" y="194"/>
                  </a:lnTo>
                  <a:lnTo>
                    <a:pt x="702" y="190"/>
                  </a:lnTo>
                  <a:lnTo>
                    <a:pt x="698" y="188"/>
                  </a:lnTo>
                  <a:lnTo>
                    <a:pt x="691" y="190"/>
                  </a:lnTo>
                  <a:lnTo>
                    <a:pt x="762" y="180"/>
                  </a:lnTo>
                  <a:lnTo>
                    <a:pt x="553" y="222"/>
                  </a:lnTo>
                  <a:lnTo>
                    <a:pt x="541" y="222"/>
                  </a:lnTo>
                  <a:lnTo>
                    <a:pt x="537" y="224"/>
                  </a:lnTo>
                  <a:lnTo>
                    <a:pt x="537" y="228"/>
                  </a:lnTo>
                  <a:lnTo>
                    <a:pt x="539" y="230"/>
                  </a:lnTo>
                  <a:lnTo>
                    <a:pt x="543" y="230"/>
                  </a:lnTo>
                  <a:lnTo>
                    <a:pt x="547" y="230"/>
                  </a:lnTo>
                  <a:lnTo>
                    <a:pt x="551" y="228"/>
                  </a:lnTo>
                  <a:lnTo>
                    <a:pt x="556" y="226"/>
                  </a:lnTo>
                  <a:lnTo>
                    <a:pt x="558" y="226"/>
                  </a:lnTo>
                  <a:lnTo>
                    <a:pt x="558" y="224"/>
                  </a:lnTo>
                  <a:lnTo>
                    <a:pt x="556" y="222"/>
                  </a:lnTo>
                  <a:lnTo>
                    <a:pt x="553" y="222"/>
                  </a:lnTo>
                  <a:lnTo>
                    <a:pt x="762" y="180"/>
                  </a:lnTo>
                  <a:lnTo>
                    <a:pt x="639" y="265"/>
                  </a:lnTo>
                  <a:lnTo>
                    <a:pt x="641" y="265"/>
                  </a:lnTo>
                  <a:lnTo>
                    <a:pt x="645" y="265"/>
                  </a:lnTo>
                  <a:lnTo>
                    <a:pt x="649" y="261"/>
                  </a:lnTo>
                  <a:lnTo>
                    <a:pt x="647" y="259"/>
                  </a:lnTo>
                  <a:lnTo>
                    <a:pt x="645" y="259"/>
                  </a:lnTo>
                  <a:lnTo>
                    <a:pt x="641" y="261"/>
                  </a:lnTo>
                  <a:lnTo>
                    <a:pt x="639" y="265"/>
                  </a:lnTo>
                  <a:lnTo>
                    <a:pt x="762" y="180"/>
                  </a:lnTo>
                  <a:lnTo>
                    <a:pt x="593" y="213"/>
                  </a:lnTo>
                  <a:lnTo>
                    <a:pt x="591" y="213"/>
                  </a:lnTo>
                  <a:lnTo>
                    <a:pt x="585" y="213"/>
                  </a:lnTo>
                  <a:lnTo>
                    <a:pt x="581" y="215"/>
                  </a:lnTo>
                  <a:lnTo>
                    <a:pt x="581" y="219"/>
                  </a:lnTo>
                  <a:lnTo>
                    <a:pt x="583" y="220"/>
                  </a:lnTo>
                  <a:lnTo>
                    <a:pt x="591" y="219"/>
                  </a:lnTo>
                  <a:lnTo>
                    <a:pt x="593" y="217"/>
                  </a:lnTo>
                  <a:lnTo>
                    <a:pt x="593" y="215"/>
                  </a:lnTo>
                  <a:lnTo>
                    <a:pt x="593" y="213"/>
                  </a:lnTo>
                  <a:lnTo>
                    <a:pt x="762" y="180"/>
                  </a:lnTo>
                  <a:lnTo>
                    <a:pt x="597" y="215"/>
                  </a:lnTo>
                  <a:lnTo>
                    <a:pt x="595" y="217"/>
                  </a:lnTo>
                  <a:lnTo>
                    <a:pt x="599" y="217"/>
                  </a:lnTo>
                  <a:lnTo>
                    <a:pt x="602" y="215"/>
                  </a:lnTo>
                  <a:lnTo>
                    <a:pt x="602" y="213"/>
                  </a:lnTo>
                  <a:lnTo>
                    <a:pt x="601" y="211"/>
                  </a:lnTo>
                  <a:lnTo>
                    <a:pt x="599" y="211"/>
                  </a:lnTo>
                  <a:lnTo>
                    <a:pt x="597" y="215"/>
                  </a:lnTo>
                  <a:lnTo>
                    <a:pt x="762" y="180"/>
                  </a:lnTo>
                  <a:lnTo>
                    <a:pt x="512" y="234"/>
                  </a:lnTo>
                  <a:lnTo>
                    <a:pt x="505" y="232"/>
                  </a:lnTo>
                  <a:lnTo>
                    <a:pt x="503" y="234"/>
                  </a:lnTo>
                  <a:lnTo>
                    <a:pt x="503" y="236"/>
                  </a:lnTo>
                  <a:lnTo>
                    <a:pt x="510" y="236"/>
                  </a:lnTo>
                  <a:lnTo>
                    <a:pt x="512" y="234"/>
                  </a:lnTo>
                  <a:lnTo>
                    <a:pt x="762" y="180"/>
                  </a:lnTo>
                  <a:lnTo>
                    <a:pt x="501" y="240"/>
                  </a:lnTo>
                  <a:lnTo>
                    <a:pt x="489" y="238"/>
                  </a:lnTo>
                  <a:lnTo>
                    <a:pt x="487" y="240"/>
                  </a:lnTo>
                  <a:lnTo>
                    <a:pt x="489" y="242"/>
                  </a:lnTo>
                  <a:lnTo>
                    <a:pt x="491" y="242"/>
                  </a:lnTo>
                  <a:lnTo>
                    <a:pt x="497" y="242"/>
                  </a:lnTo>
                  <a:lnTo>
                    <a:pt x="499" y="242"/>
                  </a:lnTo>
                  <a:lnTo>
                    <a:pt x="501" y="240"/>
                  </a:lnTo>
                  <a:lnTo>
                    <a:pt x="762" y="180"/>
                  </a:lnTo>
                  <a:lnTo>
                    <a:pt x="439" y="245"/>
                  </a:lnTo>
                  <a:lnTo>
                    <a:pt x="439" y="247"/>
                  </a:lnTo>
                  <a:lnTo>
                    <a:pt x="445" y="249"/>
                  </a:lnTo>
                  <a:lnTo>
                    <a:pt x="449" y="247"/>
                  </a:lnTo>
                  <a:lnTo>
                    <a:pt x="453" y="245"/>
                  </a:lnTo>
                  <a:lnTo>
                    <a:pt x="451" y="243"/>
                  </a:lnTo>
                  <a:lnTo>
                    <a:pt x="447" y="242"/>
                  </a:lnTo>
                  <a:lnTo>
                    <a:pt x="443" y="243"/>
                  </a:lnTo>
                  <a:lnTo>
                    <a:pt x="439" y="245"/>
                  </a:lnTo>
                  <a:lnTo>
                    <a:pt x="762" y="180"/>
                  </a:lnTo>
                  <a:lnTo>
                    <a:pt x="426" y="251"/>
                  </a:lnTo>
                  <a:lnTo>
                    <a:pt x="426" y="253"/>
                  </a:lnTo>
                  <a:lnTo>
                    <a:pt x="430" y="253"/>
                  </a:lnTo>
                  <a:lnTo>
                    <a:pt x="434" y="253"/>
                  </a:lnTo>
                  <a:lnTo>
                    <a:pt x="432" y="249"/>
                  </a:lnTo>
                  <a:lnTo>
                    <a:pt x="430" y="247"/>
                  </a:lnTo>
                  <a:lnTo>
                    <a:pt x="426" y="247"/>
                  </a:lnTo>
                  <a:lnTo>
                    <a:pt x="426" y="251"/>
                  </a:lnTo>
                  <a:lnTo>
                    <a:pt x="762" y="180"/>
                  </a:lnTo>
                  <a:lnTo>
                    <a:pt x="338" y="334"/>
                  </a:lnTo>
                  <a:lnTo>
                    <a:pt x="336" y="336"/>
                  </a:lnTo>
                  <a:lnTo>
                    <a:pt x="336" y="338"/>
                  </a:lnTo>
                  <a:lnTo>
                    <a:pt x="338" y="339"/>
                  </a:lnTo>
                  <a:lnTo>
                    <a:pt x="343" y="339"/>
                  </a:lnTo>
                  <a:lnTo>
                    <a:pt x="343" y="338"/>
                  </a:lnTo>
                  <a:lnTo>
                    <a:pt x="343" y="336"/>
                  </a:lnTo>
                  <a:lnTo>
                    <a:pt x="343" y="334"/>
                  </a:lnTo>
                  <a:lnTo>
                    <a:pt x="338" y="334"/>
                  </a:lnTo>
                  <a:lnTo>
                    <a:pt x="762" y="180"/>
                  </a:lnTo>
                  <a:lnTo>
                    <a:pt x="364" y="265"/>
                  </a:lnTo>
                  <a:lnTo>
                    <a:pt x="364" y="267"/>
                  </a:lnTo>
                  <a:lnTo>
                    <a:pt x="366" y="267"/>
                  </a:lnTo>
                  <a:lnTo>
                    <a:pt x="368" y="267"/>
                  </a:lnTo>
                  <a:lnTo>
                    <a:pt x="370" y="265"/>
                  </a:lnTo>
                  <a:lnTo>
                    <a:pt x="370" y="263"/>
                  </a:lnTo>
                  <a:lnTo>
                    <a:pt x="368" y="261"/>
                  </a:lnTo>
                  <a:lnTo>
                    <a:pt x="364" y="265"/>
                  </a:lnTo>
                  <a:lnTo>
                    <a:pt x="762" y="180"/>
                  </a:lnTo>
                  <a:lnTo>
                    <a:pt x="272" y="286"/>
                  </a:lnTo>
                  <a:lnTo>
                    <a:pt x="268" y="286"/>
                  </a:lnTo>
                  <a:lnTo>
                    <a:pt x="263" y="288"/>
                  </a:lnTo>
                  <a:lnTo>
                    <a:pt x="261" y="290"/>
                  </a:lnTo>
                  <a:lnTo>
                    <a:pt x="261" y="291"/>
                  </a:lnTo>
                  <a:lnTo>
                    <a:pt x="261" y="295"/>
                  </a:lnTo>
                  <a:lnTo>
                    <a:pt x="263" y="293"/>
                  </a:lnTo>
                  <a:lnTo>
                    <a:pt x="268" y="293"/>
                  </a:lnTo>
                  <a:lnTo>
                    <a:pt x="272" y="293"/>
                  </a:lnTo>
                  <a:lnTo>
                    <a:pt x="276" y="291"/>
                  </a:lnTo>
                  <a:lnTo>
                    <a:pt x="276" y="290"/>
                  </a:lnTo>
                  <a:lnTo>
                    <a:pt x="276" y="288"/>
                  </a:lnTo>
                  <a:lnTo>
                    <a:pt x="272" y="286"/>
                  </a:lnTo>
                  <a:lnTo>
                    <a:pt x="762" y="180"/>
                  </a:lnTo>
                  <a:lnTo>
                    <a:pt x="253" y="297"/>
                  </a:lnTo>
                  <a:lnTo>
                    <a:pt x="247" y="299"/>
                  </a:lnTo>
                  <a:lnTo>
                    <a:pt x="242" y="299"/>
                  </a:lnTo>
                  <a:lnTo>
                    <a:pt x="240" y="301"/>
                  </a:lnTo>
                  <a:lnTo>
                    <a:pt x="238" y="303"/>
                  </a:lnTo>
                  <a:lnTo>
                    <a:pt x="242" y="303"/>
                  </a:lnTo>
                  <a:lnTo>
                    <a:pt x="247" y="303"/>
                  </a:lnTo>
                  <a:lnTo>
                    <a:pt x="251" y="305"/>
                  </a:lnTo>
                  <a:lnTo>
                    <a:pt x="255" y="303"/>
                  </a:lnTo>
                  <a:lnTo>
                    <a:pt x="259" y="297"/>
                  </a:lnTo>
                  <a:lnTo>
                    <a:pt x="257" y="295"/>
                  </a:lnTo>
                  <a:lnTo>
                    <a:pt x="253" y="297"/>
                  </a:lnTo>
                  <a:lnTo>
                    <a:pt x="762" y="180"/>
                  </a:lnTo>
                  <a:lnTo>
                    <a:pt x="201" y="320"/>
                  </a:lnTo>
                  <a:lnTo>
                    <a:pt x="197" y="318"/>
                  </a:lnTo>
                  <a:lnTo>
                    <a:pt x="195" y="320"/>
                  </a:lnTo>
                  <a:lnTo>
                    <a:pt x="188" y="324"/>
                  </a:lnTo>
                  <a:lnTo>
                    <a:pt x="188" y="326"/>
                  </a:lnTo>
                  <a:lnTo>
                    <a:pt x="192" y="326"/>
                  </a:lnTo>
                  <a:lnTo>
                    <a:pt x="195" y="326"/>
                  </a:lnTo>
                  <a:lnTo>
                    <a:pt x="199" y="324"/>
                  </a:lnTo>
                  <a:lnTo>
                    <a:pt x="203" y="324"/>
                  </a:lnTo>
                  <a:lnTo>
                    <a:pt x="205" y="324"/>
                  </a:lnTo>
                  <a:lnTo>
                    <a:pt x="205" y="320"/>
                  </a:lnTo>
                  <a:lnTo>
                    <a:pt x="201" y="320"/>
                  </a:lnTo>
                  <a:lnTo>
                    <a:pt x="762" y="180"/>
                  </a:lnTo>
                  <a:lnTo>
                    <a:pt x="136" y="341"/>
                  </a:lnTo>
                  <a:lnTo>
                    <a:pt x="128" y="345"/>
                  </a:lnTo>
                  <a:lnTo>
                    <a:pt x="122" y="347"/>
                  </a:lnTo>
                  <a:lnTo>
                    <a:pt x="122" y="349"/>
                  </a:lnTo>
                  <a:lnTo>
                    <a:pt x="124" y="349"/>
                  </a:lnTo>
                  <a:lnTo>
                    <a:pt x="128" y="351"/>
                  </a:lnTo>
                  <a:lnTo>
                    <a:pt x="132" y="349"/>
                  </a:lnTo>
                  <a:lnTo>
                    <a:pt x="136" y="349"/>
                  </a:lnTo>
                  <a:lnTo>
                    <a:pt x="140" y="349"/>
                  </a:lnTo>
                  <a:lnTo>
                    <a:pt x="144" y="349"/>
                  </a:lnTo>
                  <a:lnTo>
                    <a:pt x="146" y="347"/>
                  </a:lnTo>
                  <a:lnTo>
                    <a:pt x="146" y="345"/>
                  </a:lnTo>
                  <a:lnTo>
                    <a:pt x="146" y="343"/>
                  </a:lnTo>
                  <a:lnTo>
                    <a:pt x="144" y="341"/>
                  </a:lnTo>
                  <a:lnTo>
                    <a:pt x="136" y="341"/>
                  </a:lnTo>
                  <a:lnTo>
                    <a:pt x="762" y="180"/>
                  </a:lnTo>
                  <a:lnTo>
                    <a:pt x="105" y="357"/>
                  </a:lnTo>
                  <a:lnTo>
                    <a:pt x="101" y="359"/>
                  </a:lnTo>
                  <a:lnTo>
                    <a:pt x="98" y="359"/>
                  </a:lnTo>
                  <a:lnTo>
                    <a:pt x="92" y="361"/>
                  </a:lnTo>
                  <a:lnTo>
                    <a:pt x="88" y="363"/>
                  </a:lnTo>
                  <a:lnTo>
                    <a:pt x="86" y="364"/>
                  </a:lnTo>
                  <a:lnTo>
                    <a:pt x="88" y="364"/>
                  </a:lnTo>
                  <a:lnTo>
                    <a:pt x="90" y="366"/>
                  </a:lnTo>
                  <a:lnTo>
                    <a:pt x="94" y="364"/>
                  </a:lnTo>
                  <a:lnTo>
                    <a:pt x="98" y="363"/>
                  </a:lnTo>
                  <a:lnTo>
                    <a:pt x="98" y="361"/>
                  </a:lnTo>
                  <a:lnTo>
                    <a:pt x="101" y="361"/>
                  </a:lnTo>
                  <a:lnTo>
                    <a:pt x="105" y="359"/>
                  </a:lnTo>
                  <a:lnTo>
                    <a:pt x="111" y="355"/>
                  </a:lnTo>
                  <a:lnTo>
                    <a:pt x="113" y="351"/>
                  </a:lnTo>
                  <a:lnTo>
                    <a:pt x="109" y="355"/>
                  </a:lnTo>
                  <a:lnTo>
                    <a:pt x="105" y="357"/>
                  </a:lnTo>
                  <a:lnTo>
                    <a:pt x="762" y="180"/>
                  </a:lnTo>
                  <a:lnTo>
                    <a:pt x="76" y="368"/>
                  </a:lnTo>
                  <a:lnTo>
                    <a:pt x="73" y="370"/>
                  </a:lnTo>
                  <a:lnTo>
                    <a:pt x="69" y="370"/>
                  </a:lnTo>
                  <a:lnTo>
                    <a:pt x="63" y="372"/>
                  </a:lnTo>
                  <a:lnTo>
                    <a:pt x="61" y="372"/>
                  </a:lnTo>
                  <a:lnTo>
                    <a:pt x="61" y="374"/>
                  </a:lnTo>
                  <a:lnTo>
                    <a:pt x="65" y="376"/>
                  </a:lnTo>
                  <a:lnTo>
                    <a:pt x="69" y="376"/>
                  </a:lnTo>
                  <a:lnTo>
                    <a:pt x="76" y="374"/>
                  </a:lnTo>
                  <a:lnTo>
                    <a:pt x="80" y="372"/>
                  </a:lnTo>
                  <a:lnTo>
                    <a:pt x="80" y="368"/>
                  </a:lnTo>
                  <a:lnTo>
                    <a:pt x="76" y="368"/>
                  </a:lnTo>
                  <a:lnTo>
                    <a:pt x="762" y="180"/>
                  </a:lnTo>
                  <a:lnTo>
                    <a:pt x="50" y="376"/>
                  </a:lnTo>
                  <a:lnTo>
                    <a:pt x="53" y="378"/>
                  </a:lnTo>
                  <a:lnTo>
                    <a:pt x="53" y="374"/>
                  </a:lnTo>
                  <a:lnTo>
                    <a:pt x="51" y="374"/>
                  </a:lnTo>
                  <a:lnTo>
                    <a:pt x="50" y="374"/>
                  </a:lnTo>
                  <a:lnTo>
                    <a:pt x="50" y="376"/>
                  </a:lnTo>
                  <a:lnTo>
                    <a:pt x="762" y="180"/>
                  </a:lnTo>
                  <a:lnTo>
                    <a:pt x="3" y="389"/>
                  </a:lnTo>
                  <a:lnTo>
                    <a:pt x="5" y="393"/>
                  </a:lnTo>
                  <a:lnTo>
                    <a:pt x="7" y="391"/>
                  </a:lnTo>
                  <a:lnTo>
                    <a:pt x="9" y="389"/>
                  </a:lnTo>
                  <a:lnTo>
                    <a:pt x="7" y="389"/>
                  </a:lnTo>
                  <a:lnTo>
                    <a:pt x="5" y="387"/>
                  </a:lnTo>
                  <a:lnTo>
                    <a:pt x="3" y="389"/>
                  </a:lnTo>
                  <a:lnTo>
                    <a:pt x="762" y="180"/>
                  </a:lnTo>
                  <a:lnTo>
                    <a:pt x="2" y="458"/>
                  </a:lnTo>
                  <a:lnTo>
                    <a:pt x="0" y="460"/>
                  </a:lnTo>
                  <a:lnTo>
                    <a:pt x="0" y="462"/>
                  </a:lnTo>
                  <a:lnTo>
                    <a:pt x="2" y="462"/>
                  </a:lnTo>
                  <a:lnTo>
                    <a:pt x="3" y="460"/>
                  </a:lnTo>
                  <a:lnTo>
                    <a:pt x="3" y="457"/>
                  </a:lnTo>
                  <a:lnTo>
                    <a:pt x="2" y="458"/>
                  </a:lnTo>
                  <a:lnTo>
                    <a:pt x="762" y="180"/>
                  </a:lnTo>
                  <a:lnTo>
                    <a:pt x="800" y="418"/>
                  </a:lnTo>
                  <a:lnTo>
                    <a:pt x="802" y="420"/>
                  </a:lnTo>
                  <a:lnTo>
                    <a:pt x="802" y="424"/>
                  </a:lnTo>
                  <a:lnTo>
                    <a:pt x="806" y="424"/>
                  </a:lnTo>
                  <a:lnTo>
                    <a:pt x="806" y="422"/>
                  </a:lnTo>
                  <a:lnTo>
                    <a:pt x="806" y="418"/>
                  </a:lnTo>
                  <a:lnTo>
                    <a:pt x="806" y="416"/>
                  </a:lnTo>
                  <a:lnTo>
                    <a:pt x="802" y="416"/>
                  </a:lnTo>
                  <a:lnTo>
                    <a:pt x="800" y="418"/>
                  </a:lnTo>
                  <a:lnTo>
                    <a:pt x="762" y="180"/>
                  </a:lnTo>
                  <a:lnTo>
                    <a:pt x="871" y="232"/>
                  </a:lnTo>
                  <a:lnTo>
                    <a:pt x="871" y="234"/>
                  </a:lnTo>
                  <a:lnTo>
                    <a:pt x="873" y="236"/>
                  </a:lnTo>
                  <a:lnTo>
                    <a:pt x="877" y="232"/>
                  </a:lnTo>
                  <a:lnTo>
                    <a:pt x="879" y="230"/>
                  </a:lnTo>
                  <a:lnTo>
                    <a:pt x="877" y="228"/>
                  </a:lnTo>
                  <a:lnTo>
                    <a:pt x="875" y="228"/>
                  </a:lnTo>
                  <a:lnTo>
                    <a:pt x="871" y="232"/>
                  </a:lnTo>
                  <a:lnTo>
                    <a:pt x="762" y="180"/>
                  </a:lnTo>
                  <a:lnTo>
                    <a:pt x="889" y="215"/>
                  </a:lnTo>
                  <a:lnTo>
                    <a:pt x="890" y="213"/>
                  </a:lnTo>
                  <a:lnTo>
                    <a:pt x="892" y="211"/>
                  </a:lnTo>
                  <a:lnTo>
                    <a:pt x="890" y="211"/>
                  </a:lnTo>
                  <a:lnTo>
                    <a:pt x="889" y="215"/>
                  </a:lnTo>
                  <a:lnTo>
                    <a:pt x="762" y="180"/>
                  </a:lnTo>
                  <a:lnTo>
                    <a:pt x="898" y="186"/>
                  </a:lnTo>
                  <a:lnTo>
                    <a:pt x="898" y="188"/>
                  </a:lnTo>
                  <a:lnTo>
                    <a:pt x="900" y="188"/>
                  </a:lnTo>
                  <a:lnTo>
                    <a:pt x="904" y="186"/>
                  </a:lnTo>
                  <a:lnTo>
                    <a:pt x="904" y="184"/>
                  </a:lnTo>
                  <a:lnTo>
                    <a:pt x="902" y="184"/>
                  </a:lnTo>
                  <a:lnTo>
                    <a:pt x="900" y="184"/>
                  </a:lnTo>
                  <a:lnTo>
                    <a:pt x="898" y="186"/>
                  </a:lnTo>
                  <a:lnTo>
                    <a:pt x="762" y="180"/>
                  </a:lnTo>
                  <a:lnTo>
                    <a:pt x="921" y="151"/>
                  </a:lnTo>
                  <a:lnTo>
                    <a:pt x="923" y="151"/>
                  </a:lnTo>
                  <a:lnTo>
                    <a:pt x="925" y="151"/>
                  </a:lnTo>
                  <a:lnTo>
                    <a:pt x="927" y="149"/>
                  </a:lnTo>
                  <a:lnTo>
                    <a:pt x="927" y="147"/>
                  </a:lnTo>
                  <a:lnTo>
                    <a:pt x="927" y="146"/>
                  </a:lnTo>
                  <a:lnTo>
                    <a:pt x="925" y="146"/>
                  </a:lnTo>
                  <a:lnTo>
                    <a:pt x="921" y="151"/>
                  </a:lnTo>
                  <a:lnTo>
                    <a:pt x="762" y="180"/>
                  </a:lnTo>
                  <a:lnTo>
                    <a:pt x="986" y="73"/>
                  </a:lnTo>
                  <a:lnTo>
                    <a:pt x="988" y="75"/>
                  </a:lnTo>
                  <a:lnTo>
                    <a:pt x="990" y="73"/>
                  </a:lnTo>
                  <a:lnTo>
                    <a:pt x="992" y="69"/>
                  </a:lnTo>
                  <a:lnTo>
                    <a:pt x="994" y="67"/>
                  </a:lnTo>
                  <a:lnTo>
                    <a:pt x="992" y="65"/>
                  </a:lnTo>
                  <a:lnTo>
                    <a:pt x="990" y="65"/>
                  </a:lnTo>
                  <a:lnTo>
                    <a:pt x="988" y="69"/>
                  </a:lnTo>
                  <a:lnTo>
                    <a:pt x="986" y="73"/>
                  </a:lnTo>
                  <a:lnTo>
                    <a:pt x="762" y="180"/>
                  </a:lnTo>
                  <a:lnTo>
                    <a:pt x="1008" y="57"/>
                  </a:lnTo>
                  <a:lnTo>
                    <a:pt x="1011" y="57"/>
                  </a:lnTo>
                  <a:lnTo>
                    <a:pt x="1017" y="52"/>
                  </a:lnTo>
                  <a:lnTo>
                    <a:pt x="1021" y="46"/>
                  </a:lnTo>
                  <a:lnTo>
                    <a:pt x="1019" y="46"/>
                  </a:lnTo>
                  <a:lnTo>
                    <a:pt x="1015" y="50"/>
                  </a:lnTo>
                  <a:lnTo>
                    <a:pt x="1008" y="57"/>
                  </a:lnTo>
                  <a:lnTo>
                    <a:pt x="762" y="180"/>
                  </a:lnTo>
                  <a:lnTo>
                    <a:pt x="1077" y="4"/>
                  </a:lnTo>
                  <a:lnTo>
                    <a:pt x="1077" y="5"/>
                  </a:lnTo>
                  <a:lnTo>
                    <a:pt x="1081" y="5"/>
                  </a:lnTo>
                  <a:lnTo>
                    <a:pt x="1082" y="4"/>
                  </a:lnTo>
                  <a:lnTo>
                    <a:pt x="1084" y="0"/>
                  </a:lnTo>
                  <a:lnTo>
                    <a:pt x="1082" y="0"/>
                  </a:lnTo>
                  <a:lnTo>
                    <a:pt x="1081" y="0"/>
                  </a:lnTo>
                  <a:lnTo>
                    <a:pt x="1079" y="2"/>
                  </a:lnTo>
                  <a:lnTo>
                    <a:pt x="1077" y="4"/>
                  </a:lnTo>
                  <a:lnTo>
                    <a:pt x="762" y="180"/>
                  </a:lnTo>
                  <a:lnTo>
                    <a:pt x="977" y="153"/>
                  </a:lnTo>
                  <a:lnTo>
                    <a:pt x="977" y="155"/>
                  </a:lnTo>
                  <a:lnTo>
                    <a:pt x="979" y="155"/>
                  </a:lnTo>
                  <a:lnTo>
                    <a:pt x="981" y="153"/>
                  </a:lnTo>
                  <a:lnTo>
                    <a:pt x="981" y="151"/>
                  </a:lnTo>
                  <a:lnTo>
                    <a:pt x="979" y="147"/>
                  </a:lnTo>
                  <a:lnTo>
                    <a:pt x="977" y="146"/>
                  </a:lnTo>
                  <a:lnTo>
                    <a:pt x="977" y="147"/>
                  </a:lnTo>
                  <a:lnTo>
                    <a:pt x="977" y="153"/>
                  </a:lnTo>
                  <a:lnTo>
                    <a:pt x="762" y="180"/>
                  </a:lnTo>
                  <a:lnTo>
                    <a:pt x="1140" y="136"/>
                  </a:lnTo>
                  <a:lnTo>
                    <a:pt x="1142" y="138"/>
                  </a:lnTo>
                  <a:lnTo>
                    <a:pt x="1142" y="136"/>
                  </a:lnTo>
                  <a:lnTo>
                    <a:pt x="1146" y="132"/>
                  </a:lnTo>
                  <a:lnTo>
                    <a:pt x="1144" y="130"/>
                  </a:lnTo>
                  <a:lnTo>
                    <a:pt x="1140" y="136"/>
                  </a:lnTo>
                  <a:lnTo>
                    <a:pt x="762" y="180"/>
                  </a:lnTo>
                  <a:lnTo>
                    <a:pt x="1180" y="132"/>
                  </a:lnTo>
                  <a:lnTo>
                    <a:pt x="1180" y="134"/>
                  </a:lnTo>
                  <a:lnTo>
                    <a:pt x="1182" y="134"/>
                  </a:lnTo>
                  <a:lnTo>
                    <a:pt x="1184" y="130"/>
                  </a:lnTo>
                  <a:lnTo>
                    <a:pt x="1184" y="128"/>
                  </a:lnTo>
                  <a:lnTo>
                    <a:pt x="1180" y="132"/>
                  </a:lnTo>
                  <a:lnTo>
                    <a:pt x="762" y="180"/>
                  </a:lnTo>
                  <a:lnTo>
                    <a:pt x="1244" y="103"/>
                  </a:lnTo>
                  <a:lnTo>
                    <a:pt x="1246" y="105"/>
                  </a:lnTo>
                  <a:lnTo>
                    <a:pt x="1248" y="105"/>
                  </a:lnTo>
                  <a:lnTo>
                    <a:pt x="1250" y="103"/>
                  </a:lnTo>
                  <a:lnTo>
                    <a:pt x="1251" y="101"/>
                  </a:lnTo>
                  <a:lnTo>
                    <a:pt x="1250" y="100"/>
                  </a:lnTo>
                  <a:lnTo>
                    <a:pt x="1248" y="100"/>
                  </a:lnTo>
                  <a:lnTo>
                    <a:pt x="1244" y="103"/>
                  </a:lnTo>
                  <a:lnTo>
                    <a:pt x="762" y="180"/>
                  </a:lnTo>
                  <a:lnTo>
                    <a:pt x="1271" y="100"/>
                  </a:lnTo>
                  <a:lnTo>
                    <a:pt x="1271" y="101"/>
                  </a:lnTo>
                  <a:lnTo>
                    <a:pt x="1274" y="101"/>
                  </a:lnTo>
                  <a:lnTo>
                    <a:pt x="1276" y="100"/>
                  </a:lnTo>
                  <a:lnTo>
                    <a:pt x="1278" y="98"/>
                  </a:lnTo>
                  <a:lnTo>
                    <a:pt x="1276" y="98"/>
                  </a:lnTo>
                  <a:lnTo>
                    <a:pt x="1274" y="98"/>
                  </a:lnTo>
                  <a:lnTo>
                    <a:pt x="1271" y="98"/>
                  </a:lnTo>
                  <a:lnTo>
                    <a:pt x="1271" y="100"/>
                  </a:lnTo>
                  <a:lnTo>
                    <a:pt x="762" y="180"/>
                  </a:lnTo>
                  <a:lnTo>
                    <a:pt x="1286" y="96"/>
                  </a:lnTo>
                  <a:lnTo>
                    <a:pt x="1286" y="98"/>
                  </a:lnTo>
                  <a:lnTo>
                    <a:pt x="1290" y="98"/>
                  </a:lnTo>
                  <a:lnTo>
                    <a:pt x="1292" y="96"/>
                  </a:lnTo>
                  <a:lnTo>
                    <a:pt x="1294" y="94"/>
                  </a:lnTo>
                  <a:lnTo>
                    <a:pt x="1294" y="92"/>
                  </a:lnTo>
                  <a:lnTo>
                    <a:pt x="1292" y="92"/>
                  </a:lnTo>
                  <a:lnTo>
                    <a:pt x="1286" y="96"/>
                  </a:lnTo>
                  <a:lnTo>
                    <a:pt x="762" y="180"/>
                  </a:lnTo>
                  <a:lnTo>
                    <a:pt x="1303" y="105"/>
                  </a:lnTo>
                  <a:lnTo>
                    <a:pt x="1305" y="105"/>
                  </a:lnTo>
                  <a:lnTo>
                    <a:pt x="1307" y="105"/>
                  </a:lnTo>
                  <a:lnTo>
                    <a:pt x="1309" y="103"/>
                  </a:lnTo>
                  <a:lnTo>
                    <a:pt x="1311" y="100"/>
                  </a:lnTo>
                  <a:lnTo>
                    <a:pt x="1309" y="100"/>
                  </a:lnTo>
                  <a:lnTo>
                    <a:pt x="1307" y="100"/>
                  </a:lnTo>
                  <a:lnTo>
                    <a:pt x="1305" y="101"/>
                  </a:lnTo>
                  <a:lnTo>
                    <a:pt x="1303" y="105"/>
                  </a:lnTo>
                  <a:lnTo>
                    <a:pt x="762" y="180"/>
                  </a:lnTo>
                  <a:lnTo>
                    <a:pt x="1346" y="88"/>
                  </a:lnTo>
                  <a:lnTo>
                    <a:pt x="1347" y="90"/>
                  </a:lnTo>
                  <a:lnTo>
                    <a:pt x="1347" y="90"/>
                  </a:lnTo>
                  <a:lnTo>
                    <a:pt x="1351" y="90"/>
                  </a:lnTo>
                  <a:lnTo>
                    <a:pt x="1353" y="88"/>
                  </a:lnTo>
                  <a:lnTo>
                    <a:pt x="1351" y="86"/>
                  </a:lnTo>
                  <a:lnTo>
                    <a:pt x="1349" y="84"/>
                  </a:lnTo>
                  <a:lnTo>
                    <a:pt x="1347" y="86"/>
                  </a:lnTo>
                  <a:lnTo>
                    <a:pt x="1346" y="88"/>
                  </a:lnTo>
                  <a:lnTo>
                    <a:pt x="762" y="180"/>
                  </a:lnTo>
                  <a:lnTo>
                    <a:pt x="1374" y="90"/>
                  </a:lnTo>
                  <a:lnTo>
                    <a:pt x="1370" y="92"/>
                  </a:lnTo>
                  <a:lnTo>
                    <a:pt x="1365" y="96"/>
                  </a:lnTo>
                  <a:lnTo>
                    <a:pt x="1367" y="98"/>
                  </a:lnTo>
                  <a:lnTo>
                    <a:pt x="1372" y="98"/>
                  </a:lnTo>
                  <a:lnTo>
                    <a:pt x="1374" y="94"/>
                  </a:lnTo>
                  <a:lnTo>
                    <a:pt x="1376" y="92"/>
                  </a:lnTo>
                  <a:lnTo>
                    <a:pt x="1374" y="90"/>
                  </a:lnTo>
                  <a:lnTo>
                    <a:pt x="762" y="180"/>
                  </a:lnTo>
                  <a:lnTo>
                    <a:pt x="1407" y="86"/>
                  </a:lnTo>
                  <a:lnTo>
                    <a:pt x="1407" y="88"/>
                  </a:lnTo>
                  <a:lnTo>
                    <a:pt x="1409" y="88"/>
                  </a:lnTo>
                  <a:lnTo>
                    <a:pt x="1415" y="86"/>
                  </a:lnTo>
                  <a:lnTo>
                    <a:pt x="1413" y="84"/>
                  </a:lnTo>
                  <a:lnTo>
                    <a:pt x="1411" y="84"/>
                  </a:lnTo>
                  <a:lnTo>
                    <a:pt x="1409" y="84"/>
                  </a:lnTo>
                  <a:lnTo>
                    <a:pt x="1407" y="86"/>
                  </a:lnTo>
                  <a:lnTo>
                    <a:pt x="762" y="180"/>
                  </a:lnTo>
                  <a:lnTo>
                    <a:pt x="1459" y="78"/>
                  </a:lnTo>
                  <a:lnTo>
                    <a:pt x="1455" y="80"/>
                  </a:lnTo>
                  <a:lnTo>
                    <a:pt x="1451" y="78"/>
                  </a:lnTo>
                  <a:lnTo>
                    <a:pt x="1445" y="80"/>
                  </a:lnTo>
                  <a:lnTo>
                    <a:pt x="1442" y="84"/>
                  </a:lnTo>
                  <a:lnTo>
                    <a:pt x="1440" y="84"/>
                  </a:lnTo>
                  <a:lnTo>
                    <a:pt x="1442" y="86"/>
                  </a:lnTo>
                  <a:lnTo>
                    <a:pt x="1449" y="88"/>
                  </a:lnTo>
                  <a:lnTo>
                    <a:pt x="1455" y="86"/>
                  </a:lnTo>
                  <a:lnTo>
                    <a:pt x="1459" y="84"/>
                  </a:lnTo>
                  <a:lnTo>
                    <a:pt x="1461" y="80"/>
                  </a:lnTo>
                  <a:lnTo>
                    <a:pt x="1459" y="78"/>
                  </a:lnTo>
                  <a:lnTo>
                    <a:pt x="762" y="180"/>
                  </a:lnTo>
                  <a:lnTo>
                    <a:pt x="1480" y="80"/>
                  </a:lnTo>
                  <a:lnTo>
                    <a:pt x="1470" y="84"/>
                  </a:lnTo>
                  <a:lnTo>
                    <a:pt x="1468" y="84"/>
                  </a:lnTo>
                  <a:lnTo>
                    <a:pt x="1470" y="84"/>
                  </a:lnTo>
                  <a:lnTo>
                    <a:pt x="1476" y="86"/>
                  </a:lnTo>
                  <a:lnTo>
                    <a:pt x="1480" y="86"/>
                  </a:lnTo>
                  <a:lnTo>
                    <a:pt x="1482" y="82"/>
                  </a:lnTo>
                  <a:lnTo>
                    <a:pt x="1482" y="80"/>
                  </a:lnTo>
                  <a:lnTo>
                    <a:pt x="1480" y="80"/>
                  </a:lnTo>
                  <a:lnTo>
                    <a:pt x="762" y="180"/>
                  </a:lnTo>
                  <a:lnTo>
                    <a:pt x="1503" y="76"/>
                  </a:lnTo>
                  <a:lnTo>
                    <a:pt x="1497" y="76"/>
                  </a:lnTo>
                  <a:lnTo>
                    <a:pt x="1493" y="80"/>
                  </a:lnTo>
                  <a:lnTo>
                    <a:pt x="1495" y="82"/>
                  </a:lnTo>
                  <a:lnTo>
                    <a:pt x="1499" y="82"/>
                  </a:lnTo>
                  <a:lnTo>
                    <a:pt x="1509" y="80"/>
                  </a:lnTo>
                  <a:lnTo>
                    <a:pt x="1511" y="78"/>
                  </a:lnTo>
                  <a:lnTo>
                    <a:pt x="1513" y="75"/>
                  </a:lnTo>
                  <a:lnTo>
                    <a:pt x="1511" y="75"/>
                  </a:lnTo>
                  <a:lnTo>
                    <a:pt x="1509" y="75"/>
                  </a:lnTo>
                  <a:lnTo>
                    <a:pt x="1503" y="76"/>
                  </a:lnTo>
                  <a:lnTo>
                    <a:pt x="762" y="180"/>
                  </a:lnTo>
                  <a:lnTo>
                    <a:pt x="1584" y="75"/>
                  </a:lnTo>
                  <a:lnTo>
                    <a:pt x="1578" y="75"/>
                  </a:lnTo>
                  <a:lnTo>
                    <a:pt x="1572" y="78"/>
                  </a:lnTo>
                  <a:lnTo>
                    <a:pt x="1574" y="80"/>
                  </a:lnTo>
                  <a:lnTo>
                    <a:pt x="1576" y="80"/>
                  </a:lnTo>
                  <a:lnTo>
                    <a:pt x="1584" y="78"/>
                  </a:lnTo>
                  <a:lnTo>
                    <a:pt x="1587" y="76"/>
                  </a:lnTo>
                  <a:lnTo>
                    <a:pt x="1584" y="75"/>
                  </a:lnTo>
                  <a:lnTo>
                    <a:pt x="762" y="180"/>
                  </a:lnTo>
                  <a:close/>
                </a:path>
              </a:pathLst>
            </a:custGeom>
            <a:solidFill>
              <a:schemeClr val="bg1">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5067488" y="347696"/>
              <a:ext cx="4076512" cy="6510304"/>
            </a:xfrm>
            <a:custGeom>
              <a:avLst/>
              <a:gdLst/>
              <a:ahLst/>
              <a:cxnLst>
                <a:cxn ang="0">
                  <a:pos x="621" y="794"/>
                </a:cxn>
                <a:cxn ang="0">
                  <a:pos x="703" y="299"/>
                </a:cxn>
                <a:cxn ang="0">
                  <a:pos x="569" y="435"/>
                </a:cxn>
                <a:cxn ang="0">
                  <a:pos x="292" y="276"/>
                </a:cxn>
                <a:cxn ang="0">
                  <a:pos x="419" y="23"/>
                </a:cxn>
                <a:cxn ang="0">
                  <a:pos x="384" y="80"/>
                </a:cxn>
                <a:cxn ang="0">
                  <a:pos x="724" y="541"/>
                </a:cxn>
                <a:cxn ang="0">
                  <a:pos x="613" y="652"/>
                </a:cxn>
                <a:cxn ang="0">
                  <a:pos x="551" y="710"/>
                </a:cxn>
                <a:cxn ang="0">
                  <a:pos x="676" y="558"/>
                </a:cxn>
                <a:cxn ang="0">
                  <a:pos x="651" y="537"/>
                </a:cxn>
                <a:cxn ang="0">
                  <a:pos x="599" y="574"/>
                </a:cxn>
                <a:cxn ang="0">
                  <a:pos x="646" y="527"/>
                </a:cxn>
                <a:cxn ang="0">
                  <a:pos x="709" y="441"/>
                </a:cxn>
                <a:cxn ang="0">
                  <a:pos x="569" y="593"/>
                </a:cxn>
                <a:cxn ang="0">
                  <a:pos x="682" y="447"/>
                </a:cxn>
                <a:cxn ang="0">
                  <a:pos x="688" y="395"/>
                </a:cxn>
                <a:cxn ang="0">
                  <a:pos x="542" y="545"/>
                </a:cxn>
                <a:cxn ang="0">
                  <a:pos x="450" y="646"/>
                </a:cxn>
                <a:cxn ang="0">
                  <a:pos x="480" y="600"/>
                </a:cxn>
                <a:cxn ang="0">
                  <a:pos x="580" y="479"/>
                </a:cxn>
                <a:cxn ang="0">
                  <a:pos x="649" y="410"/>
                </a:cxn>
                <a:cxn ang="0">
                  <a:pos x="590" y="460"/>
                </a:cxn>
                <a:cxn ang="0">
                  <a:pos x="544" y="504"/>
                </a:cxn>
                <a:cxn ang="0">
                  <a:pos x="628" y="405"/>
                </a:cxn>
                <a:cxn ang="0">
                  <a:pos x="692" y="335"/>
                </a:cxn>
                <a:cxn ang="0">
                  <a:pos x="663" y="353"/>
                </a:cxn>
                <a:cxn ang="0">
                  <a:pos x="425" y="608"/>
                </a:cxn>
                <a:cxn ang="0">
                  <a:pos x="286" y="758"/>
                </a:cxn>
                <a:cxn ang="0">
                  <a:pos x="192" y="865"/>
                </a:cxn>
                <a:cxn ang="0">
                  <a:pos x="48" y="931"/>
                </a:cxn>
                <a:cxn ang="0">
                  <a:pos x="62" y="842"/>
                </a:cxn>
                <a:cxn ang="0">
                  <a:pos x="56" y="810"/>
                </a:cxn>
                <a:cxn ang="0">
                  <a:pos x="35" y="863"/>
                </a:cxn>
                <a:cxn ang="0">
                  <a:pos x="469" y="1057"/>
                </a:cxn>
                <a:cxn ang="0">
                  <a:pos x="592" y="902"/>
                </a:cxn>
                <a:cxn ang="0">
                  <a:pos x="663" y="817"/>
                </a:cxn>
                <a:cxn ang="0">
                  <a:pos x="676" y="767"/>
                </a:cxn>
                <a:cxn ang="0">
                  <a:pos x="688" y="737"/>
                </a:cxn>
                <a:cxn ang="0">
                  <a:pos x="507" y="915"/>
                </a:cxn>
                <a:cxn ang="0">
                  <a:pos x="425" y="988"/>
                </a:cxn>
                <a:cxn ang="0">
                  <a:pos x="475" y="879"/>
                </a:cxn>
                <a:cxn ang="0">
                  <a:pos x="622" y="716"/>
                </a:cxn>
                <a:cxn ang="0">
                  <a:pos x="557" y="779"/>
                </a:cxn>
                <a:cxn ang="0">
                  <a:pos x="538" y="787"/>
                </a:cxn>
                <a:cxn ang="0">
                  <a:pos x="701" y="587"/>
                </a:cxn>
                <a:cxn ang="0">
                  <a:pos x="532" y="775"/>
                </a:cxn>
                <a:cxn ang="0">
                  <a:pos x="546" y="737"/>
                </a:cxn>
                <a:cxn ang="0">
                  <a:pos x="569" y="614"/>
                </a:cxn>
                <a:cxn ang="0">
                  <a:pos x="382" y="675"/>
                </a:cxn>
                <a:cxn ang="0">
                  <a:pos x="323" y="756"/>
                </a:cxn>
                <a:cxn ang="0">
                  <a:pos x="210" y="879"/>
                </a:cxn>
                <a:cxn ang="0">
                  <a:pos x="455" y="583"/>
                </a:cxn>
                <a:cxn ang="0">
                  <a:pos x="384" y="681"/>
                </a:cxn>
                <a:cxn ang="0">
                  <a:pos x="488" y="861"/>
                </a:cxn>
                <a:cxn ang="0">
                  <a:pos x="478" y="867"/>
                </a:cxn>
                <a:cxn ang="0">
                  <a:pos x="108" y="614"/>
                </a:cxn>
                <a:cxn ang="0">
                  <a:pos x="141" y="531"/>
                </a:cxn>
                <a:cxn ang="0">
                  <a:pos x="237" y="395"/>
                </a:cxn>
                <a:cxn ang="0">
                  <a:pos x="194" y="441"/>
                </a:cxn>
                <a:cxn ang="0">
                  <a:pos x="100" y="591"/>
                </a:cxn>
              </a:cxnLst>
              <a:rect l="0" t="0" r="0" b="0"/>
              <a:pathLst>
                <a:path w="724" h="1086">
                  <a:moveTo>
                    <a:pt x="619" y="794"/>
                  </a:moveTo>
                  <a:lnTo>
                    <a:pt x="613" y="802"/>
                  </a:lnTo>
                  <a:lnTo>
                    <a:pt x="603" y="810"/>
                  </a:lnTo>
                  <a:lnTo>
                    <a:pt x="594" y="825"/>
                  </a:lnTo>
                  <a:lnTo>
                    <a:pt x="528" y="898"/>
                  </a:lnTo>
                  <a:lnTo>
                    <a:pt x="540" y="888"/>
                  </a:lnTo>
                  <a:lnTo>
                    <a:pt x="580" y="846"/>
                  </a:lnTo>
                  <a:lnTo>
                    <a:pt x="617" y="804"/>
                  </a:lnTo>
                  <a:lnTo>
                    <a:pt x="630" y="789"/>
                  </a:lnTo>
                  <a:lnTo>
                    <a:pt x="651" y="764"/>
                  </a:lnTo>
                  <a:lnTo>
                    <a:pt x="646" y="769"/>
                  </a:lnTo>
                  <a:lnTo>
                    <a:pt x="636" y="777"/>
                  </a:lnTo>
                  <a:lnTo>
                    <a:pt x="626" y="787"/>
                  </a:lnTo>
                  <a:lnTo>
                    <a:pt x="621" y="794"/>
                  </a:lnTo>
                  <a:lnTo>
                    <a:pt x="619" y="794"/>
                  </a:lnTo>
                  <a:lnTo>
                    <a:pt x="523" y="491"/>
                  </a:lnTo>
                  <a:lnTo>
                    <a:pt x="561" y="449"/>
                  </a:lnTo>
                  <a:lnTo>
                    <a:pt x="605" y="399"/>
                  </a:lnTo>
                  <a:lnTo>
                    <a:pt x="622" y="383"/>
                  </a:lnTo>
                  <a:lnTo>
                    <a:pt x="636" y="372"/>
                  </a:lnTo>
                  <a:lnTo>
                    <a:pt x="640" y="364"/>
                  </a:lnTo>
                  <a:lnTo>
                    <a:pt x="646" y="359"/>
                  </a:lnTo>
                  <a:lnTo>
                    <a:pt x="657" y="347"/>
                  </a:lnTo>
                  <a:lnTo>
                    <a:pt x="667" y="335"/>
                  </a:lnTo>
                  <a:lnTo>
                    <a:pt x="688" y="316"/>
                  </a:lnTo>
                  <a:lnTo>
                    <a:pt x="697" y="305"/>
                  </a:lnTo>
                  <a:lnTo>
                    <a:pt x="703" y="301"/>
                  </a:lnTo>
                  <a:lnTo>
                    <a:pt x="703" y="299"/>
                  </a:lnTo>
                  <a:lnTo>
                    <a:pt x="701" y="297"/>
                  </a:lnTo>
                  <a:lnTo>
                    <a:pt x="699" y="299"/>
                  </a:lnTo>
                  <a:lnTo>
                    <a:pt x="694" y="303"/>
                  </a:lnTo>
                  <a:lnTo>
                    <a:pt x="690" y="307"/>
                  </a:lnTo>
                  <a:lnTo>
                    <a:pt x="682" y="314"/>
                  </a:lnTo>
                  <a:lnTo>
                    <a:pt x="676" y="322"/>
                  </a:lnTo>
                  <a:lnTo>
                    <a:pt x="667" y="328"/>
                  </a:lnTo>
                  <a:lnTo>
                    <a:pt x="661" y="334"/>
                  </a:lnTo>
                  <a:lnTo>
                    <a:pt x="657" y="339"/>
                  </a:lnTo>
                  <a:lnTo>
                    <a:pt x="651" y="347"/>
                  </a:lnTo>
                  <a:lnTo>
                    <a:pt x="634" y="364"/>
                  </a:lnTo>
                  <a:lnTo>
                    <a:pt x="626" y="376"/>
                  </a:lnTo>
                  <a:lnTo>
                    <a:pt x="594" y="408"/>
                  </a:lnTo>
                  <a:lnTo>
                    <a:pt x="569" y="435"/>
                  </a:lnTo>
                  <a:lnTo>
                    <a:pt x="551" y="454"/>
                  </a:lnTo>
                  <a:lnTo>
                    <a:pt x="540" y="464"/>
                  </a:lnTo>
                  <a:lnTo>
                    <a:pt x="532" y="474"/>
                  </a:lnTo>
                  <a:lnTo>
                    <a:pt x="528" y="479"/>
                  </a:lnTo>
                  <a:lnTo>
                    <a:pt x="525" y="481"/>
                  </a:lnTo>
                  <a:lnTo>
                    <a:pt x="511" y="499"/>
                  </a:lnTo>
                  <a:lnTo>
                    <a:pt x="488" y="522"/>
                  </a:lnTo>
                  <a:lnTo>
                    <a:pt x="523" y="491"/>
                  </a:lnTo>
                  <a:lnTo>
                    <a:pt x="619" y="794"/>
                  </a:lnTo>
                  <a:lnTo>
                    <a:pt x="310" y="249"/>
                  </a:lnTo>
                  <a:lnTo>
                    <a:pt x="329" y="215"/>
                  </a:lnTo>
                  <a:lnTo>
                    <a:pt x="310" y="239"/>
                  </a:lnTo>
                  <a:lnTo>
                    <a:pt x="300" y="257"/>
                  </a:lnTo>
                  <a:lnTo>
                    <a:pt x="292" y="276"/>
                  </a:lnTo>
                  <a:lnTo>
                    <a:pt x="302" y="263"/>
                  </a:lnTo>
                  <a:lnTo>
                    <a:pt x="306" y="257"/>
                  </a:lnTo>
                  <a:lnTo>
                    <a:pt x="310" y="249"/>
                  </a:lnTo>
                  <a:lnTo>
                    <a:pt x="619" y="794"/>
                  </a:lnTo>
                  <a:lnTo>
                    <a:pt x="394" y="71"/>
                  </a:lnTo>
                  <a:lnTo>
                    <a:pt x="398" y="67"/>
                  </a:lnTo>
                  <a:lnTo>
                    <a:pt x="402" y="61"/>
                  </a:lnTo>
                  <a:lnTo>
                    <a:pt x="406" y="51"/>
                  </a:lnTo>
                  <a:lnTo>
                    <a:pt x="409" y="44"/>
                  </a:lnTo>
                  <a:lnTo>
                    <a:pt x="413" y="40"/>
                  </a:lnTo>
                  <a:lnTo>
                    <a:pt x="419" y="36"/>
                  </a:lnTo>
                  <a:lnTo>
                    <a:pt x="421" y="30"/>
                  </a:lnTo>
                  <a:lnTo>
                    <a:pt x="417" y="32"/>
                  </a:lnTo>
                  <a:lnTo>
                    <a:pt x="419" y="23"/>
                  </a:lnTo>
                  <a:lnTo>
                    <a:pt x="425" y="7"/>
                  </a:lnTo>
                  <a:lnTo>
                    <a:pt x="429" y="0"/>
                  </a:lnTo>
                  <a:lnTo>
                    <a:pt x="427" y="1"/>
                  </a:lnTo>
                  <a:lnTo>
                    <a:pt x="417" y="13"/>
                  </a:lnTo>
                  <a:lnTo>
                    <a:pt x="413" y="19"/>
                  </a:lnTo>
                  <a:lnTo>
                    <a:pt x="413" y="13"/>
                  </a:lnTo>
                  <a:lnTo>
                    <a:pt x="406" y="21"/>
                  </a:lnTo>
                  <a:lnTo>
                    <a:pt x="398" y="28"/>
                  </a:lnTo>
                  <a:lnTo>
                    <a:pt x="390" y="36"/>
                  </a:lnTo>
                  <a:lnTo>
                    <a:pt x="386" y="40"/>
                  </a:lnTo>
                  <a:lnTo>
                    <a:pt x="386" y="44"/>
                  </a:lnTo>
                  <a:lnTo>
                    <a:pt x="384" y="53"/>
                  </a:lnTo>
                  <a:lnTo>
                    <a:pt x="382" y="69"/>
                  </a:lnTo>
                  <a:lnTo>
                    <a:pt x="384" y="80"/>
                  </a:lnTo>
                  <a:lnTo>
                    <a:pt x="386" y="78"/>
                  </a:lnTo>
                  <a:lnTo>
                    <a:pt x="394" y="71"/>
                  </a:lnTo>
                  <a:lnTo>
                    <a:pt x="619" y="794"/>
                  </a:lnTo>
                  <a:lnTo>
                    <a:pt x="561" y="719"/>
                  </a:lnTo>
                  <a:lnTo>
                    <a:pt x="574" y="704"/>
                  </a:lnTo>
                  <a:lnTo>
                    <a:pt x="590" y="685"/>
                  </a:lnTo>
                  <a:lnTo>
                    <a:pt x="605" y="669"/>
                  </a:lnTo>
                  <a:lnTo>
                    <a:pt x="619" y="654"/>
                  </a:lnTo>
                  <a:lnTo>
                    <a:pt x="653" y="618"/>
                  </a:lnTo>
                  <a:lnTo>
                    <a:pt x="670" y="600"/>
                  </a:lnTo>
                  <a:lnTo>
                    <a:pt x="690" y="577"/>
                  </a:lnTo>
                  <a:lnTo>
                    <a:pt x="701" y="564"/>
                  </a:lnTo>
                  <a:lnTo>
                    <a:pt x="709" y="556"/>
                  </a:lnTo>
                  <a:lnTo>
                    <a:pt x="724" y="541"/>
                  </a:lnTo>
                  <a:lnTo>
                    <a:pt x="724" y="531"/>
                  </a:lnTo>
                  <a:lnTo>
                    <a:pt x="722" y="535"/>
                  </a:lnTo>
                  <a:lnTo>
                    <a:pt x="711" y="547"/>
                  </a:lnTo>
                  <a:lnTo>
                    <a:pt x="703" y="554"/>
                  </a:lnTo>
                  <a:lnTo>
                    <a:pt x="699" y="558"/>
                  </a:lnTo>
                  <a:lnTo>
                    <a:pt x="695" y="566"/>
                  </a:lnTo>
                  <a:lnTo>
                    <a:pt x="684" y="577"/>
                  </a:lnTo>
                  <a:lnTo>
                    <a:pt x="665" y="598"/>
                  </a:lnTo>
                  <a:lnTo>
                    <a:pt x="647" y="618"/>
                  </a:lnTo>
                  <a:lnTo>
                    <a:pt x="636" y="631"/>
                  </a:lnTo>
                  <a:lnTo>
                    <a:pt x="630" y="637"/>
                  </a:lnTo>
                  <a:lnTo>
                    <a:pt x="624" y="643"/>
                  </a:lnTo>
                  <a:lnTo>
                    <a:pt x="619" y="646"/>
                  </a:lnTo>
                  <a:lnTo>
                    <a:pt x="613" y="652"/>
                  </a:lnTo>
                  <a:lnTo>
                    <a:pt x="603" y="664"/>
                  </a:lnTo>
                  <a:lnTo>
                    <a:pt x="594" y="675"/>
                  </a:lnTo>
                  <a:lnTo>
                    <a:pt x="582" y="687"/>
                  </a:lnTo>
                  <a:lnTo>
                    <a:pt x="565" y="702"/>
                  </a:lnTo>
                  <a:lnTo>
                    <a:pt x="555" y="712"/>
                  </a:lnTo>
                  <a:lnTo>
                    <a:pt x="550" y="717"/>
                  </a:lnTo>
                  <a:lnTo>
                    <a:pt x="546" y="721"/>
                  </a:lnTo>
                  <a:lnTo>
                    <a:pt x="544" y="723"/>
                  </a:lnTo>
                  <a:lnTo>
                    <a:pt x="538" y="731"/>
                  </a:lnTo>
                  <a:lnTo>
                    <a:pt x="532" y="737"/>
                  </a:lnTo>
                  <a:lnTo>
                    <a:pt x="534" y="733"/>
                  </a:lnTo>
                  <a:lnTo>
                    <a:pt x="538" y="727"/>
                  </a:lnTo>
                  <a:lnTo>
                    <a:pt x="544" y="719"/>
                  </a:lnTo>
                  <a:lnTo>
                    <a:pt x="551" y="710"/>
                  </a:lnTo>
                  <a:lnTo>
                    <a:pt x="565" y="696"/>
                  </a:lnTo>
                  <a:lnTo>
                    <a:pt x="574" y="681"/>
                  </a:lnTo>
                  <a:lnTo>
                    <a:pt x="580" y="673"/>
                  </a:lnTo>
                  <a:lnTo>
                    <a:pt x="588" y="664"/>
                  </a:lnTo>
                  <a:lnTo>
                    <a:pt x="601" y="645"/>
                  </a:lnTo>
                  <a:lnTo>
                    <a:pt x="617" y="629"/>
                  </a:lnTo>
                  <a:lnTo>
                    <a:pt x="634" y="606"/>
                  </a:lnTo>
                  <a:lnTo>
                    <a:pt x="655" y="587"/>
                  </a:lnTo>
                  <a:lnTo>
                    <a:pt x="682" y="558"/>
                  </a:lnTo>
                  <a:lnTo>
                    <a:pt x="724" y="512"/>
                  </a:lnTo>
                  <a:lnTo>
                    <a:pt x="724" y="504"/>
                  </a:lnTo>
                  <a:lnTo>
                    <a:pt x="713" y="518"/>
                  </a:lnTo>
                  <a:lnTo>
                    <a:pt x="697" y="531"/>
                  </a:lnTo>
                  <a:lnTo>
                    <a:pt x="676" y="558"/>
                  </a:lnTo>
                  <a:lnTo>
                    <a:pt x="678" y="552"/>
                  </a:lnTo>
                  <a:lnTo>
                    <a:pt x="682" y="545"/>
                  </a:lnTo>
                  <a:lnTo>
                    <a:pt x="699" y="524"/>
                  </a:lnTo>
                  <a:lnTo>
                    <a:pt x="724" y="499"/>
                  </a:lnTo>
                  <a:lnTo>
                    <a:pt x="724" y="460"/>
                  </a:lnTo>
                  <a:lnTo>
                    <a:pt x="718" y="468"/>
                  </a:lnTo>
                  <a:lnTo>
                    <a:pt x="705" y="479"/>
                  </a:lnTo>
                  <a:lnTo>
                    <a:pt x="695" y="489"/>
                  </a:lnTo>
                  <a:lnTo>
                    <a:pt x="690" y="497"/>
                  </a:lnTo>
                  <a:lnTo>
                    <a:pt x="676" y="508"/>
                  </a:lnTo>
                  <a:lnTo>
                    <a:pt x="663" y="518"/>
                  </a:lnTo>
                  <a:lnTo>
                    <a:pt x="659" y="524"/>
                  </a:lnTo>
                  <a:lnTo>
                    <a:pt x="655" y="531"/>
                  </a:lnTo>
                  <a:lnTo>
                    <a:pt x="651" y="537"/>
                  </a:lnTo>
                  <a:lnTo>
                    <a:pt x="646" y="541"/>
                  </a:lnTo>
                  <a:lnTo>
                    <a:pt x="642" y="547"/>
                  </a:lnTo>
                  <a:lnTo>
                    <a:pt x="638" y="552"/>
                  </a:lnTo>
                  <a:lnTo>
                    <a:pt x="624" y="564"/>
                  </a:lnTo>
                  <a:lnTo>
                    <a:pt x="611" y="575"/>
                  </a:lnTo>
                  <a:lnTo>
                    <a:pt x="605" y="579"/>
                  </a:lnTo>
                  <a:lnTo>
                    <a:pt x="599" y="585"/>
                  </a:lnTo>
                  <a:lnTo>
                    <a:pt x="598" y="587"/>
                  </a:lnTo>
                  <a:lnTo>
                    <a:pt x="594" y="583"/>
                  </a:lnTo>
                  <a:lnTo>
                    <a:pt x="594" y="581"/>
                  </a:lnTo>
                  <a:lnTo>
                    <a:pt x="594" y="577"/>
                  </a:lnTo>
                  <a:lnTo>
                    <a:pt x="598" y="574"/>
                  </a:lnTo>
                  <a:lnTo>
                    <a:pt x="598" y="572"/>
                  </a:lnTo>
                  <a:lnTo>
                    <a:pt x="599" y="574"/>
                  </a:lnTo>
                  <a:lnTo>
                    <a:pt x="601" y="574"/>
                  </a:lnTo>
                  <a:lnTo>
                    <a:pt x="605" y="570"/>
                  </a:lnTo>
                  <a:lnTo>
                    <a:pt x="611" y="564"/>
                  </a:lnTo>
                  <a:lnTo>
                    <a:pt x="615" y="558"/>
                  </a:lnTo>
                  <a:lnTo>
                    <a:pt x="617" y="550"/>
                  </a:lnTo>
                  <a:lnTo>
                    <a:pt x="617" y="547"/>
                  </a:lnTo>
                  <a:lnTo>
                    <a:pt x="619" y="549"/>
                  </a:lnTo>
                  <a:lnTo>
                    <a:pt x="617" y="558"/>
                  </a:lnTo>
                  <a:lnTo>
                    <a:pt x="615" y="566"/>
                  </a:lnTo>
                  <a:lnTo>
                    <a:pt x="622" y="554"/>
                  </a:lnTo>
                  <a:lnTo>
                    <a:pt x="626" y="543"/>
                  </a:lnTo>
                  <a:lnTo>
                    <a:pt x="632" y="537"/>
                  </a:lnTo>
                  <a:lnTo>
                    <a:pt x="638" y="531"/>
                  </a:lnTo>
                  <a:lnTo>
                    <a:pt x="646" y="527"/>
                  </a:lnTo>
                  <a:lnTo>
                    <a:pt x="649" y="524"/>
                  </a:lnTo>
                  <a:lnTo>
                    <a:pt x="653" y="516"/>
                  </a:lnTo>
                  <a:lnTo>
                    <a:pt x="676" y="491"/>
                  </a:lnTo>
                  <a:lnTo>
                    <a:pt x="684" y="479"/>
                  </a:lnTo>
                  <a:lnTo>
                    <a:pt x="692" y="470"/>
                  </a:lnTo>
                  <a:lnTo>
                    <a:pt x="697" y="466"/>
                  </a:lnTo>
                  <a:lnTo>
                    <a:pt x="701" y="462"/>
                  </a:lnTo>
                  <a:lnTo>
                    <a:pt x="709" y="451"/>
                  </a:lnTo>
                  <a:lnTo>
                    <a:pt x="717" y="443"/>
                  </a:lnTo>
                  <a:lnTo>
                    <a:pt x="724" y="435"/>
                  </a:lnTo>
                  <a:lnTo>
                    <a:pt x="724" y="426"/>
                  </a:lnTo>
                  <a:lnTo>
                    <a:pt x="722" y="428"/>
                  </a:lnTo>
                  <a:lnTo>
                    <a:pt x="715" y="433"/>
                  </a:lnTo>
                  <a:lnTo>
                    <a:pt x="709" y="441"/>
                  </a:lnTo>
                  <a:lnTo>
                    <a:pt x="703" y="449"/>
                  </a:lnTo>
                  <a:lnTo>
                    <a:pt x="692" y="462"/>
                  </a:lnTo>
                  <a:lnTo>
                    <a:pt x="665" y="491"/>
                  </a:lnTo>
                  <a:lnTo>
                    <a:pt x="653" y="506"/>
                  </a:lnTo>
                  <a:lnTo>
                    <a:pt x="640" y="520"/>
                  </a:lnTo>
                  <a:lnTo>
                    <a:pt x="624" y="537"/>
                  </a:lnTo>
                  <a:lnTo>
                    <a:pt x="599" y="554"/>
                  </a:lnTo>
                  <a:lnTo>
                    <a:pt x="598" y="556"/>
                  </a:lnTo>
                  <a:lnTo>
                    <a:pt x="598" y="558"/>
                  </a:lnTo>
                  <a:lnTo>
                    <a:pt x="598" y="562"/>
                  </a:lnTo>
                  <a:lnTo>
                    <a:pt x="594" y="570"/>
                  </a:lnTo>
                  <a:lnTo>
                    <a:pt x="574" y="589"/>
                  </a:lnTo>
                  <a:lnTo>
                    <a:pt x="571" y="593"/>
                  </a:lnTo>
                  <a:lnTo>
                    <a:pt x="569" y="593"/>
                  </a:lnTo>
                  <a:lnTo>
                    <a:pt x="569" y="591"/>
                  </a:lnTo>
                  <a:lnTo>
                    <a:pt x="573" y="574"/>
                  </a:lnTo>
                  <a:lnTo>
                    <a:pt x="567" y="579"/>
                  </a:lnTo>
                  <a:lnTo>
                    <a:pt x="550" y="598"/>
                  </a:lnTo>
                  <a:lnTo>
                    <a:pt x="548" y="598"/>
                  </a:lnTo>
                  <a:lnTo>
                    <a:pt x="546" y="598"/>
                  </a:lnTo>
                  <a:lnTo>
                    <a:pt x="546" y="597"/>
                  </a:lnTo>
                  <a:lnTo>
                    <a:pt x="555" y="579"/>
                  </a:lnTo>
                  <a:lnTo>
                    <a:pt x="571" y="562"/>
                  </a:lnTo>
                  <a:lnTo>
                    <a:pt x="598" y="537"/>
                  </a:lnTo>
                  <a:lnTo>
                    <a:pt x="622" y="508"/>
                  </a:lnTo>
                  <a:lnTo>
                    <a:pt x="651" y="479"/>
                  </a:lnTo>
                  <a:lnTo>
                    <a:pt x="667" y="466"/>
                  </a:lnTo>
                  <a:lnTo>
                    <a:pt x="682" y="447"/>
                  </a:lnTo>
                  <a:lnTo>
                    <a:pt x="694" y="430"/>
                  </a:lnTo>
                  <a:lnTo>
                    <a:pt x="690" y="433"/>
                  </a:lnTo>
                  <a:lnTo>
                    <a:pt x="684" y="439"/>
                  </a:lnTo>
                  <a:lnTo>
                    <a:pt x="680" y="443"/>
                  </a:lnTo>
                  <a:lnTo>
                    <a:pt x="653" y="472"/>
                  </a:lnTo>
                  <a:lnTo>
                    <a:pt x="655" y="468"/>
                  </a:lnTo>
                  <a:lnTo>
                    <a:pt x="661" y="456"/>
                  </a:lnTo>
                  <a:lnTo>
                    <a:pt x="669" y="443"/>
                  </a:lnTo>
                  <a:lnTo>
                    <a:pt x="684" y="426"/>
                  </a:lnTo>
                  <a:lnTo>
                    <a:pt x="697" y="403"/>
                  </a:lnTo>
                  <a:lnTo>
                    <a:pt x="724" y="374"/>
                  </a:lnTo>
                  <a:lnTo>
                    <a:pt x="724" y="360"/>
                  </a:lnTo>
                  <a:lnTo>
                    <a:pt x="705" y="378"/>
                  </a:lnTo>
                  <a:lnTo>
                    <a:pt x="688" y="395"/>
                  </a:lnTo>
                  <a:lnTo>
                    <a:pt x="670" y="414"/>
                  </a:lnTo>
                  <a:lnTo>
                    <a:pt x="659" y="426"/>
                  </a:lnTo>
                  <a:lnTo>
                    <a:pt x="646" y="435"/>
                  </a:lnTo>
                  <a:lnTo>
                    <a:pt x="638" y="437"/>
                  </a:lnTo>
                  <a:lnTo>
                    <a:pt x="634" y="441"/>
                  </a:lnTo>
                  <a:lnTo>
                    <a:pt x="628" y="445"/>
                  </a:lnTo>
                  <a:lnTo>
                    <a:pt x="622" y="454"/>
                  </a:lnTo>
                  <a:lnTo>
                    <a:pt x="622" y="460"/>
                  </a:lnTo>
                  <a:lnTo>
                    <a:pt x="619" y="464"/>
                  </a:lnTo>
                  <a:lnTo>
                    <a:pt x="615" y="466"/>
                  </a:lnTo>
                  <a:lnTo>
                    <a:pt x="584" y="497"/>
                  </a:lnTo>
                  <a:lnTo>
                    <a:pt x="561" y="520"/>
                  </a:lnTo>
                  <a:lnTo>
                    <a:pt x="550" y="535"/>
                  </a:lnTo>
                  <a:lnTo>
                    <a:pt x="542" y="545"/>
                  </a:lnTo>
                  <a:lnTo>
                    <a:pt x="536" y="554"/>
                  </a:lnTo>
                  <a:lnTo>
                    <a:pt x="525" y="564"/>
                  </a:lnTo>
                  <a:lnTo>
                    <a:pt x="513" y="575"/>
                  </a:lnTo>
                  <a:lnTo>
                    <a:pt x="507" y="581"/>
                  </a:lnTo>
                  <a:lnTo>
                    <a:pt x="505" y="585"/>
                  </a:lnTo>
                  <a:lnTo>
                    <a:pt x="502" y="589"/>
                  </a:lnTo>
                  <a:lnTo>
                    <a:pt x="492" y="593"/>
                  </a:lnTo>
                  <a:lnTo>
                    <a:pt x="488" y="597"/>
                  </a:lnTo>
                  <a:lnTo>
                    <a:pt x="486" y="602"/>
                  </a:lnTo>
                  <a:lnTo>
                    <a:pt x="478" y="610"/>
                  </a:lnTo>
                  <a:lnTo>
                    <a:pt x="471" y="620"/>
                  </a:lnTo>
                  <a:lnTo>
                    <a:pt x="461" y="629"/>
                  </a:lnTo>
                  <a:lnTo>
                    <a:pt x="454" y="641"/>
                  </a:lnTo>
                  <a:lnTo>
                    <a:pt x="450" y="646"/>
                  </a:lnTo>
                  <a:lnTo>
                    <a:pt x="448" y="652"/>
                  </a:lnTo>
                  <a:lnTo>
                    <a:pt x="446" y="654"/>
                  </a:lnTo>
                  <a:lnTo>
                    <a:pt x="442" y="656"/>
                  </a:lnTo>
                  <a:lnTo>
                    <a:pt x="425" y="675"/>
                  </a:lnTo>
                  <a:lnTo>
                    <a:pt x="388" y="716"/>
                  </a:lnTo>
                  <a:lnTo>
                    <a:pt x="392" y="710"/>
                  </a:lnTo>
                  <a:lnTo>
                    <a:pt x="404" y="694"/>
                  </a:lnTo>
                  <a:lnTo>
                    <a:pt x="415" y="679"/>
                  </a:lnTo>
                  <a:lnTo>
                    <a:pt x="427" y="666"/>
                  </a:lnTo>
                  <a:lnTo>
                    <a:pt x="444" y="646"/>
                  </a:lnTo>
                  <a:lnTo>
                    <a:pt x="455" y="627"/>
                  </a:lnTo>
                  <a:lnTo>
                    <a:pt x="465" y="616"/>
                  </a:lnTo>
                  <a:lnTo>
                    <a:pt x="475" y="604"/>
                  </a:lnTo>
                  <a:lnTo>
                    <a:pt x="480" y="600"/>
                  </a:lnTo>
                  <a:lnTo>
                    <a:pt x="480" y="598"/>
                  </a:lnTo>
                  <a:lnTo>
                    <a:pt x="480" y="597"/>
                  </a:lnTo>
                  <a:lnTo>
                    <a:pt x="480" y="593"/>
                  </a:lnTo>
                  <a:lnTo>
                    <a:pt x="484" y="587"/>
                  </a:lnTo>
                  <a:lnTo>
                    <a:pt x="492" y="579"/>
                  </a:lnTo>
                  <a:lnTo>
                    <a:pt x="500" y="572"/>
                  </a:lnTo>
                  <a:lnTo>
                    <a:pt x="519" y="552"/>
                  </a:lnTo>
                  <a:lnTo>
                    <a:pt x="538" y="531"/>
                  </a:lnTo>
                  <a:lnTo>
                    <a:pt x="550" y="520"/>
                  </a:lnTo>
                  <a:lnTo>
                    <a:pt x="559" y="508"/>
                  </a:lnTo>
                  <a:lnTo>
                    <a:pt x="565" y="501"/>
                  </a:lnTo>
                  <a:lnTo>
                    <a:pt x="573" y="489"/>
                  </a:lnTo>
                  <a:lnTo>
                    <a:pt x="576" y="483"/>
                  </a:lnTo>
                  <a:lnTo>
                    <a:pt x="580" y="479"/>
                  </a:lnTo>
                  <a:lnTo>
                    <a:pt x="584" y="476"/>
                  </a:lnTo>
                  <a:lnTo>
                    <a:pt x="586" y="474"/>
                  </a:lnTo>
                  <a:lnTo>
                    <a:pt x="590" y="470"/>
                  </a:lnTo>
                  <a:lnTo>
                    <a:pt x="596" y="466"/>
                  </a:lnTo>
                  <a:lnTo>
                    <a:pt x="601" y="462"/>
                  </a:lnTo>
                  <a:lnTo>
                    <a:pt x="605" y="460"/>
                  </a:lnTo>
                  <a:lnTo>
                    <a:pt x="611" y="451"/>
                  </a:lnTo>
                  <a:lnTo>
                    <a:pt x="617" y="443"/>
                  </a:lnTo>
                  <a:lnTo>
                    <a:pt x="622" y="439"/>
                  </a:lnTo>
                  <a:lnTo>
                    <a:pt x="624" y="437"/>
                  </a:lnTo>
                  <a:lnTo>
                    <a:pt x="632" y="431"/>
                  </a:lnTo>
                  <a:lnTo>
                    <a:pt x="636" y="426"/>
                  </a:lnTo>
                  <a:lnTo>
                    <a:pt x="640" y="418"/>
                  </a:lnTo>
                  <a:lnTo>
                    <a:pt x="649" y="410"/>
                  </a:lnTo>
                  <a:lnTo>
                    <a:pt x="657" y="403"/>
                  </a:lnTo>
                  <a:lnTo>
                    <a:pt x="663" y="397"/>
                  </a:lnTo>
                  <a:lnTo>
                    <a:pt x="669" y="385"/>
                  </a:lnTo>
                  <a:lnTo>
                    <a:pt x="676" y="370"/>
                  </a:lnTo>
                  <a:lnTo>
                    <a:pt x="672" y="380"/>
                  </a:lnTo>
                  <a:lnTo>
                    <a:pt x="669" y="383"/>
                  </a:lnTo>
                  <a:lnTo>
                    <a:pt x="665" y="387"/>
                  </a:lnTo>
                  <a:lnTo>
                    <a:pt x="657" y="393"/>
                  </a:lnTo>
                  <a:lnTo>
                    <a:pt x="634" y="416"/>
                  </a:lnTo>
                  <a:lnTo>
                    <a:pt x="626" y="426"/>
                  </a:lnTo>
                  <a:lnTo>
                    <a:pt x="621" y="437"/>
                  </a:lnTo>
                  <a:lnTo>
                    <a:pt x="607" y="445"/>
                  </a:lnTo>
                  <a:lnTo>
                    <a:pt x="596" y="458"/>
                  </a:lnTo>
                  <a:lnTo>
                    <a:pt x="590" y="460"/>
                  </a:lnTo>
                  <a:lnTo>
                    <a:pt x="588" y="460"/>
                  </a:lnTo>
                  <a:lnTo>
                    <a:pt x="571" y="481"/>
                  </a:lnTo>
                  <a:lnTo>
                    <a:pt x="551" y="504"/>
                  </a:lnTo>
                  <a:lnTo>
                    <a:pt x="534" y="526"/>
                  </a:lnTo>
                  <a:lnTo>
                    <a:pt x="515" y="547"/>
                  </a:lnTo>
                  <a:lnTo>
                    <a:pt x="500" y="564"/>
                  </a:lnTo>
                  <a:lnTo>
                    <a:pt x="484" y="581"/>
                  </a:lnTo>
                  <a:lnTo>
                    <a:pt x="457" y="610"/>
                  </a:lnTo>
                  <a:lnTo>
                    <a:pt x="450" y="618"/>
                  </a:lnTo>
                  <a:lnTo>
                    <a:pt x="440" y="623"/>
                  </a:lnTo>
                  <a:lnTo>
                    <a:pt x="448" y="618"/>
                  </a:lnTo>
                  <a:lnTo>
                    <a:pt x="469" y="591"/>
                  </a:lnTo>
                  <a:lnTo>
                    <a:pt x="503" y="554"/>
                  </a:lnTo>
                  <a:lnTo>
                    <a:pt x="544" y="504"/>
                  </a:lnTo>
                  <a:lnTo>
                    <a:pt x="561" y="485"/>
                  </a:lnTo>
                  <a:lnTo>
                    <a:pt x="567" y="479"/>
                  </a:lnTo>
                  <a:lnTo>
                    <a:pt x="574" y="462"/>
                  </a:lnTo>
                  <a:lnTo>
                    <a:pt x="561" y="470"/>
                  </a:lnTo>
                  <a:lnTo>
                    <a:pt x="563" y="468"/>
                  </a:lnTo>
                  <a:lnTo>
                    <a:pt x="567" y="462"/>
                  </a:lnTo>
                  <a:lnTo>
                    <a:pt x="582" y="445"/>
                  </a:lnTo>
                  <a:lnTo>
                    <a:pt x="607" y="420"/>
                  </a:lnTo>
                  <a:lnTo>
                    <a:pt x="611" y="418"/>
                  </a:lnTo>
                  <a:lnTo>
                    <a:pt x="617" y="416"/>
                  </a:lnTo>
                  <a:lnTo>
                    <a:pt x="621" y="412"/>
                  </a:lnTo>
                  <a:lnTo>
                    <a:pt x="621" y="410"/>
                  </a:lnTo>
                  <a:lnTo>
                    <a:pt x="624" y="406"/>
                  </a:lnTo>
                  <a:lnTo>
                    <a:pt x="628" y="405"/>
                  </a:lnTo>
                  <a:lnTo>
                    <a:pt x="632" y="403"/>
                  </a:lnTo>
                  <a:lnTo>
                    <a:pt x="634" y="397"/>
                  </a:lnTo>
                  <a:lnTo>
                    <a:pt x="640" y="389"/>
                  </a:lnTo>
                  <a:lnTo>
                    <a:pt x="646" y="382"/>
                  </a:lnTo>
                  <a:lnTo>
                    <a:pt x="647" y="378"/>
                  </a:lnTo>
                  <a:lnTo>
                    <a:pt x="649" y="376"/>
                  </a:lnTo>
                  <a:lnTo>
                    <a:pt x="655" y="372"/>
                  </a:lnTo>
                  <a:lnTo>
                    <a:pt x="659" y="368"/>
                  </a:lnTo>
                  <a:lnTo>
                    <a:pt x="661" y="366"/>
                  </a:lnTo>
                  <a:lnTo>
                    <a:pt x="665" y="359"/>
                  </a:lnTo>
                  <a:lnTo>
                    <a:pt x="674" y="351"/>
                  </a:lnTo>
                  <a:lnTo>
                    <a:pt x="676" y="347"/>
                  </a:lnTo>
                  <a:lnTo>
                    <a:pt x="682" y="345"/>
                  </a:lnTo>
                  <a:lnTo>
                    <a:pt x="692" y="335"/>
                  </a:lnTo>
                  <a:lnTo>
                    <a:pt x="697" y="326"/>
                  </a:lnTo>
                  <a:lnTo>
                    <a:pt x="699" y="322"/>
                  </a:lnTo>
                  <a:lnTo>
                    <a:pt x="703" y="318"/>
                  </a:lnTo>
                  <a:lnTo>
                    <a:pt x="707" y="316"/>
                  </a:lnTo>
                  <a:lnTo>
                    <a:pt x="711" y="312"/>
                  </a:lnTo>
                  <a:lnTo>
                    <a:pt x="724" y="297"/>
                  </a:lnTo>
                  <a:lnTo>
                    <a:pt x="724" y="289"/>
                  </a:lnTo>
                  <a:lnTo>
                    <a:pt x="718" y="293"/>
                  </a:lnTo>
                  <a:lnTo>
                    <a:pt x="711" y="303"/>
                  </a:lnTo>
                  <a:lnTo>
                    <a:pt x="701" y="312"/>
                  </a:lnTo>
                  <a:lnTo>
                    <a:pt x="682" y="330"/>
                  </a:lnTo>
                  <a:lnTo>
                    <a:pt x="672" y="339"/>
                  </a:lnTo>
                  <a:lnTo>
                    <a:pt x="669" y="347"/>
                  </a:lnTo>
                  <a:lnTo>
                    <a:pt x="663" y="353"/>
                  </a:lnTo>
                  <a:lnTo>
                    <a:pt x="655" y="362"/>
                  </a:lnTo>
                  <a:lnTo>
                    <a:pt x="642" y="374"/>
                  </a:lnTo>
                  <a:lnTo>
                    <a:pt x="632" y="385"/>
                  </a:lnTo>
                  <a:lnTo>
                    <a:pt x="619" y="397"/>
                  </a:lnTo>
                  <a:lnTo>
                    <a:pt x="603" y="408"/>
                  </a:lnTo>
                  <a:lnTo>
                    <a:pt x="582" y="431"/>
                  </a:lnTo>
                  <a:lnTo>
                    <a:pt x="548" y="470"/>
                  </a:lnTo>
                  <a:lnTo>
                    <a:pt x="526" y="495"/>
                  </a:lnTo>
                  <a:lnTo>
                    <a:pt x="513" y="510"/>
                  </a:lnTo>
                  <a:lnTo>
                    <a:pt x="503" y="518"/>
                  </a:lnTo>
                  <a:lnTo>
                    <a:pt x="496" y="526"/>
                  </a:lnTo>
                  <a:lnTo>
                    <a:pt x="486" y="537"/>
                  </a:lnTo>
                  <a:lnTo>
                    <a:pt x="469" y="556"/>
                  </a:lnTo>
                  <a:lnTo>
                    <a:pt x="425" y="608"/>
                  </a:lnTo>
                  <a:lnTo>
                    <a:pt x="402" y="637"/>
                  </a:lnTo>
                  <a:lnTo>
                    <a:pt x="375" y="664"/>
                  </a:lnTo>
                  <a:lnTo>
                    <a:pt x="313" y="737"/>
                  </a:lnTo>
                  <a:lnTo>
                    <a:pt x="294" y="762"/>
                  </a:lnTo>
                  <a:lnTo>
                    <a:pt x="273" y="783"/>
                  </a:lnTo>
                  <a:lnTo>
                    <a:pt x="248" y="813"/>
                  </a:lnTo>
                  <a:lnTo>
                    <a:pt x="225" y="846"/>
                  </a:lnTo>
                  <a:lnTo>
                    <a:pt x="194" y="883"/>
                  </a:lnTo>
                  <a:lnTo>
                    <a:pt x="164" y="913"/>
                  </a:lnTo>
                  <a:lnTo>
                    <a:pt x="171" y="902"/>
                  </a:lnTo>
                  <a:lnTo>
                    <a:pt x="194" y="875"/>
                  </a:lnTo>
                  <a:lnTo>
                    <a:pt x="214" y="848"/>
                  </a:lnTo>
                  <a:lnTo>
                    <a:pt x="246" y="806"/>
                  </a:lnTo>
                  <a:lnTo>
                    <a:pt x="286" y="758"/>
                  </a:lnTo>
                  <a:lnTo>
                    <a:pt x="308" y="733"/>
                  </a:lnTo>
                  <a:lnTo>
                    <a:pt x="321" y="714"/>
                  </a:lnTo>
                  <a:lnTo>
                    <a:pt x="334" y="698"/>
                  </a:lnTo>
                  <a:lnTo>
                    <a:pt x="354" y="675"/>
                  </a:lnTo>
                  <a:lnTo>
                    <a:pt x="379" y="648"/>
                  </a:lnTo>
                  <a:lnTo>
                    <a:pt x="396" y="629"/>
                  </a:lnTo>
                  <a:lnTo>
                    <a:pt x="423" y="597"/>
                  </a:lnTo>
                  <a:lnTo>
                    <a:pt x="446" y="572"/>
                  </a:lnTo>
                  <a:lnTo>
                    <a:pt x="477" y="531"/>
                  </a:lnTo>
                  <a:lnTo>
                    <a:pt x="423" y="593"/>
                  </a:lnTo>
                  <a:lnTo>
                    <a:pt x="333" y="694"/>
                  </a:lnTo>
                  <a:lnTo>
                    <a:pt x="296" y="735"/>
                  </a:lnTo>
                  <a:lnTo>
                    <a:pt x="262" y="779"/>
                  </a:lnTo>
                  <a:lnTo>
                    <a:pt x="192" y="865"/>
                  </a:lnTo>
                  <a:lnTo>
                    <a:pt x="169" y="896"/>
                  </a:lnTo>
                  <a:lnTo>
                    <a:pt x="146" y="925"/>
                  </a:lnTo>
                  <a:lnTo>
                    <a:pt x="87" y="996"/>
                  </a:lnTo>
                  <a:lnTo>
                    <a:pt x="39" y="1053"/>
                  </a:lnTo>
                  <a:lnTo>
                    <a:pt x="39" y="1044"/>
                  </a:lnTo>
                  <a:lnTo>
                    <a:pt x="39" y="1038"/>
                  </a:lnTo>
                  <a:lnTo>
                    <a:pt x="35" y="1032"/>
                  </a:lnTo>
                  <a:lnTo>
                    <a:pt x="31" y="1027"/>
                  </a:lnTo>
                  <a:lnTo>
                    <a:pt x="35" y="1021"/>
                  </a:lnTo>
                  <a:lnTo>
                    <a:pt x="37" y="1015"/>
                  </a:lnTo>
                  <a:lnTo>
                    <a:pt x="37" y="1009"/>
                  </a:lnTo>
                  <a:lnTo>
                    <a:pt x="43" y="979"/>
                  </a:lnTo>
                  <a:lnTo>
                    <a:pt x="43" y="952"/>
                  </a:lnTo>
                  <a:lnTo>
                    <a:pt x="48" y="931"/>
                  </a:lnTo>
                  <a:lnTo>
                    <a:pt x="50" y="929"/>
                  </a:lnTo>
                  <a:lnTo>
                    <a:pt x="52" y="929"/>
                  </a:lnTo>
                  <a:lnTo>
                    <a:pt x="54" y="925"/>
                  </a:lnTo>
                  <a:lnTo>
                    <a:pt x="56" y="919"/>
                  </a:lnTo>
                  <a:lnTo>
                    <a:pt x="56" y="915"/>
                  </a:lnTo>
                  <a:lnTo>
                    <a:pt x="54" y="908"/>
                  </a:lnTo>
                  <a:lnTo>
                    <a:pt x="54" y="898"/>
                  </a:lnTo>
                  <a:lnTo>
                    <a:pt x="56" y="890"/>
                  </a:lnTo>
                  <a:lnTo>
                    <a:pt x="56" y="869"/>
                  </a:lnTo>
                  <a:lnTo>
                    <a:pt x="60" y="863"/>
                  </a:lnTo>
                  <a:lnTo>
                    <a:pt x="62" y="858"/>
                  </a:lnTo>
                  <a:lnTo>
                    <a:pt x="64" y="848"/>
                  </a:lnTo>
                  <a:lnTo>
                    <a:pt x="62" y="844"/>
                  </a:lnTo>
                  <a:lnTo>
                    <a:pt x="62" y="842"/>
                  </a:lnTo>
                  <a:lnTo>
                    <a:pt x="60" y="850"/>
                  </a:lnTo>
                  <a:lnTo>
                    <a:pt x="54" y="861"/>
                  </a:lnTo>
                  <a:lnTo>
                    <a:pt x="52" y="861"/>
                  </a:lnTo>
                  <a:lnTo>
                    <a:pt x="52" y="860"/>
                  </a:lnTo>
                  <a:lnTo>
                    <a:pt x="52" y="854"/>
                  </a:lnTo>
                  <a:lnTo>
                    <a:pt x="52" y="850"/>
                  </a:lnTo>
                  <a:lnTo>
                    <a:pt x="54" y="844"/>
                  </a:lnTo>
                  <a:lnTo>
                    <a:pt x="58" y="821"/>
                  </a:lnTo>
                  <a:lnTo>
                    <a:pt x="60" y="800"/>
                  </a:lnTo>
                  <a:lnTo>
                    <a:pt x="62" y="794"/>
                  </a:lnTo>
                  <a:lnTo>
                    <a:pt x="62" y="787"/>
                  </a:lnTo>
                  <a:lnTo>
                    <a:pt x="60" y="790"/>
                  </a:lnTo>
                  <a:lnTo>
                    <a:pt x="56" y="798"/>
                  </a:lnTo>
                  <a:lnTo>
                    <a:pt x="56" y="810"/>
                  </a:lnTo>
                  <a:lnTo>
                    <a:pt x="56" y="819"/>
                  </a:lnTo>
                  <a:lnTo>
                    <a:pt x="54" y="829"/>
                  </a:lnTo>
                  <a:lnTo>
                    <a:pt x="50" y="837"/>
                  </a:lnTo>
                  <a:lnTo>
                    <a:pt x="45" y="850"/>
                  </a:lnTo>
                  <a:lnTo>
                    <a:pt x="43" y="850"/>
                  </a:lnTo>
                  <a:lnTo>
                    <a:pt x="43" y="846"/>
                  </a:lnTo>
                  <a:lnTo>
                    <a:pt x="43" y="838"/>
                  </a:lnTo>
                  <a:lnTo>
                    <a:pt x="41" y="837"/>
                  </a:lnTo>
                  <a:lnTo>
                    <a:pt x="41" y="840"/>
                  </a:lnTo>
                  <a:lnTo>
                    <a:pt x="41" y="846"/>
                  </a:lnTo>
                  <a:lnTo>
                    <a:pt x="39" y="852"/>
                  </a:lnTo>
                  <a:lnTo>
                    <a:pt x="37" y="854"/>
                  </a:lnTo>
                  <a:lnTo>
                    <a:pt x="35" y="858"/>
                  </a:lnTo>
                  <a:lnTo>
                    <a:pt x="35" y="863"/>
                  </a:lnTo>
                  <a:lnTo>
                    <a:pt x="35" y="865"/>
                  </a:lnTo>
                  <a:lnTo>
                    <a:pt x="31" y="883"/>
                  </a:lnTo>
                  <a:lnTo>
                    <a:pt x="23" y="915"/>
                  </a:lnTo>
                  <a:lnTo>
                    <a:pt x="22" y="934"/>
                  </a:lnTo>
                  <a:lnTo>
                    <a:pt x="22" y="944"/>
                  </a:lnTo>
                  <a:lnTo>
                    <a:pt x="20" y="952"/>
                  </a:lnTo>
                  <a:lnTo>
                    <a:pt x="14" y="975"/>
                  </a:lnTo>
                  <a:lnTo>
                    <a:pt x="10" y="996"/>
                  </a:lnTo>
                  <a:lnTo>
                    <a:pt x="8" y="1019"/>
                  </a:lnTo>
                  <a:lnTo>
                    <a:pt x="4" y="1040"/>
                  </a:lnTo>
                  <a:lnTo>
                    <a:pt x="2" y="1057"/>
                  </a:lnTo>
                  <a:lnTo>
                    <a:pt x="0" y="1086"/>
                  </a:lnTo>
                  <a:lnTo>
                    <a:pt x="448" y="1086"/>
                  </a:lnTo>
                  <a:lnTo>
                    <a:pt x="469" y="1057"/>
                  </a:lnTo>
                  <a:lnTo>
                    <a:pt x="505" y="1013"/>
                  </a:lnTo>
                  <a:lnTo>
                    <a:pt x="519" y="992"/>
                  </a:lnTo>
                  <a:lnTo>
                    <a:pt x="530" y="977"/>
                  </a:lnTo>
                  <a:lnTo>
                    <a:pt x="544" y="959"/>
                  </a:lnTo>
                  <a:lnTo>
                    <a:pt x="557" y="946"/>
                  </a:lnTo>
                  <a:lnTo>
                    <a:pt x="563" y="934"/>
                  </a:lnTo>
                  <a:lnTo>
                    <a:pt x="567" y="925"/>
                  </a:lnTo>
                  <a:lnTo>
                    <a:pt x="571" y="921"/>
                  </a:lnTo>
                  <a:lnTo>
                    <a:pt x="576" y="915"/>
                  </a:lnTo>
                  <a:lnTo>
                    <a:pt x="578" y="911"/>
                  </a:lnTo>
                  <a:lnTo>
                    <a:pt x="582" y="909"/>
                  </a:lnTo>
                  <a:lnTo>
                    <a:pt x="586" y="909"/>
                  </a:lnTo>
                  <a:lnTo>
                    <a:pt x="588" y="906"/>
                  </a:lnTo>
                  <a:lnTo>
                    <a:pt x="592" y="902"/>
                  </a:lnTo>
                  <a:lnTo>
                    <a:pt x="599" y="894"/>
                  </a:lnTo>
                  <a:lnTo>
                    <a:pt x="617" y="879"/>
                  </a:lnTo>
                  <a:lnTo>
                    <a:pt x="624" y="869"/>
                  </a:lnTo>
                  <a:lnTo>
                    <a:pt x="624" y="865"/>
                  </a:lnTo>
                  <a:lnTo>
                    <a:pt x="622" y="865"/>
                  </a:lnTo>
                  <a:lnTo>
                    <a:pt x="617" y="869"/>
                  </a:lnTo>
                  <a:lnTo>
                    <a:pt x="615" y="869"/>
                  </a:lnTo>
                  <a:lnTo>
                    <a:pt x="615" y="865"/>
                  </a:lnTo>
                  <a:lnTo>
                    <a:pt x="617" y="861"/>
                  </a:lnTo>
                  <a:lnTo>
                    <a:pt x="621" y="860"/>
                  </a:lnTo>
                  <a:lnTo>
                    <a:pt x="632" y="850"/>
                  </a:lnTo>
                  <a:lnTo>
                    <a:pt x="640" y="842"/>
                  </a:lnTo>
                  <a:lnTo>
                    <a:pt x="659" y="819"/>
                  </a:lnTo>
                  <a:lnTo>
                    <a:pt x="663" y="817"/>
                  </a:lnTo>
                  <a:lnTo>
                    <a:pt x="669" y="815"/>
                  </a:lnTo>
                  <a:lnTo>
                    <a:pt x="670" y="813"/>
                  </a:lnTo>
                  <a:lnTo>
                    <a:pt x="670" y="812"/>
                  </a:lnTo>
                  <a:lnTo>
                    <a:pt x="670" y="806"/>
                  </a:lnTo>
                  <a:lnTo>
                    <a:pt x="674" y="798"/>
                  </a:lnTo>
                  <a:lnTo>
                    <a:pt x="686" y="787"/>
                  </a:lnTo>
                  <a:lnTo>
                    <a:pt x="695" y="777"/>
                  </a:lnTo>
                  <a:lnTo>
                    <a:pt x="701" y="769"/>
                  </a:lnTo>
                  <a:lnTo>
                    <a:pt x="724" y="742"/>
                  </a:lnTo>
                  <a:lnTo>
                    <a:pt x="724" y="714"/>
                  </a:lnTo>
                  <a:lnTo>
                    <a:pt x="709" y="733"/>
                  </a:lnTo>
                  <a:lnTo>
                    <a:pt x="697" y="746"/>
                  </a:lnTo>
                  <a:lnTo>
                    <a:pt x="686" y="756"/>
                  </a:lnTo>
                  <a:lnTo>
                    <a:pt x="676" y="767"/>
                  </a:lnTo>
                  <a:lnTo>
                    <a:pt x="661" y="785"/>
                  </a:lnTo>
                  <a:lnTo>
                    <a:pt x="655" y="789"/>
                  </a:lnTo>
                  <a:lnTo>
                    <a:pt x="653" y="789"/>
                  </a:lnTo>
                  <a:lnTo>
                    <a:pt x="653" y="785"/>
                  </a:lnTo>
                  <a:lnTo>
                    <a:pt x="655" y="781"/>
                  </a:lnTo>
                  <a:lnTo>
                    <a:pt x="659" y="777"/>
                  </a:lnTo>
                  <a:lnTo>
                    <a:pt x="665" y="771"/>
                  </a:lnTo>
                  <a:lnTo>
                    <a:pt x="678" y="756"/>
                  </a:lnTo>
                  <a:lnTo>
                    <a:pt x="695" y="737"/>
                  </a:lnTo>
                  <a:lnTo>
                    <a:pt x="724" y="706"/>
                  </a:lnTo>
                  <a:lnTo>
                    <a:pt x="724" y="693"/>
                  </a:lnTo>
                  <a:lnTo>
                    <a:pt x="717" y="700"/>
                  </a:lnTo>
                  <a:lnTo>
                    <a:pt x="699" y="719"/>
                  </a:lnTo>
                  <a:lnTo>
                    <a:pt x="688" y="737"/>
                  </a:lnTo>
                  <a:lnTo>
                    <a:pt x="680" y="742"/>
                  </a:lnTo>
                  <a:lnTo>
                    <a:pt x="667" y="756"/>
                  </a:lnTo>
                  <a:lnTo>
                    <a:pt x="653" y="769"/>
                  </a:lnTo>
                  <a:lnTo>
                    <a:pt x="638" y="789"/>
                  </a:lnTo>
                  <a:lnTo>
                    <a:pt x="615" y="813"/>
                  </a:lnTo>
                  <a:lnTo>
                    <a:pt x="592" y="838"/>
                  </a:lnTo>
                  <a:lnTo>
                    <a:pt x="569" y="863"/>
                  </a:lnTo>
                  <a:lnTo>
                    <a:pt x="544" y="892"/>
                  </a:lnTo>
                  <a:lnTo>
                    <a:pt x="534" y="900"/>
                  </a:lnTo>
                  <a:lnTo>
                    <a:pt x="523" y="906"/>
                  </a:lnTo>
                  <a:lnTo>
                    <a:pt x="519" y="908"/>
                  </a:lnTo>
                  <a:lnTo>
                    <a:pt x="515" y="911"/>
                  </a:lnTo>
                  <a:lnTo>
                    <a:pt x="511" y="913"/>
                  </a:lnTo>
                  <a:lnTo>
                    <a:pt x="507" y="915"/>
                  </a:lnTo>
                  <a:lnTo>
                    <a:pt x="496" y="921"/>
                  </a:lnTo>
                  <a:lnTo>
                    <a:pt x="488" y="931"/>
                  </a:lnTo>
                  <a:lnTo>
                    <a:pt x="480" y="942"/>
                  </a:lnTo>
                  <a:lnTo>
                    <a:pt x="477" y="946"/>
                  </a:lnTo>
                  <a:lnTo>
                    <a:pt x="469" y="952"/>
                  </a:lnTo>
                  <a:lnTo>
                    <a:pt x="465" y="954"/>
                  </a:lnTo>
                  <a:lnTo>
                    <a:pt x="463" y="954"/>
                  </a:lnTo>
                  <a:lnTo>
                    <a:pt x="463" y="952"/>
                  </a:lnTo>
                  <a:lnTo>
                    <a:pt x="477" y="936"/>
                  </a:lnTo>
                  <a:lnTo>
                    <a:pt x="484" y="925"/>
                  </a:lnTo>
                  <a:lnTo>
                    <a:pt x="473" y="938"/>
                  </a:lnTo>
                  <a:lnTo>
                    <a:pt x="457" y="952"/>
                  </a:lnTo>
                  <a:lnTo>
                    <a:pt x="450" y="959"/>
                  </a:lnTo>
                  <a:lnTo>
                    <a:pt x="425" y="988"/>
                  </a:lnTo>
                  <a:lnTo>
                    <a:pt x="425" y="980"/>
                  </a:lnTo>
                  <a:lnTo>
                    <a:pt x="421" y="975"/>
                  </a:lnTo>
                  <a:lnTo>
                    <a:pt x="406" y="990"/>
                  </a:lnTo>
                  <a:lnTo>
                    <a:pt x="417" y="975"/>
                  </a:lnTo>
                  <a:lnTo>
                    <a:pt x="407" y="980"/>
                  </a:lnTo>
                  <a:lnTo>
                    <a:pt x="396" y="988"/>
                  </a:lnTo>
                  <a:lnTo>
                    <a:pt x="402" y="979"/>
                  </a:lnTo>
                  <a:lnTo>
                    <a:pt x="413" y="965"/>
                  </a:lnTo>
                  <a:lnTo>
                    <a:pt x="419" y="961"/>
                  </a:lnTo>
                  <a:lnTo>
                    <a:pt x="425" y="952"/>
                  </a:lnTo>
                  <a:lnTo>
                    <a:pt x="444" y="927"/>
                  </a:lnTo>
                  <a:lnTo>
                    <a:pt x="463" y="898"/>
                  </a:lnTo>
                  <a:lnTo>
                    <a:pt x="473" y="883"/>
                  </a:lnTo>
                  <a:lnTo>
                    <a:pt x="475" y="879"/>
                  </a:lnTo>
                  <a:lnTo>
                    <a:pt x="478" y="875"/>
                  </a:lnTo>
                  <a:lnTo>
                    <a:pt x="488" y="871"/>
                  </a:lnTo>
                  <a:lnTo>
                    <a:pt x="500" y="858"/>
                  </a:lnTo>
                  <a:lnTo>
                    <a:pt x="509" y="846"/>
                  </a:lnTo>
                  <a:lnTo>
                    <a:pt x="515" y="833"/>
                  </a:lnTo>
                  <a:lnTo>
                    <a:pt x="523" y="823"/>
                  </a:lnTo>
                  <a:lnTo>
                    <a:pt x="530" y="815"/>
                  </a:lnTo>
                  <a:lnTo>
                    <a:pt x="542" y="806"/>
                  </a:lnTo>
                  <a:lnTo>
                    <a:pt x="550" y="798"/>
                  </a:lnTo>
                  <a:lnTo>
                    <a:pt x="557" y="790"/>
                  </a:lnTo>
                  <a:lnTo>
                    <a:pt x="563" y="779"/>
                  </a:lnTo>
                  <a:lnTo>
                    <a:pt x="582" y="758"/>
                  </a:lnTo>
                  <a:lnTo>
                    <a:pt x="605" y="731"/>
                  </a:lnTo>
                  <a:lnTo>
                    <a:pt x="622" y="716"/>
                  </a:lnTo>
                  <a:lnTo>
                    <a:pt x="628" y="708"/>
                  </a:lnTo>
                  <a:lnTo>
                    <a:pt x="634" y="700"/>
                  </a:lnTo>
                  <a:lnTo>
                    <a:pt x="640" y="694"/>
                  </a:lnTo>
                  <a:lnTo>
                    <a:pt x="642" y="685"/>
                  </a:lnTo>
                  <a:lnTo>
                    <a:pt x="644" y="683"/>
                  </a:lnTo>
                  <a:lnTo>
                    <a:pt x="642" y="685"/>
                  </a:lnTo>
                  <a:lnTo>
                    <a:pt x="634" y="693"/>
                  </a:lnTo>
                  <a:lnTo>
                    <a:pt x="621" y="708"/>
                  </a:lnTo>
                  <a:lnTo>
                    <a:pt x="613" y="717"/>
                  </a:lnTo>
                  <a:lnTo>
                    <a:pt x="594" y="737"/>
                  </a:lnTo>
                  <a:lnTo>
                    <a:pt x="580" y="754"/>
                  </a:lnTo>
                  <a:lnTo>
                    <a:pt x="573" y="762"/>
                  </a:lnTo>
                  <a:lnTo>
                    <a:pt x="565" y="771"/>
                  </a:lnTo>
                  <a:lnTo>
                    <a:pt x="557" y="779"/>
                  </a:lnTo>
                  <a:lnTo>
                    <a:pt x="550" y="789"/>
                  </a:lnTo>
                  <a:lnTo>
                    <a:pt x="542" y="798"/>
                  </a:lnTo>
                  <a:lnTo>
                    <a:pt x="530" y="808"/>
                  </a:lnTo>
                  <a:lnTo>
                    <a:pt x="525" y="813"/>
                  </a:lnTo>
                  <a:lnTo>
                    <a:pt x="521" y="815"/>
                  </a:lnTo>
                  <a:lnTo>
                    <a:pt x="523" y="812"/>
                  </a:lnTo>
                  <a:lnTo>
                    <a:pt x="523" y="810"/>
                  </a:lnTo>
                  <a:lnTo>
                    <a:pt x="521" y="812"/>
                  </a:lnTo>
                  <a:lnTo>
                    <a:pt x="509" y="825"/>
                  </a:lnTo>
                  <a:lnTo>
                    <a:pt x="490" y="842"/>
                  </a:lnTo>
                  <a:lnTo>
                    <a:pt x="498" y="835"/>
                  </a:lnTo>
                  <a:lnTo>
                    <a:pt x="505" y="823"/>
                  </a:lnTo>
                  <a:lnTo>
                    <a:pt x="519" y="808"/>
                  </a:lnTo>
                  <a:lnTo>
                    <a:pt x="538" y="787"/>
                  </a:lnTo>
                  <a:lnTo>
                    <a:pt x="546" y="775"/>
                  </a:lnTo>
                  <a:lnTo>
                    <a:pt x="555" y="760"/>
                  </a:lnTo>
                  <a:lnTo>
                    <a:pt x="565" y="750"/>
                  </a:lnTo>
                  <a:lnTo>
                    <a:pt x="571" y="746"/>
                  </a:lnTo>
                  <a:lnTo>
                    <a:pt x="580" y="731"/>
                  </a:lnTo>
                  <a:lnTo>
                    <a:pt x="594" y="716"/>
                  </a:lnTo>
                  <a:lnTo>
                    <a:pt x="605" y="706"/>
                  </a:lnTo>
                  <a:lnTo>
                    <a:pt x="617" y="693"/>
                  </a:lnTo>
                  <a:lnTo>
                    <a:pt x="644" y="664"/>
                  </a:lnTo>
                  <a:lnTo>
                    <a:pt x="670" y="629"/>
                  </a:lnTo>
                  <a:lnTo>
                    <a:pt x="682" y="616"/>
                  </a:lnTo>
                  <a:lnTo>
                    <a:pt x="694" y="604"/>
                  </a:lnTo>
                  <a:lnTo>
                    <a:pt x="713" y="581"/>
                  </a:lnTo>
                  <a:lnTo>
                    <a:pt x="701" y="587"/>
                  </a:lnTo>
                  <a:lnTo>
                    <a:pt x="694" y="593"/>
                  </a:lnTo>
                  <a:lnTo>
                    <a:pt x="688" y="598"/>
                  </a:lnTo>
                  <a:lnTo>
                    <a:pt x="682" y="606"/>
                  </a:lnTo>
                  <a:lnTo>
                    <a:pt x="670" y="618"/>
                  </a:lnTo>
                  <a:lnTo>
                    <a:pt x="649" y="641"/>
                  </a:lnTo>
                  <a:lnTo>
                    <a:pt x="632" y="664"/>
                  </a:lnTo>
                  <a:lnTo>
                    <a:pt x="622" y="675"/>
                  </a:lnTo>
                  <a:lnTo>
                    <a:pt x="615" y="683"/>
                  </a:lnTo>
                  <a:lnTo>
                    <a:pt x="603" y="696"/>
                  </a:lnTo>
                  <a:lnTo>
                    <a:pt x="594" y="708"/>
                  </a:lnTo>
                  <a:lnTo>
                    <a:pt x="584" y="717"/>
                  </a:lnTo>
                  <a:lnTo>
                    <a:pt x="574" y="727"/>
                  </a:lnTo>
                  <a:lnTo>
                    <a:pt x="565" y="737"/>
                  </a:lnTo>
                  <a:lnTo>
                    <a:pt x="532" y="775"/>
                  </a:lnTo>
                  <a:lnTo>
                    <a:pt x="536" y="769"/>
                  </a:lnTo>
                  <a:lnTo>
                    <a:pt x="544" y="756"/>
                  </a:lnTo>
                  <a:lnTo>
                    <a:pt x="559" y="735"/>
                  </a:lnTo>
                  <a:lnTo>
                    <a:pt x="576" y="714"/>
                  </a:lnTo>
                  <a:lnTo>
                    <a:pt x="596" y="693"/>
                  </a:lnTo>
                  <a:lnTo>
                    <a:pt x="621" y="666"/>
                  </a:lnTo>
                  <a:lnTo>
                    <a:pt x="613" y="673"/>
                  </a:lnTo>
                  <a:lnTo>
                    <a:pt x="586" y="698"/>
                  </a:lnTo>
                  <a:lnTo>
                    <a:pt x="563" y="725"/>
                  </a:lnTo>
                  <a:lnTo>
                    <a:pt x="550" y="737"/>
                  </a:lnTo>
                  <a:lnTo>
                    <a:pt x="546" y="742"/>
                  </a:lnTo>
                  <a:lnTo>
                    <a:pt x="540" y="748"/>
                  </a:lnTo>
                  <a:lnTo>
                    <a:pt x="542" y="742"/>
                  </a:lnTo>
                  <a:lnTo>
                    <a:pt x="546" y="737"/>
                  </a:lnTo>
                  <a:lnTo>
                    <a:pt x="551" y="729"/>
                  </a:lnTo>
                  <a:lnTo>
                    <a:pt x="561" y="719"/>
                  </a:lnTo>
                  <a:lnTo>
                    <a:pt x="619" y="794"/>
                  </a:lnTo>
                  <a:lnTo>
                    <a:pt x="559" y="618"/>
                  </a:lnTo>
                  <a:lnTo>
                    <a:pt x="571" y="602"/>
                  </a:lnTo>
                  <a:lnTo>
                    <a:pt x="588" y="585"/>
                  </a:lnTo>
                  <a:lnTo>
                    <a:pt x="590" y="587"/>
                  </a:lnTo>
                  <a:lnTo>
                    <a:pt x="590" y="591"/>
                  </a:lnTo>
                  <a:lnTo>
                    <a:pt x="586" y="598"/>
                  </a:lnTo>
                  <a:lnTo>
                    <a:pt x="580" y="614"/>
                  </a:lnTo>
                  <a:lnTo>
                    <a:pt x="580" y="616"/>
                  </a:lnTo>
                  <a:lnTo>
                    <a:pt x="578" y="612"/>
                  </a:lnTo>
                  <a:lnTo>
                    <a:pt x="578" y="604"/>
                  </a:lnTo>
                  <a:lnTo>
                    <a:pt x="569" y="614"/>
                  </a:lnTo>
                  <a:lnTo>
                    <a:pt x="563" y="622"/>
                  </a:lnTo>
                  <a:lnTo>
                    <a:pt x="555" y="629"/>
                  </a:lnTo>
                  <a:lnTo>
                    <a:pt x="551" y="635"/>
                  </a:lnTo>
                  <a:lnTo>
                    <a:pt x="548" y="637"/>
                  </a:lnTo>
                  <a:lnTo>
                    <a:pt x="548" y="635"/>
                  </a:lnTo>
                  <a:lnTo>
                    <a:pt x="550" y="629"/>
                  </a:lnTo>
                  <a:lnTo>
                    <a:pt x="559" y="618"/>
                  </a:lnTo>
                  <a:lnTo>
                    <a:pt x="619" y="794"/>
                  </a:lnTo>
                  <a:lnTo>
                    <a:pt x="382" y="683"/>
                  </a:lnTo>
                  <a:lnTo>
                    <a:pt x="386" y="671"/>
                  </a:lnTo>
                  <a:lnTo>
                    <a:pt x="388" y="668"/>
                  </a:lnTo>
                  <a:lnTo>
                    <a:pt x="386" y="668"/>
                  </a:lnTo>
                  <a:lnTo>
                    <a:pt x="384" y="669"/>
                  </a:lnTo>
                  <a:lnTo>
                    <a:pt x="382" y="675"/>
                  </a:lnTo>
                  <a:lnTo>
                    <a:pt x="379" y="679"/>
                  </a:lnTo>
                  <a:lnTo>
                    <a:pt x="375" y="683"/>
                  </a:lnTo>
                  <a:lnTo>
                    <a:pt x="375" y="687"/>
                  </a:lnTo>
                  <a:lnTo>
                    <a:pt x="373" y="691"/>
                  </a:lnTo>
                  <a:lnTo>
                    <a:pt x="373" y="693"/>
                  </a:lnTo>
                  <a:lnTo>
                    <a:pt x="365" y="700"/>
                  </a:lnTo>
                  <a:lnTo>
                    <a:pt x="356" y="708"/>
                  </a:lnTo>
                  <a:lnTo>
                    <a:pt x="352" y="712"/>
                  </a:lnTo>
                  <a:lnTo>
                    <a:pt x="346" y="717"/>
                  </a:lnTo>
                  <a:lnTo>
                    <a:pt x="340" y="729"/>
                  </a:lnTo>
                  <a:lnTo>
                    <a:pt x="336" y="739"/>
                  </a:lnTo>
                  <a:lnTo>
                    <a:pt x="334" y="742"/>
                  </a:lnTo>
                  <a:lnTo>
                    <a:pt x="331" y="748"/>
                  </a:lnTo>
                  <a:lnTo>
                    <a:pt x="323" y="756"/>
                  </a:lnTo>
                  <a:lnTo>
                    <a:pt x="317" y="762"/>
                  </a:lnTo>
                  <a:lnTo>
                    <a:pt x="306" y="777"/>
                  </a:lnTo>
                  <a:lnTo>
                    <a:pt x="286" y="798"/>
                  </a:lnTo>
                  <a:lnTo>
                    <a:pt x="262" y="823"/>
                  </a:lnTo>
                  <a:lnTo>
                    <a:pt x="246" y="840"/>
                  </a:lnTo>
                  <a:lnTo>
                    <a:pt x="212" y="885"/>
                  </a:lnTo>
                  <a:lnTo>
                    <a:pt x="185" y="915"/>
                  </a:lnTo>
                  <a:lnTo>
                    <a:pt x="164" y="944"/>
                  </a:lnTo>
                  <a:lnTo>
                    <a:pt x="141" y="969"/>
                  </a:lnTo>
                  <a:lnTo>
                    <a:pt x="148" y="957"/>
                  </a:lnTo>
                  <a:lnTo>
                    <a:pt x="156" y="946"/>
                  </a:lnTo>
                  <a:lnTo>
                    <a:pt x="171" y="925"/>
                  </a:lnTo>
                  <a:lnTo>
                    <a:pt x="192" y="900"/>
                  </a:lnTo>
                  <a:lnTo>
                    <a:pt x="210" y="879"/>
                  </a:lnTo>
                  <a:lnTo>
                    <a:pt x="225" y="856"/>
                  </a:lnTo>
                  <a:lnTo>
                    <a:pt x="260" y="815"/>
                  </a:lnTo>
                  <a:lnTo>
                    <a:pt x="313" y="746"/>
                  </a:lnTo>
                  <a:lnTo>
                    <a:pt x="321" y="735"/>
                  </a:lnTo>
                  <a:lnTo>
                    <a:pt x="329" y="725"/>
                  </a:lnTo>
                  <a:lnTo>
                    <a:pt x="344" y="708"/>
                  </a:lnTo>
                  <a:lnTo>
                    <a:pt x="363" y="687"/>
                  </a:lnTo>
                  <a:lnTo>
                    <a:pt x="392" y="652"/>
                  </a:lnTo>
                  <a:lnTo>
                    <a:pt x="406" y="635"/>
                  </a:lnTo>
                  <a:lnTo>
                    <a:pt x="415" y="625"/>
                  </a:lnTo>
                  <a:lnTo>
                    <a:pt x="425" y="618"/>
                  </a:lnTo>
                  <a:lnTo>
                    <a:pt x="432" y="612"/>
                  </a:lnTo>
                  <a:lnTo>
                    <a:pt x="442" y="600"/>
                  </a:lnTo>
                  <a:lnTo>
                    <a:pt x="455" y="583"/>
                  </a:lnTo>
                  <a:lnTo>
                    <a:pt x="488" y="545"/>
                  </a:lnTo>
                  <a:lnTo>
                    <a:pt x="503" y="527"/>
                  </a:lnTo>
                  <a:lnTo>
                    <a:pt x="521" y="510"/>
                  </a:lnTo>
                  <a:lnTo>
                    <a:pt x="515" y="522"/>
                  </a:lnTo>
                  <a:lnTo>
                    <a:pt x="503" y="533"/>
                  </a:lnTo>
                  <a:lnTo>
                    <a:pt x="494" y="543"/>
                  </a:lnTo>
                  <a:lnTo>
                    <a:pt x="484" y="556"/>
                  </a:lnTo>
                  <a:lnTo>
                    <a:pt x="471" y="572"/>
                  </a:lnTo>
                  <a:lnTo>
                    <a:pt x="448" y="600"/>
                  </a:lnTo>
                  <a:lnTo>
                    <a:pt x="425" y="627"/>
                  </a:lnTo>
                  <a:lnTo>
                    <a:pt x="411" y="645"/>
                  </a:lnTo>
                  <a:lnTo>
                    <a:pt x="398" y="660"/>
                  </a:lnTo>
                  <a:lnTo>
                    <a:pt x="388" y="675"/>
                  </a:lnTo>
                  <a:lnTo>
                    <a:pt x="384" y="681"/>
                  </a:lnTo>
                  <a:lnTo>
                    <a:pt x="382" y="683"/>
                  </a:lnTo>
                  <a:lnTo>
                    <a:pt x="619" y="794"/>
                  </a:lnTo>
                  <a:lnTo>
                    <a:pt x="496" y="842"/>
                  </a:lnTo>
                  <a:lnTo>
                    <a:pt x="496" y="844"/>
                  </a:lnTo>
                  <a:lnTo>
                    <a:pt x="494" y="848"/>
                  </a:lnTo>
                  <a:lnTo>
                    <a:pt x="511" y="829"/>
                  </a:lnTo>
                  <a:lnTo>
                    <a:pt x="511" y="827"/>
                  </a:lnTo>
                  <a:lnTo>
                    <a:pt x="513" y="827"/>
                  </a:lnTo>
                  <a:lnTo>
                    <a:pt x="513" y="829"/>
                  </a:lnTo>
                  <a:lnTo>
                    <a:pt x="511" y="833"/>
                  </a:lnTo>
                  <a:lnTo>
                    <a:pt x="509" y="837"/>
                  </a:lnTo>
                  <a:lnTo>
                    <a:pt x="503" y="842"/>
                  </a:lnTo>
                  <a:lnTo>
                    <a:pt x="496" y="852"/>
                  </a:lnTo>
                  <a:lnTo>
                    <a:pt x="488" y="861"/>
                  </a:lnTo>
                  <a:lnTo>
                    <a:pt x="482" y="869"/>
                  </a:lnTo>
                  <a:lnTo>
                    <a:pt x="478" y="873"/>
                  </a:lnTo>
                  <a:lnTo>
                    <a:pt x="473" y="877"/>
                  </a:lnTo>
                  <a:lnTo>
                    <a:pt x="471" y="879"/>
                  </a:lnTo>
                  <a:lnTo>
                    <a:pt x="469" y="881"/>
                  </a:lnTo>
                  <a:lnTo>
                    <a:pt x="463" y="890"/>
                  </a:lnTo>
                  <a:lnTo>
                    <a:pt x="459" y="894"/>
                  </a:lnTo>
                  <a:lnTo>
                    <a:pt x="457" y="890"/>
                  </a:lnTo>
                  <a:lnTo>
                    <a:pt x="457" y="886"/>
                  </a:lnTo>
                  <a:lnTo>
                    <a:pt x="459" y="881"/>
                  </a:lnTo>
                  <a:lnTo>
                    <a:pt x="461" y="879"/>
                  </a:lnTo>
                  <a:lnTo>
                    <a:pt x="465" y="877"/>
                  </a:lnTo>
                  <a:lnTo>
                    <a:pt x="475" y="871"/>
                  </a:lnTo>
                  <a:lnTo>
                    <a:pt x="478" y="867"/>
                  </a:lnTo>
                  <a:lnTo>
                    <a:pt x="482" y="863"/>
                  </a:lnTo>
                  <a:lnTo>
                    <a:pt x="484" y="858"/>
                  </a:lnTo>
                  <a:lnTo>
                    <a:pt x="488" y="852"/>
                  </a:lnTo>
                  <a:lnTo>
                    <a:pt x="496" y="842"/>
                  </a:lnTo>
                  <a:lnTo>
                    <a:pt x="619" y="794"/>
                  </a:lnTo>
                  <a:lnTo>
                    <a:pt x="724" y="564"/>
                  </a:lnTo>
                  <a:lnTo>
                    <a:pt x="713" y="581"/>
                  </a:lnTo>
                  <a:lnTo>
                    <a:pt x="720" y="570"/>
                  </a:lnTo>
                  <a:lnTo>
                    <a:pt x="724" y="564"/>
                  </a:lnTo>
                  <a:lnTo>
                    <a:pt x="619" y="794"/>
                  </a:lnTo>
                  <a:lnTo>
                    <a:pt x="102" y="614"/>
                  </a:lnTo>
                  <a:lnTo>
                    <a:pt x="106" y="610"/>
                  </a:lnTo>
                  <a:lnTo>
                    <a:pt x="106" y="612"/>
                  </a:lnTo>
                  <a:lnTo>
                    <a:pt x="108" y="614"/>
                  </a:lnTo>
                  <a:lnTo>
                    <a:pt x="112" y="618"/>
                  </a:lnTo>
                  <a:lnTo>
                    <a:pt x="114" y="618"/>
                  </a:lnTo>
                  <a:lnTo>
                    <a:pt x="112" y="614"/>
                  </a:lnTo>
                  <a:lnTo>
                    <a:pt x="112" y="604"/>
                  </a:lnTo>
                  <a:lnTo>
                    <a:pt x="112" y="595"/>
                  </a:lnTo>
                  <a:lnTo>
                    <a:pt x="114" y="587"/>
                  </a:lnTo>
                  <a:lnTo>
                    <a:pt x="118" y="577"/>
                  </a:lnTo>
                  <a:lnTo>
                    <a:pt x="121" y="568"/>
                  </a:lnTo>
                  <a:lnTo>
                    <a:pt x="127" y="558"/>
                  </a:lnTo>
                  <a:lnTo>
                    <a:pt x="131" y="547"/>
                  </a:lnTo>
                  <a:lnTo>
                    <a:pt x="137" y="541"/>
                  </a:lnTo>
                  <a:lnTo>
                    <a:pt x="139" y="537"/>
                  </a:lnTo>
                  <a:lnTo>
                    <a:pt x="141" y="533"/>
                  </a:lnTo>
                  <a:lnTo>
                    <a:pt x="141" y="531"/>
                  </a:lnTo>
                  <a:lnTo>
                    <a:pt x="139" y="529"/>
                  </a:lnTo>
                  <a:lnTo>
                    <a:pt x="139" y="527"/>
                  </a:lnTo>
                  <a:lnTo>
                    <a:pt x="141" y="524"/>
                  </a:lnTo>
                  <a:lnTo>
                    <a:pt x="154" y="502"/>
                  </a:lnTo>
                  <a:lnTo>
                    <a:pt x="167" y="483"/>
                  </a:lnTo>
                  <a:lnTo>
                    <a:pt x="181" y="466"/>
                  </a:lnTo>
                  <a:lnTo>
                    <a:pt x="192" y="447"/>
                  </a:lnTo>
                  <a:lnTo>
                    <a:pt x="198" y="441"/>
                  </a:lnTo>
                  <a:lnTo>
                    <a:pt x="204" y="433"/>
                  </a:lnTo>
                  <a:lnTo>
                    <a:pt x="208" y="428"/>
                  </a:lnTo>
                  <a:lnTo>
                    <a:pt x="214" y="422"/>
                  </a:lnTo>
                  <a:lnTo>
                    <a:pt x="221" y="408"/>
                  </a:lnTo>
                  <a:lnTo>
                    <a:pt x="229" y="403"/>
                  </a:lnTo>
                  <a:lnTo>
                    <a:pt x="237" y="395"/>
                  </a:lnTo>
                  <a:lnTo>
                    <a:pt x="237" y="389"/>
                  </a:lnTo>
                  <a:lnTo>
                    <a:pt x="237" y="382"/>
                  </a:lnTo>
                  <a:lnTo>
                    <a:pt x="238" y="376"/>
                  </a:lnTo>
                  <a:lnTo>
                    <a:pt x="242" y="370"/>
                  </a:lnTo>
                  <a:lnTo>
                    <a:pt x="246" y="359"/>
                  </a:lnTo>
                  <a:lnTo>
                    <a:pt x="248" y="355"/>
                  </a:lnTo>
                  <a:lnTo>
                    <a:pt x="248" y="353"/>
                  </a:lnTo>
                  <a:lnTo>
                    <a:pt x="248" y="355"/>
                  </a:lnTo>
                  <a:lnTo>
                    <a:pt x="231" y="378"/>
                  </a:lnTo>
                  <a:lnTo>
                    <a:pt x="221" y="393"/>
                  </a:lnTo>
                  <a:lnTo>
                    <a:pt x="214" y="406"/>
                  </a:lnTo>
                  <a:lnTo>
                    <a:pt x="208" y="422"/>
                  </a:lnTo>
                  <a:lnTo>
                    <a:pt x="204" y="430"/>
                  </a:lnTo>
                  <a:lnTo>
                    <a:pt x="194" y="441"/>
                  </a:lnTo>
                  <a:lnTo>
                    <a:pt x="181" y="456"/>
                  </a:lnTo>
                  <a:lnTo>
                    <a:pt x="169" y="472"/>
                  </a:lnTo>
                  <a:lnTo>
                    <a:pt x="162" y="483"/>
                  </a:lnTo>
                  <a:lnTo>
                    <a:pt x="152" y="495"/>
                  </a:lnTo>
                  <a:lnTo>
                    <a:pt x="137" y="510"/>
                  </a:lnTo>
                  <a:lnTo>
                    <a:pt x="135" y="516"/>
                  </a:lnTo>
                  <a:lnTo>
                    <a:pt x="123" y="537"/>
                  </a:lnTo>
                  <a:lnTo>
                    <a:pt x="110" y="566"/>
                  </a:lnTo>
                  <a:lnTo>
                    <a:pt x="108" y="568"/>
                  </a:lnTo>
                  <a:lnTo>
                    <a:pt x="106" y="568"/>
                  </a:lnTo>
                  <a:lnTo>
                    <a:pt x="104" y="568"/>
                  </a:lnTo>
                  <a:lnTo>
                    <a:pt x="104" y="570"/>
                  </a:lnTo>
                  <a:lnTo>
                    <a:pt x="102" y="575"/>
                  </a:lnTo>
                  <a:lnTo>
                    <a:pt x="100" y="591"/>
                  </a:lnTo>
                  <a:lnTo>
                    <a:pt x="98" y="600"/>
                  </a:lnTo>
                  <a:lnTo>
                    <a:pt x="96" y="602"/>
                  </a:lnTo>
                  <a:lnTo>
                    <a:pt x="96" y="604"/>
                  </a:lnTo>
                  <a:lnTo>
                    <a:pt x="96" y="608"/>
                  </a:lnTo>
                  <a:lnTo>
                    <a:pt x="96" y="612"/>
                  </a:lnTo>
                  <a:lnTo>
                    <a:pt x="94" y="616"/>
                  </a:lnTo>
                  <a:lnTo>
                    <a:pt x="96" y="618"/>
                  </a:lnTo>
                  <a:lnTo>
                    <a:pt x="98" y="616"/>
                  </a:lnTo>
                  <a:lnTo>
                    <a:pt x="102" y="614"/>
                  </a:lnTo>
                  <a:lnTo>
                    <a:pt x="619" y="794"/>
                  </a:lnTo>
                  <a:close/>
                </a:path>
              </a:pathLst>
            </a:custGeom>
            <a:gradFill>
              <a:gsLst>
                <a:gs pos="0">
                  <a:schemeClr val="bg1">
                    <a:alpha val="15000"/>
                  </a:schemeClr>
                </a:gs>
                <a:gs pos="60000">
                  <a:schemeClr val="bg1">
                    <a:alpha val="5000"/>
                  </a:schemeClr>
                </a:gs>
              </a:gsLst>
              <a:lin ang="162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
        <p:nvSpPr>
          <p:cNvPr id="16" name="正方形/長方形 15"/>
          <p:cNvSpPr/>
          <p:nvPr/>
        </p:nvSpPr>
        <p:spPr bwMode="auto">
          <a:xfrm>
            <a:off x="0" y="1071546"/>
            <a:ext cx="12192000" cy="5786454"/>
          </a:xfrm>
          <a:prstGeom prst="rect">
            <a:avLst/>
          </a:prstGeom>
          <a:gradFill>
            <a:gsLst>
              <a:gs pos="0">
                <a:srgbClr val="FFFFFF">
                  <a:alpha val="0"/>
                </a:srgbClr>
              </a:gs>
              <a:gs pos="7000">
                <a:srgbClr val="FFFFFF"/>
              </a:gs>
            </a:gsLst>
            <a:lin ang="540000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algn="ctr" eaLnBrk="1" latinLnBrk="0" hangingPunct="1"/>
            <a:endParaRPr kumimoji="0" lang="ja-JP" altLang="en-US"/>
          </a:p>
        </p:txBody>
      </p:sp>
      <p:sp>
        <p:nvSpPr>
          <p:cNvPr id="22" name="タイトル プレースホルダー 21"/>
          <p:cNvSpPr>
            <a:spLocks noGrp="1"/>
          </p:cNvSpPr>
          <p:nvPr>
            <p:ph type="title"/>
          </p:nvPr>
        </p:nvSpPr>
        <p:spPr>
          <a:xfrm>
            <a:off x="571461" y="214290"/>
            <a:ext cx="10972800" cy="785818"/>
          </a:xfrm>
          <a:prstGeom prst="rect">
            <a:avLst/>
          </a:prstGeom>
        </p:spPr>
        <p:txBody>
          <a:bodyPr vert="horz" rtlCol="0" anchor="ctr">
            <a:normAutofit/>
          </a:bodyPr>
          <a:lstStyle/>
          <a:p>
            <a:r>
              <a:rPr kumimoji="0" lang="ja-JP" altLang="en-US" smtClean="0"/>
              <a:t>マスター タイトルの書式設定</a:t>
            </a:r>
            <a:endParaRPr kumimoji="0" lang="en-US"/>
          </a:p>
        </p:txBody>
      </p:sp>
      <p:sp>
        <p:nvSpPr>
          <p:cNvPr id="18" name="テキスト プレースホルダー 17"/>
          <p:cNvSpPr>
            <a:spLocks noGrp="1"/>
          </p:cNvSpPr>
          <p:nvPr>
            <p:ph type="body" idx="1"/>
          </p:nvPr>
        </p:nvSpPr>
        <p:spPr>
          <a:xfrm>
            <a:off x="609600" y="1500176"/>
            <a:ext cx="10972800" cy="4625991"/>
          </a:xfrm>
          <a:prstGeom prst="rect">
            <a:avLst/>
          </a:prstGeom>
        </p:spPr>
        <p:txBody>
          <a:bodyPr vert="horz" rtlCol="0">
            <a:normAutofit/>
          </a:bodyPr>
          <a:lstStyle/>
          <a:p>
            <a:pPr lvl="0" eaLnBrk="1" latinLnBrk="0" hangingPunct="1"/>
            <a:r>
              <a:rPr kumimoji="0" lang="ja-JP" altLang="en-US" smtClean="0"/>
              <a:t>マスター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29" name="日付プレースホルダー 28"/>
          <p:cNvSpPr>
            <a:spLocks noGrp="1"/>
          </p:cNvSpPr>
          <p:nvPr>
            <p:ph type="dt" sz="half" idx="2"/>
          </p:nvPr>
        </p:nvSpPr>
        <p:spPr>
          <a:xfrm>
            <a:off x="609600" y="6356351"/>
            <a:ext cx="2844800" cy="365125"/>
          </a:xfrm>
          <a:prstGeom prst="rect">
            <a:avLst/>
          </a:prstGeom>
        </p:spPr>
        <p:txBody>
          <a:bodyPr vert="horz" rtlCol="0" anchor="ctr"/>
          <a:lstStyle>
            <a:lvl1pPr algn="l" eaLnBrk="1" latinLnBrk="0" hangingPunct="1">
              <a:defRPr kumimoji="0" sz="1200">
                <a:solidFill>
                  <a:srgbClr val="080808"/>
                </a:solidFill>
              </a:defRPr>
            </a:lvl1pPr>
          </a:lstStyle>
          <a:p>
            <a:fld id="{CEFFED0E-19A6-4E7F-B0C2-CA6310B87445}" type="datetimeFigureOut">
              <a:rPr kumimoji="1" lang="ja-JP" altLang="en-US" smtClean="0"/>
              <a:t>2014/12/24</a:t>
            </a:fld>
            <a:endParaRPr kumimoji="1" lang="ja-JP" altLang="en-US"/>
          </a:p>
        </p:txBody>
      </p:sp>
      <p:sp>
        <p:nvSpPr>
          <p:cNvPr id="4" name="フッター プレースホルダー 3"/>
          <p:cNvSpPr>
            <a:spLocks noGrp="1"/>
          </p:cNvSpPr>
          <p:nvPr>
            <p:ph type="ftr" sz="quarter" idx="3"/>
          </p:nvPr>
        </p:nvSpPr>
        <p:spPr>
          <a:xfrm>
            <a:off x="4165600" y="6356351"/>
            <a:ext cx="3860800" cy="365125"/>
          </a:xfrm>
          <a:prstGeom prst="rect">
            <a:avLst/>
          </a:prstGeom>
        </p:spPr>
        <p:txBody>
          <a:bodyPr vert="horz" rtlCol="0" anchor="ctr"/>
          <a:lstStyle>
            <a:lvl1pPr algn="ctr" eaLnBrk="1" latinLnBrk="0" hangingPunct="1">
              <a:defRPr kumimoji="0" sz="1200">
                <a:solidFill>
                  <a:srgbClr val="080808"/>
                </a:solidFill>
              </a:defRPr>
            </a:lvl1pPr>
          </a:lstStyle>
          <a:p>
            <a:endParaRPr kumimoji="1" lang="ja-JP" altLang="en-US"/>
          </a:p>
        </p:txBody>
      </p:sp>
      <p:sp>
        <p:nvSpPr>
          <p:cNvPr id="10" name="スライド番号プレースホルダー 9"/>
          <p:cNvSpPr>
            <a:spLocks noGrp="1"/>
          </p:cNvSpPr>
          <p:nvPr>
            <p:ph type="sldNum" sz="quarter" idx="4"/>
          </p:nvPr>
        </p:nvSpPr>
        <p:spPr>
          <a:xfrm>
            <a:off x="8737600" y="6356351"/>
            <a:ext cx="2844800" cy="365125"/>
          </a:xfrm>
          <a:prstGeom prst="rect">
            <a:avLst/>
          </a:prstGeom>
        </p:spPr>
        <p:txBody>
          <a:bodyPr vert="horz" rtlCol="0" anchor="ctr"/>
          <a:lstStyle>
            <a:lvl1pPr algn="r" eaLnBrk="1" latinLnBrk="0" hangingPunct="1">
              <a:defRPr kumimoji="0" sz="1200">
                <a:solidFill>
                  <a:srgbClr val="080808"/>
                </a:solidFill>
              </a:defRPr>
            </a:lvl1pPr>
          </a:lstStyle>
          <a:p>
            <a:fld id="{92F68CB7-643C-4416-BA62-714E56264D2E}"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874" r:id="rId1"/>
    <p:sldLayoutId id="2147483875" r:id="rId2"/>
    <p:sldLayoutId id="2147483876" r:id="rId3"/>
    <p:sldLayoutId id="2147483877" r:id="rId4"/>
    <p:sldLayoutId id="2147483878" r:id="rId5"/>
    <p:sldLayoutId id="2147483879" r:id="rId6"/>
    <p:sldLayoutId id="2147483880" r:id="rId7"/>
    <p:sldLayoutId id="2147483881" r:id="rId8"/>
    <p:sldLayoutId id="2147483882" r:id="rId9"/>
    <p:sldLayoutId id="2147483883" r:id="rId10"/>
    <p:sldLayoutId id="2147483884" r:id="rId11"/>
  </p:sldLayoutIdLst>
  <p:txStyles>
    <p:titleStyle>
      <a:lvl1pPr algn="l" rtl="0" eaLnBrk="1" latinLnBrk="0" hangingPunct="1">
        <a:spcBef>
          <a:spcPct val="0"/>
        </a:spcBef>
        <a:buNone/>
        <a:defRPr kumimoji="1" sz="4400" baseline="0">
          <a:ln w="3175">
            <a:noFill/>
            <a:prstDash val="solid"/>
          </a:ln>
          <a:gradFill>
            <a:gsLst>
              <a:gs pos="0">
                <a:schemeClr val="accent3">
                  <a:lumMod val="40000"/>
                  <a:lumOff val="60000"/>
                </a:schemeClr>
              </a:gs>
              <a:gs pos="100000">
                <a:schemeClr val="accent3">
                  <a:lumMod val="60000"/>
                  <a:lumOff val="40000"/>
                </a:schemeClr>
              </a:gs>
            </a:gsLst>
            <a:lin ang="5400000" scaled="1"/>
          </a:gradFill>
          <a:effectLst>
            <a:outerShdw blurRad="127000" algn="tl" rotWithShape="0">
              <a:schemeClr val="tx1">
                <a:alpha val="70000"/>
              </a:schemeClr>
            </a:outerShdw>
          </a:effectLst>
          <a:latin typeface="+mj-lt"/>
          <a:ea typeface="+mj-ea"/>
          <a:cs typeface="+mj-cs"/>
        </a:defRPr>
      </a:lvl1pPr>
    </p:titleStyle>
    <p:bodyStyle>
      <a:lvl1pPr marL="342900" indent="-342900" algn="l" rtl="0" eaLnBrk="1" latinLnBrk="0" hangingPunct="1">
        <a:spcBef>
          <a:spcPct val="20000"/>
        </a:spcBef>
        <a:buClr>
          <a:schemeClr val="accent1"/>
        </a:buClr>
        <a:buSzPct val="75000"/>
        <a:buFont typeface="Wingdings"/>
        <a:buChar char="p"/>
        <a:defRPr kumimoji="1" sz="3200" baseline="0">
          <a:solidFill>
            <a:schemeClr val="tx2"/>
          </a:solidFill>
          <a:latin typeface="+mn-lt"/>
          <a:ea typeface="+mn-ea"/>
          <a:cs typeface="+mn-cs"/>
        </a:defRPr>
      </a:lvl1pPr>
      <a:lvl2pPr marL="742950" indent="-285750" algn="l" rtl="0" eaLnBrk="1" latinLnBrk="0" hangingPunct="1">
        <a:spcBef>
          <a:spcPct val="20000"/>
        </a:spcBef>
        <a:buClr>
          <a:schemeClr val="accent3"/>
        </a:buClr>
        <a:buSzPct val="65000"/>
        <a:buFont typeface="Wingdings"/>
        <a:buChar char="p"/>
        <a:defRPr kumimoji="1" sz="2800" baseline="0">
          <a:solidFill>
            <a:schemeClr val="tx2"/>
          </a:solidFill>
          <a:latin typeface="+mn-lt"/>
          <a:ea typeface="+mn-ea"/>
          <a:cs typeface="+mn-cs"/>
        </a:defRPr>
      </a:lvl2pPr>
      <a:lvl3pPr marL="1143000" indent="-228600" algn="l" rtl="0" eaLnBrk="1" latinLnBrk="0" hangingPunct="1">
        <a:spcBef>
          <a:spcPct val="20000"/>
        </a:spcBef>
        <a:buClr>
          <a:schemeClr val="accent4"/>
        </a:buClr>
        <a:buSzPct val="65000"/>
        <a:buFont typeface="Wingdings"/>
        <a:buChar char="p"/>
        <a:defRPr kumimoji="1" sz="2400" baseline="0">
          <a:solidFill>
            <a:schemeClr val="tx2"/>
          </a:solidFill>
          <a:latin typeface="+mn-lt"/>
          <a:ea typeface="+mn-ea"/>
          <a:cs typeface="+mn-cs"/>
        </a:defRPr>
      </a:lvl3pPr>
      <a:lvl4pPr marL="1600200" indent="-228600" algn="l" rtl="0" eaLnBrk="1" latinLnBrk="0" hangingPunct="1">
        <a:spcBef>
          <a:spcPct val="20000"/>
        </a:spcBef>
        <a:buClr>
          <a:schemeClr val="accent5"/>
        </a:buClr>
        <a:buSzPct val="65000"/>
        <a:buFont typeface="Wingdings"/>
        <a:buChar char="p"/>
        <a:defRPr kumimoji="1" sz="2000" baseline="0">
          <a:solidFill>
            <a:schemeClr val="tx2"/>
          </a:solidFill>
          <a:latin typeface="+mn-lt"/>
          <a:ea typeface="+mn-ea"/>
          <a:cs typeface="+mn-cs"/>
        </a:defRPr>
      </a:lvl4pPr>
      <a:lvl5pPr marL="2057400" indent="-228600" algn="l" rtl="0" eaLnBrk="1" latinLnBrk="0" hangingPunct="1">
        <a:spcBef>
          <a:spcPct val="20000"/>
        </a:spcBef>
        <a:buClr>
          <a:schemeClr val="accent2"/>
        </a:buClr>
        <a:buSzPct val="65000"/>
        <a:buFont typeface="Wingdings"/>
        <a:buChar char="p"/>
        <a:defRPr kumimoji="1" sz="2000" baseline="0">
          <a:solidFill>
            <a:schemeClr val="tx2"/>
          </a:solidFill>
          <a:latin typeface="+mn-lt"/>
          <a:ea typeface="+mn-ea"/>
          <a:cs typeface="+mn-cs"/>
        </a:defRPr>
      </a:lvl5pPr>
      <a:lvl6pPr marL="2514600" indent="-228600" algn="l" rtl="0" eaLnBrk="1" latinLnBrk="0" hangingPunct="1">
        <a:spcBef>
          <a:spcPct val="20000"/>
        </a:spcBef>
        <a:buClr>
          <a:schemeClr val="bg2"/>
        </a:buClr>
        <a:buSzPct val="55000"/>
        <a:buFont typeface="Wingdings"/>
        <a:buChar char="p"/>
        <a:defRPr kumimoji="1" sz="2000">
          <a:solidFill>
            <a:schemeClr val="tx1"/>
          </a:solidFill>
          <a:latin typeface="+mn-lt"/>
          <a:ea typeface="+mn-ea"/>
          <a:cs typeface="+mn-cs"/>
        </a:defRPr>
      </a:lvl6pPr>
      <a:lvl7pPr marL="2971800" indent="-228600" algn="l" rtl="0" eaLnBrk="1" latinLnBrk="0" hangingPunct="1">
        <a:spcBef>
          <a:spcPct val="20000"/>
        </a:spcBef>
        <a:buClr>
          <a:schemeClr val="accent6"/>
        </a:buClr>
        <a:buSzPct val="55000"/>
        <a:buFont typeface="Wingdings"/>
        <a:buChar char="p"/>
        <a:defRPr kumimoji="1" sz="2000">
          <a:solidFill>
            <a:schemeClr val="tx1"/>
          </a:solidFill>
          <a:latin typeface="+mn-lt"/>
          <a:ea typeface="+mn-ea"/>
          <a:cs typeface="+mn-cs"/>
        </a:defRPr>
      </a:lvl7pPr>
      <a:lvl8pPr marL="3429000" indent="-228600" algn="l" rtl="0" eaLnBrk="1" latinLnBrk="0" hangingPunct="1">
        <a:spcBef>
          <a:spcPct val="20000"/>
        </a:spcBef>
        <a:buClr>
          <a:schemeClr val="accent1">
            <a:tint val="60000"/>
          </a:schemeClr>
        </a:buClr>
        <a:buSzPct val="55000"/>
        <a:buFont typeface="Wingdings"/>
        <a:buChar char="p"/>
        <a:defRPr kumimoji="1" sz="2000">
          <a:solidFill>
            <a:schemeClr val="tx1"/>
          </a:solidFill>
          <a:latin typeface="+mn-lt"/>
          <a:ea typeface="+mn-ea"/>
          <a:cs typeface="+mn-cs"/>
        </a:defRPr>
      </a:lvl8pPr>
      <a:lvl9pPr marL="3886200" indent="-228600" algn="l" rtl="0" eaLnBrk="1" latinLnBrk="0" hangingPunct="1">
        <a:spcBef>
          <a:spcPct val="20000"/>
        </a:spcBef>
        <a:buClr>
          <a:schemeClr val="bg2">
            <a:tint val="60000"/>
          </a:schemeClr>
        </a:buClr>
        <a:buSzPct val="55000"/>
        <a:buFont typeface="Wingdings"/>
        <a:buChar char="p"/>
        <a:defRPr kumimoji="1" sz="2000">
          <a:solidFill>
            <a:schemeClr val="tx1"/>
          </a:solidFill>
          <a:latin typeface="+mn-lt"/>
          <a:ea typeface="+mn-ea"/>
          <a:cs typeface="+mn-cs"/>
        </a:defRPr>
      </a:lvl9pPr>
    </p:bodyStyle>
    <p:otherStyle>
      <a:lvl1pPr marL="0" algn="l" rtl="0" eaLnBrk="1" latinLnBrk="0" hangingPunct="1">
        <a:defRPr kumimoji="1">
          <a:solidFill>
            <a:schemeClr val="tx1"/>
          </a:solidFill>
          <a:latin typeface="+mn-lt"/>
          <a:ea typeface="+mn-ea"/>
          <a:cs typeface="+mn-cs"/>
        </a:defRPr>
      </a:lvl1pPr>
      <a:lvl2pPr marL="457200" algn="l" rtl="0" eaLnBrk="1" latinLnBrk="0" hangingPunct="1">
        <a:defRPr kumimoji="1">
          <a:solidFill>
            <a:schemeClr val="tx1"/>
          </a:solidFill>
          <a:latin typeface="+mn-lt"/>
          <a:ea typeface="+mn-ea"/>
          <a:cs typeface="+mn-cs"/>
        </a:defRPr>
      </a:lvl2pPr>
      <a:lvl3pPr marL="914400" algn="l" rtl="0" eaLnBrk="1" latinLnBrk="0" hangingPunct="1">
        <a:defRPr kumimoji="1">
          <a:solidFill>
            <a:schemeClr val="tx1"/>
          </a:solidFill>
          <a:latin typeface="+mn-lt"/>
          <a:ea typeface="+mn-ea"/>
          <a:cs typeface="+mn-cs"/>
        </a:defRPr>
      </a:lvl3pPr>
      <a:lvl4pPr marL="1371600" algn="l" rtl="0" eaLnBrk="1" latinLnBrk="0" hangingPunct="1">
        <a:defRPr kumimoji="1">
          <a:solidFill>
            <a:schemeClr val="tx1"/>
          </a:solidFill>
          <a:latin typeface="+mn-lt"/>
          <a:ea typeface="+mn-ea"/>
          <a:cs typeface="+mn-cs"/>
        </a:defRPr>
      </a:lvl4pPr>
      <a:lvl5pPr marL="1828800" algn="l" rtl="0" eaLnBrk="1" latinLnBrk="0" hangingPunct="1">
        <a:defRPr kumimoji="1">
          <a:solidFill>
            <a:schemeClr val="tx1"/>
          </a:solidFill>
          <a:latin typeface="+mn-lt"/>
          <a:ea typeface="+mn-ea"/>
          <a:cs typeface="+mn-cs"/>
        </a:defRPr>
      </a:lvl5pPr>
      <a:lvl6pPr marL="2286000" algn="l" rtl="0" eaLnBrk="1" latinLnBrk="0" hangingPunct="1">
        <a:defRPr kumimoji="1">
          <a:solidFill>
            <a:schemeClr val="tx1"/>
          </a:solidFill>
          <a:latin typeface="+mn-lt"/>
          <a:ea typeface="+mn-ea"/>
          <a:cs typeface="+mn-cs"/>
        </a:defRPr>
      </a:lvl6pPr>
      <a:lvl7pPr marL="2743200" algn="l" rtl="0" eaLnBrk="1" latinLnBrk="0" hangingPunct="1">
        <a:defRPr kumimoji="1">
          <a:solidFill>
            <a:schemeClr val="tx1"/>
          </a:solidFill>
          <a:latin typeface="+mn-lt"/>
          <a:ea typeface="+mn-ea"/>
          <a:cs typeface="+mn-cs"/>
        </a:defRPr>
      </a:lvl7pPr>
      <a:lvl8pPr marL="3200400" algn="l" rtl="0" eaLnBrk="1" latinLnBrk="0" hangingPunct="1">
        <a:defRPr kumimoji="1">
          <a:solidFill>
            <a:schemeClr val="tx1"/>
          </a:solidFill>
          <a:latin typeface="+mn-lt"/>
          <a:ea typeface="+mn-ea"/>
          <a:cs typeface="+mn-cs"/>
        </a:defRPr>
      </a:lvl8pPr>
      <a:lvl9pPr marL="3657600" algn="l" rtl="0" eaLnBrk="1" latinLnBrk="0" hangingPunct="1">
        <a:defRPr kumimoji="1">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12192000"/>
          </a:xfrm>
          <a:prstGeom prst="rect">
            <a:avLst/>
          </a:prstGeom>
        </p:spPr>
      </p:pic>
      <p:sp>
        <p:nvSpPr>
          <p:cNvPr id="3" name="サブタイトル 2"/>
          <p:cNvSpPr>
            <a:spLocks noGrp="1"/>
          </p:cNvSpPr>
          <p:nvPr>
            <p:ph type="subTitle" idx="1"/>
          </p:nvPr>
        </p:nvSpPr>
        <p:spPr>
          <a:xfrm>
            <a:off x="945690" y="3632452"/>
            <a:ext cx="7197726" cy="1405467"/>
          </a:xfrm>
        </p:spPr>
        <p:txBody>
          <a:bodyPr>
            <a:noAutofit/>
          </a:bodyPr>
          <a:lstStyle/>
          <a:p>
            <a:pPr algn="l"/>
            <a:r>
              <a:rPr lang="en-US" altLang="ja-JP" sz="2400" dirty="0" smtClean="0">
                <a:solidFill>
                  <a:schemeClr val="bg1"/>
                </a:solidFill>
              </a:rPr>
              <a:t>GT3	</a:t>
            </a:r>
            <a:r>
              <a:rPr lang="ja-JP" altLang="en-US" sz="2400" dirty="0" smtClean="0">
                <a:solidFill>
                  <a:schemeClr val="bg1"/>
                </a:solidFill>
              </a:rPr>
              <a:t>チーム</a:t>
            </a:r>
            <a:r>
              <a:rPr lang="ja-JP" altLang="en-US" sz="4000" dirty="0" smtClean="0">
                <a:solidFill>
                  <a:schemeClr val="bg1"/>
                </a:solidFill>
              </a:rPr>
              <a:t>酔</a:t>
            </a:r>
            <a:r>
              <a:rPr lang="ja-JP" altLang="en-US" sz="4000" dirty="0" smtClean="0">
                <a:solidFill>
                  <a:schemeClr val="bg1"/>
                </a:solidFill>
              </a:rPr>
              <a:t>餃子</a:t>
            </a:r>
            <a:endParaRPr lang="en-US" altLang="ja-JP" sz="4000" dirty="0" smtClean="0">
              <a:solidFill>
                <a:schemeClr val="bg1"/>
              </a:solidFill>
            </a:endParaRPr>
          </a:p>
          <a:p>
            <a:pPr algn="l"/>
            <a:r>
              <a:rPr lang="en-US" altLang="ja-JP" sz="2000" dirty="0" smtClean="0">
                <a:solidFill>
                  <a:schemeClr val="bg1"/>
                </a:solidFill>
              </a:rPr>
              <a:t>23</a:t>
            </a:r>
            <a:r>
              <a:rPr lang="ja-JP" altLang="en-US" sz="2000" dirty="0" smtClean="0">
                <a:solidFill>
                  <a:schemeClr val="bg1"/>
                </a:solidFill>
              </a:rPr>
              <a:t>番</a:t>
            </a:r>
            <a:r>
              <a:rPr lang="en-US" altLang="ja-JP" sz="2000" dirty="0" smtClean="0">
                <a:solidFill>
                  <a:schemeClr val="bg1"/>
                </a:solidFill>
              </a:rPr>
              <a:t>		</a:t>
            </a:r>
            <a:r>
              <a:rPr lang="ja-JP" altLang="en-US" sz="2000" dirty="0" smtClean="0">
                <a:solidFill>
                  <a:schemeClr val="bg1"/>
                </a:solidFill>
              </a:rPr>
              <a:t>鷲津　俊太</a:t>
            </a:r>
            <a:endParaRPr lang="en-US" altLang="ja-JP" sz="2000" dirty="0" smtClean="0">
              <a:solidFill>
                <a:schemeClr val="bg1"/>
              </a:solidFill>
            </a:endParaRPr>
          </a:p>
          <a:p>
            <a:pPr algn="l"/>
            <a:r>
              <a:rPr lang="en-US" altLang="ja-JP" sz="2000" dirty="0" smtClean="0">
                <a:solidFill>
                  <a:schemeClr val="bg1"/>
                </a:solidFill>
              </a:rPr>
              <a:t>2</a:t>
            </a:r>
            <a:r>
              <a:rPr lang="ja-JP" altLang="en-US" sz="2000" dirty="0" smtClean="0">
                <a:solidFill>
                  <a:schemeClr val="bg1"/>
                </a:solidFill>
              </a:rPr>
              <a:t>番</a:t>
            </a:r>
            <a:r>
              <a:rPr lang="en-US" altLang="ja-JP" sz="2000" dirty="0" smtClean="0">
                <a:solidFill>
                  <a:schemeClr val="bg1"/>
                </a:solidFill>
              </a:rPr>
              <a:t>		</a:t>
            </a:r>
            <a:r>
              <a:rPr lang="ja-JP" altLang="en-US" sz="2000" dirty="0" smtClean="0">
                <a:solidFill>
                  <a:schemeClr val="bg1"/>
                </a:solidFill>
              </a:rPr>
              <a:t>浅尾</a:t>
            </a:r>
            <a:r>
              <a:rPr lang="ja-JP" altLang="en-US" sz="2000" dirty="0" smtClean="0">
                <a:solidFill>
                  <a:schemeClr val="bg1"/>
                </a:solidFill>
              </a:rPr>
              <a:t>　宗彦</a:t>
            </a:r>
            <a:endParaRPr lang="en-US" altLang="ja-JP" sz="2000" dirty="0" smtClean="0">
              <a:solidFill>
                <a:schemeClr val="bg1"/>
              </a:solidFill>
            </a:endParaRPr>
          </a:p>
          <a:p>
            <a:pPr algn="l"/>
            <a:r>
              <a:rPr lang="en-US" altLang="ja-JP" sz="2000" dirty="0" smtClean="0">
                <a:solidFill>
                  <a:schemeClr val="bg1"/>
                </a:solidFill>
              </a:rPr>
              <a:t>8</a:t>
            </a:r>
            <a:r>
              <a:rPr lang="ja-JP" altLang="en-US" sz="2000" dirty="0" smtClean="0">
                <a:solidFill>
                  <a:schemeClr val="bg1"/>
                </a:solidFill>
              </a:rPr>
              <a:t>番</a:t>
            </a:r>
            <a:r>
              <a:rPr lang="en-US" altLang="ja-JP" sz="2000" dirty="0" smtClean="0">
                <a:solidFill>
                  <a:schemeClr val="bg1"/>
                </a:solidFill>
              </a:rPr>
              <a:t>		</a:t>
            </a:r>
            <a:r>
              <a:rPr lang="ja-JP" altLang="en-US" sz="2000" dirty="0" smtClean="0">
                <a:solidFill>
                  <a:schemeClr val="bg1"/>
                </a:solidFill>
              </a:rPr>
              <a:t>河辺　拓也</a:t>
            </a:r>
            <a:endParaRPr lang="en-US" altLang="ja-JP" sz="2000" dirty="0" smtClean="0">
              <a:solidFill>
                <a:schemeClr val="bg1"/>
              </a:solidFill>
            </a:endParaRPr>
          </a:p>
          <a:p>
            <a:pPr algn="l"/>
            <a:r>
              <a:rPr lang="en-US" altLang="ja-JP" sz="2000" dirty="0" smtClean="0">
                <a:solidFill>
                  <a:schemeClr val="bg1"/>
                </a:solidFill>
              </a:rPr>
              <a:t>10</a:t>
            </a:r>
            <a:r>
              <a:rPr lang="ja-JP" altLang="en-US" sz="2000" dirty="0" smtClean="0">
                <a:solidFill>
                  <a:schemeClr val="bg1"/>
                </a:solidFill>
              </a:rPr>
              <a:t>番</a:t>
            </a:r>
            <a:r>
              <a:rPr lang="en-US" altLang="ja-JP" sz="2000" dirty="0">
                <a:solidFill>
                  <a:schemeClr val="bg1"/>
                </a:solidFill>
              </a:rPr>
              <a:t>	</a:t>
            </a:r>
            <a:r>
              <a:rPr lang="en-US" altLang="ja-JP" sz="2000" dirty="0" smtClean="0">
                <a:solidFill>
                  <a:schemeClr val="bg1"/>
                </a:solidFill>
              </a:rPr>
              <a:t>	</a:t>
            </a:r>
            <a:r>
              <a:rPr lang="ja-JP" altLang="en-US" sz="2000" dirty="0" smtClean="0">
                <a:solidFill>
                  <a:schemeClr val="bg1"/>
                </a:solidFill>
              </a:rPr>
              <a:t>瀧口　昂成</a:t>
            </a:r>
            <a:endParaRPr lang="en-US" altLang="ja-JP" sz="2000" dirty="0">
              <a:solidFill>
                <a:schemeClr val="bg1"/>
              </a:solidFill>
            </a:endParaRPr>
          </a:p>
          <a:p>
            <a:pPr algn="l"/>
            <a:r>
              <a:rPr lang="en-US" altLang="ja-JP" sz="2000" dirty="0" smtClean="0">
                <a:solidFill>
                  <a:schemeClr val="bg1"/>
                </a:solidFill>
              </a:rPr>
              <a:t>14</a:t>
            </a:r>
            <a:r>
              <a:rPr lang="ja-JP" altLang="en-US" sz="2000" dirty="0">
                <a:solidFill>
                  <a:schemeClr val="bg1"/>
                </a:solidFill>
              </a:rPr>
              <a:t>番</a:t>
            </a:r>
            <a:r>
              <a:rPr lang="en-US" altLang="ja-JP" sz="2000" dirty="0">
                <a:solidFill>
                  <a:schemeClr val="bg1"/>
                </a:solidFill>
              </a:rPr>
              <a:t>	</a:t>
            </a:r>
            <a:r>
              <a:rPr lang="en-US" altLang="ja-JP" sz="2000" dirty="0" smtClean="0">
                <a:solidFill>
                  <a:schemeClr val="bg1"/>
                </a:solidFill>
              </a:rPr>
              <a:t>	</a:t>
            </a:r>
            <a:r>
              <a:rPr lang="ja-JP" altLang="en-US" sz="2000" dirty="0" smtClean="0">
                <a:solidFill>
                  <a:schemeClr val="bg1"/>
                </a:solidFill>
              </a:rPr>
              <a:t>兵藤　慈憂座</a:t>
            </a:r>
            <a:endParaRPr lang="en-US" altLang="ja-JP" sz="2000" dirty="0" smtClean="0">
              <a:solidFill>
                <a:schemeClr val="bg1"/>
              </a:solidFill>
            </a:endParaRPr>
          </a:p>
          <a:p>
            <a:pPr algn="l"/>
            <a:r>
              <a:rPr lang="en-US" altLang="ja-JP" sz="2000" dirty="0" smtClean="0">
                <a:solidFill>
                  <a:schemeClr val="bg1"/>
                </a:solidFill>
              </a:rPr>
              <a:t>19</a:t>
            </a:r>
            <a:r>
              <a:rPr lang="ja-JP" altLang="en-US" sz="2000" dirty="0">
                <a:solidFill>
                  <a:schemeClr val="bg1"/>
                </a:solidFill>
              </a:rPr>
              <a:t>番</a:t>
            </a:r>
            <a:r>
              <a:rPr lang="en-US" altLang="ja-JP" sz="2000" dirty="0" smtClean="0">
                <a:solidFill>
                  <a:schemeClr val="bg1"/>
                </a:solidFill>
              </a:rPr>
              <a:t>		</a:t>
            </a:r>
            <a:r>
              <a:rPr lang="ja-JP" altLang="en-US" sz="2000" dirty="0" smtClean="0">
                <a:solidFill>
                  <a:schemeClr val="bg1"/>
                </a:solidFill>
              </a:rPr>
              <a:t>森</a:t>
            </a:r>
            <a:r>
              <a:rPr lang="en-US" altLang="ja-JP" sz="2000" dirty="0" smtClean="0">
                <a:solidFill>
                  <a:schemeClr val="bg1"/>
                </a:solidFill>
              </a:rPr>
              <a:t>	</a:t>
            </a:r>
            <a:r>
              <a:rPr lang="ja-JP" altLang="en-US" sz="2000" dirty="0" smtClean="0">
                <a:solidFill>
                  <a:schemeClr val="bg1"/>
                </a:solidFill>
              </a:rPr>
              <a:t>勇介</a:t>
            </a:r>
            <a:endParaRPr lang="en-US" altLang="ja-JP" sz="2000" dirty="0" smtClean="0">
              <a:solidFill>
                <a:schemeClr val="bg1"/>
              </a:solidFill>
            </a:endParaRPr>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1578" y="-90152"/>
            <a:ext cx="6501587" cy="6501587"/>
          </a:xfrm>
          <a:prstGeom prst="rect">
            <a:avLst/>
          </a:prstGeom>
        </p:spPr>
      </p:pic>
    </p:spTree>
    <p:extLst>
      <p:ext uri="{BB962C8B-B14F-4D97-AF65-F5344CB8AC3E}">
        <p14:creationId xmlns:p14="http://schemas.microsoft.com/office/powerpoint/2010/main" val="23921039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0229" y="146304"/>
            <a:ext cx="10972800" cy="878188"/>
          </a:xfrm>
        </p:spPr>
        <p:txBody>
          <a:bodyPr>
            <a:normAutofit/>
          </a:bodyPr>
          <a:lstStyle/>
          <a:p>
            <a:r>
              <a:rPr lang="ja-JP" altLang="en-US" sz="4800" dirty="0" smtClean="0"/>
              <a:t>瀧口</a:t>
            </a:r>
            <a:r>
              <a:rPr lang="ja-JP" altLang="en-US" sz="4800" dirty="0"/>
              <a:t>＝</a:t>
            </a:r>
            <a:r>
              <a:rPr lang="ja-JP" altLang="en-US" sz="4800" dirty="0" smtClean="0"/>
              <a:t>メイン・構成</a:t>
            </a:r>
            <a:endParaRPr lang="en-US" altLang="ja-JP" sz="4800" dirty="0">
              <a:solidFill>
                <a:schemeClr val="bg1"/>
              </a:solidFill>
            </a:endParaRPr>
          </a:p>
        </p:txBody>
      </p:sp>
      <p:sp>
        <p:nvSpPr>
          <p:cNvPr id="3" name="コンテンツ プレースホルダー 2"/>
          <p:cNvSpPr>
            <a:spLocks noGrp="1"/>
          </p:cNvSpPr>
          <p:nvPr>
            <p:ph idx="1"/>
          </p:nvPr>
        </p:nvSpPr>
        <p:spPr/>
        <p:txBody>
          <a:bodyPr>
            <a:normAutofit/>
          </a:bodyPr>
          <a:lstStyle/>
          <a:p>
            <a:r>
              <a:rPr lang="ja-JP" altLang="en-US" dirty="0"/>
              <a:t>・ゲームプレイ</a:t>
            </a:r>
          </a:p>
          <a:p>
            <a:pPr marL="0" indent="0">
              <a:buNone/>
            </a:pPr>
            <a:r>
              <a:rPr lang="ja-JP" altLang="en-US" dirty="0" smtClean="0"/>
              <a:t>ダメージ</a:t>
            </a:r>
            <a:r>
              <a:rPr lang="ja-JP" altLang="en-US" dirty="0"/>
              <a:t>を受けた際にモーションをつける事で視覚的に分かりやすく</a:t>
            </a:r>
          </a:p>
          <a:p>
            <a:pPr marL="0" indent="0">
              <a:buNone/>
            </a:pPr>
            <a:endParaRPr lang="en-US" altLang="ja-JP" dirty="0" smtClean="0"/>
          </a:p>
          <a:p>
            <a:pPr marL="0" indent="0">
              <a:buNone/>
            </a:pPr>
            <a:endParaRPr lang="ja-JP" altLang="en-US" dirty="0"/>
          </a:p>
          <a:p>
            <a:r>
              <a:rPr lang="ja-JP" altLang="en-US" dirty="0"/>
              <a:t>・ゲームタイトル</a:t>
            </a:r>
            <a:r>
              <a:rPr lang="en-US" altLang="ja-JP" dirty="0"/>
              <a:t>/</a:t>
            </a:r>
            <a:r>
              <a:rPr lang="ja-JP" altLang="en-US" dirty="0"/>
              <a:t>オーバー</a:t>
            </a:r>
            <a:r>
              <a:rPr lang="en-US" altLang="ja-JP" dirty="0"/>
              <a:t>/</a:t>
            </a:r>
            <a:r>
              <a:rPr lang="ja-JP" altLang="en-US" dirty="0"/>
              <a:t>クリア</a:t>
            </a:r>
          </a:p>
          <a:p>
            <a:pPr marL="0" indent="0">
              <a:buNone/>
            </a:pPr>
            <a:r>
              <a:rPr lang="ja-JP" altLang="en-US" dirty="0" smtClean="0"/>
              <a:t>画面</a:t>
            </a:r>
            <a:r>
              <a:rPr lang="ja-JP" altLang="en-US" dirty="0"/>
              <a:t>に動きがなかったので何かしら動くように</a:t>
            </a:r>
            <a:endParaRPr kumimoji="1" lang="ja-JP" altLang="en-US" dirty="0"/>
          </a:p>
        </p:txBody>
      </p:sp>
    </p:spTree>
    <p:extLst>
      <p:ext uri="{BB962C8B-B14F-4D97-AF65-F5344CB8AC3E}">
        <p14:creationId xmlns:p14="http://schemas.microsoft.com/office/powerpoint/2010/main" val="14974428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sz="4800" dirty="0" smtClean="0"/>
              <a:t>ゲーム</a:t>
            </a:r>
            <a:r>
              <a:rPr lang="ja-JP" altLang="en-US" sz="4800" dirty="0"/>
              <a:t>時間の制御</a:t>
            </a:r>
            <a:endParaRPr lang="ja-JP" altLang="en-US" sz="4800" dirty="0"/>
          </a:p>
        </p:txBody>
      </p:sp>
      <p:sp>
        <p:nvSpPr>
          <p:cNvPr id="3" name="コンテンツ プレースホルダー 2"/>
          <p:cNvSpPr>
            <a:spLocks noGrp="1"/>
          </p:cNvSpPr>
          <p:nvPr>
            <p:ph idx="1"/>
          </p:nvPr>
        </p:nvSpPr>
        <p:spPr>
          <a:xfrm>
            <a:off x="658368" y="1463040"/>
            <a:ext cx="11009376" cy="5157216"/>
          </a:xfrm>
        </p:spPr>
        <p:txBody>
          <a:bodyPr>
            <a:noAutofit/>
          </a:bodyPr>
          <a:lstStyle/>
          <a:p>
            <a:endParaRPr lang="ja-JP" altLang="en-US" sz="2400" dirty="0"/>
          </a:p>
          <a:p>
            <a:pPr marL="0" indent="0">
              <a:buNone/>
            </a:pPr>
            <a:r>
              <a:rPr lang="en-US" altLang="ja-JP" sz="1800" b="1" dirty="0"/>
              <a:t>Time</a:t>
            </a:r>
            <a:r>
              <a:rPr lang="ja-JP" altLang="en-US" sz="1800" b="1" dirty="0"/>
              <a:t>クラス内にある</a:t>
            </a:r>
            <a:r>
              <a:rPr lang="en-US" altLang="ja-JP" sz="1800" b="1" dirty="0" err="1"/>
              <a:t>timeScale</a:t>
            </a:r>
            <a:r>
              <a:rPr lang="ja-JP" altLang="en-US" sz="1800" b="1" dirty="0"/>
              <a:t>に値を設定することに</a:t>
            </a:r>
            <a:r>
              <a:rPr lang="ja-JP" altLang="en-US" sz="1800" b="1" dirty="0" smtClean="0"/>
              <a:t>よってゲーム内</a:t>
            </a:r>
            <a:r>
              <a:rPr lang="ja-JP" altLang="en-US" sz="1800" b="1" dirty="0"/>
              <a:t>の時間の動きを制御すること</a:t>
            </a:r>
            <a:r>
              <a:rPr lang="ja-JP" altLang="en-US" sz="1800" b="1" dirty="0" smtClean="0"/>
              <a:t>が</a:t>
            </a:r>
            <a:endParaRPr lang="en-US" altLang="ja-JP" sz="1800" b="1" dirty="0" smtClean="0"/>
          </a:p>
          <a:p>
            <a:pPr marL="0" indent="0">
              <a:buNone/>
            </a:pPr>
            <a:r>
              <a:rPr lang="ja-JP" altLang="en-US" sz="1800" b="1" dirty="0" smtClean="0"/>
              <a:t>できる</a:t>
            </a:r>
            <a:r>
              <a:rPr lang="ja-JP" altLang="en-US" sz="1800" b="1" dirty="0"/>
              <a:t>。</a:t>
            </a:r>
          </a:p>
          <a:p>
            <a:pPr marL="0" indent="0">
              <a:buNone/>
            </a:pPr>
            <a:r>
              <a:rPr lang="ja-JP" altLang="en-US" sz="1800" b="1" dirty="0"/>
              <a:t>これを利用することで一時的なアニメーションのスローやポーズ画面</a:t>
            </a:r>
            <a:r>
              <a:rPr lang="ja-JP" altLang="en-US" sz="1800" b="1" dirty="0" smtClean="0"/>
              <a:t>を簡単</a:t>
            </a:r>
            <a:r>
              <a:rPr lang="ja-JP" altLang="en-US" sz="1800" b="1" dirty="0"/>
              <a:t>に作り出すことが</a:t>
            </a:r>
            <a:r>
              <a:rPr lang="ja-JP" altLang="en-US" sz="1800" b="1" dirty="0" smtClean="0"/>
              <a:t>可能</a:t>
            </a:r>
            <a:endParaRPr lang="en-US" altLang="ja-JP" sz="1800" b="1" dirty="0" smtClean="0"/>
          </a:p>
          <a:p>
            <a:endParaRPr lang="ja-JP" altLang="en-US" sz="1800" b="1" dirty="0"/>
          </a:p>
          <a:p>
            <a:r>
              <a:rPr lang="en-US" altLang="ja-JP" sz="1800" b="1" dirty="0"/>
              <a:t>2   = 2</a:t>
            </a:r>
            <a:r>
              <a:rPr lang="ja-JP" altLang="en-US" sz="1800" b="1" dirty="0"/>
              <a:t>倍の速度</a:t>
            </a:r>
          </a:p>
          <a:p>
            <a:r>
              <a:rPr lang="en-US" altLang="ja-JP" sz="1800" b="1" dirty="0"/>
              <a:t>1   = </a:t>
            </a:r>
            <a:r>
              <a:rPr lang="ja-JP" altLang="en-US" sz="1800" b="1" dirty="0"/>
              <a:t>通常速度</a:t>
            </a:r>
          </a:p>
          <a:p>
            <a:r>
              <a:rPr lang="en-US" altLang="ja-JP" sz="1800" b="1" dirty="0"/>
              <a:t>0.5 = </a:t>
            </a:r>
            <a:r>
              <a:rPr lang="ja-JP" altLang="en-US" sz="1800" b="1" dirty="0"/>
              <a:t>半分の速度</a:t>
            </a:r>
          </a:p>
          <a:p>
            <a:r>
              <a:rPr lang="en-US" altLang="ja-JP" sz="1800" b="1" dirty="0"/>
              <a:t>0   = </a:t>
            </a:r>
            <a:r>
              <a:rPr lang="ja-JP" altLang="en-US" sz="1800" b="1" dirty="0"/>
              <a:t>停止 </a:t>
            </a:r>
            <a:endParaRPr lang="en-US" altLang="ja-JP" sz="1800" b="1" dirty="0" smtClean="0"/>
          </a:p>
          <a:p>
            <a:endParaRPr lang="ja-JP" altLang="en-US" sz="1800" b="1" dirty="0"/>
          </a:p>
          <a:p>
            <a:pPr marL="0" indent="0">
              <a:buNone/>
            </a:pPr>
            <a:r>
              <a:rPr lang="ja-JP" altLang="en-US" sz="1800" b="1" dirty="0"/>
              <a:t>ただし、内部で</a:t>
            </a:r>
            <a:r>
              <a:rPr lang="en-US" altLang="ja-JP" sz="1800" b="1" dirty="0" err="1"/>
              <a:t>timeScale</a:t>
            </a:r>
            <a:r>
              <a:rPr lang="ja-JP" altLang="en-US" sz="1800" b="1" dirty="0"/>
              <a:t>値を使用しているもの</a:t>
            </a:r>
            <a:r>
              <a:rPr lang="en-US" altLang="ja-JP" sz="1800" b="1" dirty="0"/>
              <a:t>(</a:t>
            </a:r>
            <a:r>
              <a:rPr lang="ja-JP" altLang="en-US" sz="1800" b="1" dirty="0"/>
              <a:t>リジットボディ等</a:t>
            </a:r>
            <a:r>
              <a:rPr lang="en-US" altLang="ja-JP" sz="1800" b="1" dirty="0"/>
              <a:t>)</a:t>
            </a:r>
            <a:r>
              <a:rPr lang="ja-JP" altLang="en-US" sz="1800" b="1" dirty="0"/>
              <a:t>にしか影響しないので</a:t>
            </a:r>
            <a:r>
              <a:rPr lang="ja-JP" altLang="en-US" sz="1800" b="1" dirty="0" smtClean="0"/>
              <a:t>注意</a:t>
            </a:r>
            <a:endParaRPr lang="ja-JP" altLang="en-US" sz="1800" b="1" dirty="0"/>
          </a:p>
          <a:p>
            <a:pPr marL="0" indent="0">
              <a:buNone/>
            </a:pPr>
            <a:r>
              <a:rPr lang="en-US" altLang="ja-JP" sz="1800" b="1" dirty="0" err="1"/>
              <a:t>timeScale</a:t>
            </a:r>
            <a:r>
              <a:rPr lang="ja-JP" altLang="en-US" sz="1800" b="1" dirty="0"/>
              <a:t>の値の変更は全てのオブジェクトに影響してしまうため、</a:t>
            </a:r>
            <a:r>
              <a:rPr lang="en-US" altLang="ja-JP" sz="1800" b="1" dirty="0" err="1"/>
              <a:t>timeScale</a:t>
            </a:r>
            <a:r>
              <a:rPr lang="ja-JP" altLang="en-US" sz="1800" b="1" dirty="0"/>
              <a:t>値の影響を受けたくない場合</a:t>
            </a:r>
            <a:r>
              <a:rPr lang="ja-JP" altLang="en-US" sz="1800" b="1" dirty="0" smtClean="0"/>
              <a:t>は、オブジェクト</a:t>
            </a:r>
            <a:r>
              <a:rPr lang="ja-JP" altLang="en-US" sz="1800" b="1" dirty="0"/>
              <a:t>選択→ </a:t>
            </a:r>
            <a:r>
              <a:rPr lang="en-US" altLang="ja-JP" sz="1800" b="1" dirty="0"/>
              <a:t>Add Component → Animator</a:t>
            </a:r>
            <a:r>
              <a:rPr lang="ja-JP" altLang="en-US" sz="1800" b="1" dirty="0"/>
              <a:t>追加 → </a:t>
            </a:r>
            <a:r>
              <a:rPr lang="en-US" altLang="ja-JP" sz="1800" b="1" dirty="0"/>
              <a:t>Update Mode</a:t>
            </a:r>
            <a:r>
              <a:rPr lang="ja-JP" altLang="en-US" sz="1800" b="1" dirty="0"/>
              <a:t>を</a:t>
            </a:r>
            <a:r>
              <a:rPr lang="en-US" altLang="ja-JP" sz="1800" b="1" dirty="0"/>
              <a:t>Unscaled Time</a:t>
            </a:r>
            <a:r>
              <a:rPr lang="ja-JP" altLang="en-US" sz="1800" b="1" dirty="0"/>
              <a:t>に</a:t>
            </a:r>
            <a:r>
              <a:rPr lang="ja-JP" altLang="en-US" sz="1800" b="1" dirty="0" smtClean="0"/>
              <a:t>変更</a:t>
            </a:r>
            <a:endParaRPr lang="en-US" altLang="ja-JP" sz="1800" b="1" dirty="0" smtClean="0"/>
          </a:p>
          <a:p>
            <a:pPr marL="0" indent="0">
              <a:buNone/>
            </a:pPr>
            <a:r>
              <a:rPr lang="ja-JP" altLang="en-US" sz="1800" b="1" dirty="0" smtClean="0"/>
              <a:t>これ</a:t>
            </a:r>
            <a:r>
              <a:rPr lang="ja-JP" altLang="en-US" sz="1800" b="1" dirty="0"/>
              <a:t>でアニメーションに</a:t>
            </a:r>
            <a:r>
              <a:rPr lang="en-US" altLang="ja-JP" sz="1800" b="1" dirty="0" err="1"/>
              <a:t>timeScale</a:t>
            </a:r>
            <a:r>
              <a:rPr lang="ja-JP" altLang="en-US" sz="1800" b="1" dirty="0"/>
              <a:t>の影響を受けなくすることが出来る。</a:t>
            </a:r>
            <a:endParaRPr kumimoji="1" lang="ja-JP" altLang="en-US" sz="1800" b="1" dirty="0"/>
          </a:p>
        </p:txBody>
      </p:sp>
    </p:spTree>
    <p:extLst>
      <p:ext uri="{BB962C8B-B14F-4D97-AF65-F5344CB8AC3E}">
        <p14:creationId xmlns:p14="http://schemas.microsoft.com/office/powerpoint/2010/main" val="36668749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sz="4800" dirty="0" err="1" smtClean="0"/>
              <a:t>uGUI</a:t>
            </a:r>
            <a:endParaRPr kumimoji="1" lang="ja-JP" altLang="en-US" sz="4800" dirty="0"/>
          </a:p>
        </p:txBody>
      </p:sp>
      <p:sp>
        <p:nvSpPr>
          <p:cNvPr id="3" name="コンテンツ プレースホルダー 2"/>
          <p:cNvSpPr>
            <a:spLocks noGrp="1"/>
          </p:cNvSpPr>
          <p:nvPr>
            <p:ph idx="1"/>
          </p:nvPr>
        </p:nvSpPr>
        <p:spPr>
          <a:xfrm>
            <a:off x="733879" y="1243141"/>
            <a:ext cx="3360373" cy="1950974"/>
          </a:xfrm>
          <a:ln w="31750">
            <a:solidFill>
              <a:srgbClr val="FF0000"/>
            </a:solidFill>
          </a:ln>
        </p:spPr>
        <p:txBody>
          <a:bodyPr>
            <a:noAutofit/>
          </a:bodyPr>
          <a:lstStyle/>
          <a:p>
            <a:pPr marL="0" indent="0">
              <a:buNone/>
            </a:pPr>
            <a:r>
              <a:rPr kumimoji="1" lang="ja-JP" altLang="en-US" sz="2800" dirty="0" smtClean="0"/>
              <a:t>使いやすい</a:t>
            </a:r>
            <a:r>
              <a:rPr kumimoji="1" lang="en-US" altLang="ja-JP" sz="2800" dirty="0" smtClean="0"/>
              <a:t>UI</a:t>
            </a:r>
          </a:p>
          <a:p>
            <a:pPr marL="0" indent="0">
              <a:buNone/>
            </a:pPr>
            <a:r>
              <a:rPr lang="en-US" altLang="ja-JP" sz="2800" dirty="0"/>
              <a:t>	</a:t>
            </a:r>
            <a:r>
              <a:rPr lang="ja-JP" altLang="en-US" sz="2000" dirty="0" smtClean="0"/>
              <a:t>良い大きさ</a:t>
            </a:r>
            <a:endParaRPr lang="en-US" altLang="ja-JP" sz="2000" dirty="0" smtClean="0"/>
          </a:p>
          <a:p>
            <a:pPr marL="0" indent="0">
              <a:buNone/>
            </a:pPr>
            <a:r>
              <a:rPr kumimoji="1" lang="en-US" altLang="ja-JP" sz="2000" dirty="0"/>
              <a:t>	</a:t>
            </a:r>
            <a:r>
              <a:rPr kumimoji="1" lang="ja-JP" altLang="en-US" sz="2000" dirty="0" smtClean="0"/>
              <a:t>良い位置</a:t>
            </a:r>
            <a:endParaRPr kumimoji="1" lang="en-US" altLang="ja-JP" sz="2000" dirty="0" smtClean="0"/>
          </a:p>
          <a:p>
            <a:pPr marL="0" indent="0">
              <a:buNone/>
            </a:pPr>
            <a:r>
              <a:rPr lang="en-US" altLang="ja-JP" sz="2000" dirty="0"/>
              <a:t>	</a:t>
            </a:r>
            <a:r>
              <a:rPr lang="ja-JP" altLang="en-US" sz="2000" dirty="0" smtClean="0"/>
              <a:t>良い数</a:t>
            </a:r>
            <a:endParaRPr lang="en-US" altLang="ja-JP" sz="2000" dirty="0" smtClean="0"/>
          </a:p>
        </p:txBody>
      </p:sp>
      <p:sp>
        <p:nvSpPr>
          <p:cNvPr id="4" name="テキスト ボックス 3"/>
          <p:cNvSpPr txBox="1"/>
          <p:nvPr/>
        </p:nvSpPr>
        <p:spPr>
          <a:xfrm>
            <a:off x="597409" y="3206561"/>
            <a:ext cx="11155680" cy="3323987"/>
          </a:xfrm>
          <a:prstGeom prst="rect">
            <a:avLst/>
          </a:prstGeom>
          <a:noFill/>
        </p:spPr>
        <p:txBody>
          <a:bodyPr wrap="square" rtlCol="0">
            <a:spAutoFit/>
          </a:bodyPr>
          <a:lstStyle/>
          <a:p>
            <a:r>
              <a:rPr lang="ja-JP" altLang="en-US" sz="2400" b="1" u="sng" dirty="0"/>
              <a:t>・</a:t>
            </a:r>
            <a:r>
              <a:rPr lang="ja-JP" altLang="en-US" sz="2400" b="1" u="sng" dirty="0" smtClean="0"/>
              <a:t>操作</a:t>
            </a:r>
            <a:endParaRPr lang="en-US" altLang="ja-JP" sz="2400" b="1" u="sng" dirty="0" smtClean="0"/>
          </a:p>
          <a:p>
            <a:r>
              <a:rPr lang="ja-JP" altLang="en-US" b="1" dirty="0" smtClean="0"/>
              <a:t>スマホ</a:t>
            </a:r>
            <a:r>
              <a:rPr lang="ja-JP" altLang="en-US" b="1" dirty="0"/>
              <a:t>でも押しやすい大きさを確保するためにスキルボタンを</a:t>
            </a:r>
            <a:r>
              <a:rPr lang="en-US" altLang="ja-JP" b="1" dirty="0"/>
              <a:t>3</a:t>
            </a:r>
            <a:r>
              <a:rPr lang="ja-JP" altLang="en-US" b="1" dirty="0" smtClean="0"/>
              <a:t>つにする。</a:t>
            </a:r>
            <a:endParaRPr lang="en-US" altLang="ja-JP" b="1" dirty="0" smtClean="0"/>
          </a:p>
          <a:p>
            <a:r>
              <a:rPr lang="ja-JP" altLang="en-US" b="1" dirty="0" smtClean="0"/>
              <a:t>よく</a:t>
            </a:r>
            <a:r>
              <a:rPr lang="ja-JP" altLang="en-US" b="1" dirty="0"/>
              <a:t>あるコントローラー</a:t>
            </a:r>
            <a:r>
              <a:rPr lang="ja-JP" altLang="en-US" b="1" dirty="0" smtClean="0"/>
              <a:t>のレイアウトを</a:t>
            </a:r>
            <a:r>
              <a:rPr lang="ja-JP" altLang="en-US" b="1" dirty="0"/>
              <a:t>意識して</a:t>
            </a:r>
            <a:r>
              <a:rPr lang="ja-JP" altLang="en-US" b="1" dirty="0" smtClean="0"/>
              <a:t>、左側</a:t>
            </a:r>
            <a:r>
              <a:rPr lang="ja-JP" altLang="en-US" b="1" dirty="0"/>
              <a:t>に</a:t>
            </a:r>
            <a:r>
              <a:rPr lang="ja-JP" altLang="en-US" b="1" dirty="0" smtClean="0"/>
              <a:t>移動用スティック</a:t>
            </a:r>
            <a:r>
              <a:rPr lang="ja-JP" altLang="en-US" b="1" dirty="0"/>
              <a:t>、右側にスキルボタンを</a:t>
            </a:r>
            <a:r>
              <a:rPr lang="ja-JP" altLang="en-US" b="1" dirty="0" smtClean="0"/>
              <a:t>配置。</a:t>
            </a:r>
            <a:endParaRPr lang="en-US" altLang="ja-JP" b="1" dirty="0"/>
          </a:p>
          <a:p>
            <a:r>
              <a:rPr lang="ja-JP" altLang="en-US" b="1" dirty="0"/>
              <a:t>アクションゲームなので、すぐ押せるよう</a:t>
            </a:r>
            <a:r>
              <a:rPr lang="ja-JP" altLang="en-US" b="1" dirty="0" smtClean="0"/>
              <a:t>にボタンとスティックを大きめ</a:t>
            </a:r>
            <a:r>
              <a:rPr lang="ja-JP" altLang="en-US" b="1" dirty="0"/>
              <a:t>に</a:t>
            </a:r>
            <a:r>
              <a:rPr lang="ja-JP" altLang="en-US" b="1" dirty="0" smtClean="0"/>
              <a:t>配置。</a:t>
            </a:r>
            <a:endParaRPr lang="en-US" altLang="ja-JP" b="1" dirty="0"/>
          </a:p>
          <a:p>
            <a:endParaRPr lang="en-US" altLang="ja-JP" b="1" dirty="0" smtClean="0"/>
          </a:p>
          <a:p>
            <a:r>
              <a:rPr lang="ja-JP" altLang="en-US" sz="2400" b="1" u="sng" dirty="0" smtClean="0"/>
              <a:t>・スキル</a:t>
            </a:r>
            <a:r>
              <a:rPr lang="ja-JP" altLang="en-US" sz="2400" b="1" u="sng" dirty="0" smtClean="0"/>
              <a:t>選択</a:t>
            </a:r>
            <a:endParaRPr lang="en-US" altLang="ja-JP" sz="2400" b="1" u="sng" dirty="0"/>
          </a:p>
          <a:p>
            <a:r>
              <a:rPr lang="ja-JP" altLang="en-US" b="1" dirty="0" smtClean="0"/>
              <a:t>選んだ</a:t>
            </a:r>
            <a:r>
              <a:rPr lang="en-US" altLang="ja-JP" b="1" dirty="0"/>
              <a:t>3</a:t>
            </a:r>
            <a:r>
              <a:rPr lang="ja-JP" altLang="en-US" b="1" dirty="0" err="1"/>
              <a:t>つの</a:t>
            </a:r>
            <a:r>
              <a:rPr lang="ja-JP" altLang="en-US" b="1" dirty="0"/>
              <a:t>スキルが分かりやすいように右側にプレイ画面と同じ位置にスキル</a:t>
            </a:r>
            <a:r>
              <a:rPr lang="ja-JP" altLang="en-US" b="1" dirty="0" smtClean="0"/>
              <a:t>を</a:t>
            </a:r>
            <a:endParaRPr lang="en-US" altLang="ja-JP" b="1" dirty="0"/>
          </a:p>
          <a:p>
            <a:r>
              <a:rPr lang="ja-JP" altLang="en-US" b="1" dirty="0" smtClean="0"/>
              <a:t>置いて</a:t>
            </a:r>
            <a:r>
              <a:rPr lang="ja-JP" altLang="en-US" b="1" dirty="0"/>
              <a:t>いくスタイルにした。</a:t>
            </a:r>
            <a:endParaRPr lang="en-US" altLang="ja-JP" b="1" dirty="0"/>
          </a:p>
          <a:p>
            <a:r>
              <a:rPr lang="ja-JP" altLang="en-US" b="1" dirty="0"/>
              <a:t>選択しているスキルの説明を左側に表示させて、どういったスキルなのか</a:t>
            </a:r>
            <a:r>
              <a:rPr lang="ja-JP" altLang="en-US" b="1" dirty="0" smtClean="0"/>
              <a:t>を詳しく</a:t>
            </a:r>
            <a:r>
              <a:rPr lang="ja-JP" altLang="en-US" b="1" dirty="0"/>
              <a:t>わかるようにする。</a:t>
            </a:r>
            <a:endParaRPr lang="en-US" altLang="ja-JP" b="1" dirty="0"/>
          </a:p>
          <a:p>
            <a:r>
              <a:rPr lang="ja-JP" altLang="en-US" b="1" dirty="0"/>
              <a:t>新たにスキルを増やした際に、自動的にスキルを配置、テキスト表示ができるようにした。</a:t>
            </a:r>
            <a:endParaRPr lang="en-US" altLang="ja-JP" b="1" dirty="0"/>
          </a:p>
          <a:p>
            <a:endParaRPr kumimoji="1" lang="ja-JP" altLang="en-US" b="1" dirty="0"/>
          </a:p>
        </p:txBody>
      </p:sp>
      <p:sp>
        <p:nvSpPr>
          <p:cNvPr id="5" name="テキスト ボックス 4"/>
          <p:cNvSpPr txBox="1"/>
          <p:nvPr/>
        </p:nvSpPr>
        <p:spPr>
          <a:xfrm>
            <a:off x="5072533" y="2932785"/>
            <a:ext cx="1697901" cy="261610"/>
          </a:xfrm>
          <a:prstGeom prst="rect">
            <a:avLst/>
          </a:prstGeom>
          <a:noFill/>
        </p:spPr>
        <p:txBody>
          <a:bodyPr wrap="none" rtlCol="0">
            <a:spAutoFit/>
          </a:bodyPr>
          <a:lstStyle/>
          <a:p>
            <a:r>
              <a:rPr kumimoji="1" lang="ja-JP" altLang="en-US" sz="1100" dirty="0" smtClean="0"/>
              <a:t>スキル選択画面</a:t>
            </a:r>
            <a:r>
              <a:rPr kumimoji="1" lang="en-US" altLang="ja-JP" sz="1100" dirty="0" smtClean="0"/>
              <a:t>(</a:t>
            </a:r>
            <a:r>
              <a:rPr kumimoji="1" lang="ja-JP" altLang="en-US" sz="1100" dirty="0" smtClean="0"/>
              <a:t>開発中</a:t>
            </a:r>
            <a:r>
              <a:rPr kumimoji="1" lang="en-US" altLang="ja-JP" sz="1100" dirty="0" smtClean="0"/>
              <a:t>)</a:t>
            </a:r>
            <a:endParaRPr kumimoji="1" lang="ja-JP" altLang="en-US" sz="1100" dirty="0"/>
          </a:p>
        </p:txBody>
      </p:sp>
      <p:pic>
        <p:nvPicPr>
          <p:cNvPr id="1028" name="Picture 4" descr="C:\Users\Yusuke\Desktop\hp.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06316" y="1224570"/>
            <a:ext cx="3153516" cy="1981991"/>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p:cNvSpPr txBox="1"/>
          <p:nvPr/>
        </p:nvSpPr>
        <p:spPr>
          <a:xfrm>
            <a:off x="9281596" y="3169894"/>
            <a:ext cx="889987" cy="261610"/>
          </a:xfrm>
          <a:prstGeom prst="rect">
            <a:avLst/>
          </a:prstGeom>
          <a:noFill/>
        </p:spPr>
        <p:txBody>
          <a:bodyPr wrap="none" rtlCol="0">
            <a:spAutoFit/>
          </a:bodyPr>
          <a:lstStyle/>
          <a:p>
            <a:r>
              <a:rPr kumimoji="1" lang="ja-JP" altLang="en-US" sz="1100" dirty="0" smtClean="0"/>
              <a:t>プレイ画面</a:t>
            </a:r>
            <a:endParaRPr kumimoji="1" lang="ja-JP" altLang="en-US" sz="1100" dirty="0"/>
          </a:p>
        </p:txBody>
      </p:sp>
      <p:pic>
        <p:nvPicPr>
          <p:cNvPr id="1026" name="Picture 2" descr="C:\Users\Lvateinn\Desktop\skillselectscen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42008" y="1218920"/>
            <a:ext cx="3169165" cy="1975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39664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プレイ中の表示物</a:t>
            </a:r>
            <a:endParaRPr kumimoji="1" lang="ja-JP" altLang="en-US" dirty="0"/>
          </a:p>
        </p:txBody>
      </p:sp>
      <p:sp>
        <p:nvSpPr>
          <p:cNvPr id="4" name="テキスト ボックス 3"/>
          <p:cNvSpPr txBox="1"/>
          <p:nvPr/>
        </p:nvSpPr>
        <p:spPr>
          <a:xfrm>
            <a:off x="921819" y="2852944"/>
            <a:ext cx="10246172" cy="738664"/>
          </a:xfrm>
          <a:prstGeom prst="rect">
            <a:avLst/>
          </a:prstGeom>
          <a:noFill/>
        </p:spPr>
        <p:txBody>
          <a:bodyPr wrap="square" rtlCol="0">
            <a:spAutoFit/>
          </a:bodyPr>
          <a:lstStyle/>
          <a:p>
            <a:r>
              <a:rPr lang="ja-JP" altLang="en-US" sz="2400" b="1" u="sng" dirty="0" smtClean="0"/>
              <a:t>・敵</a:t>
            </a:r>
            <a:r>
              <a:rPr lang="ja-JP" altLang="en-US" sz="2400" b="1" u="sng" dirty="0"/>
              <a:t>の</a:t>
            </a:r>
            <a:r>
              <a:rPr lang="en-US" altLang="ja-JP" sz="2400" b="1" u="sng" dirty="0"/>
              <a:t>HP</a:t>
            </a:r>
            <a:r>
              <a:rPr lang="ja-JP" altLang="en-US" sz="2400" b="1" u="sng" dirty="0" smtClean="0"/>
              <a:t>バー</a:t>
            </a:r>
            <a:endParaRPr lang="en-US" altLang="ja-JP" sz="2400" b="1" u="sng" dirty="0" smtClean="0"/>
          </a:p>
          <a:p>
            <a:r>
              <a:rPr lang="en-US" altLang="ja-JP" b="1" dirty="0" smtClean="0"/>
              <a:t>	</a:t>
            </a:r>
            <a:r>
              <a:rPr lang="ja-JP" altLang="en-US" b="1" dirty="0" smtClean="0"/>
              <a:t>各敵</a:t>
            </a:r>
            <a:r>
              <a:rPr lang="ja-JP" altLang="en-US" b="1" dirty="0" smtClean="0"/>
              <a:t>の</a:t>
            </a:r>
            <a:r>
              <a:rPr lang="en-US" altLang="ja-JP" b="1" dirty="0" smtClean="0"/>
              <a:t>HP</a:t>
            </a:r>
            <a:r>
              <a:rPr lang="ja-JP" altLang="en-US" b="1" dirty="0" smtClean="0"/>
              <a:t>が分かりやすいように、</a:t>
            </a:r>
            <a:r>
              <a:rPr lang="en-US" altLang="ja-JP" b="1" dirty="0" smtClean="0"/>
              <a:t>HP</a:t>
            </a:r>
            <a:r>
              <a:rPr lang="ja-JP" altLang="en-US" b="1" dirty="0" smtClean="0"/>
              <a:t>バーを常に敵の頭上に表示されるようにした。</a:t>
            </a:r>
            <a:endParaRPr lang="en-US" altLang="ja-JP" b="1" dirty="0"/>
          </a:p>
        </p:txBody>
      </p:sp>
      <p:sp>
        <p:nvSpPr>
          <p:cNvPr id="5" name="テキスト ボックス 4"/>
          <p:cNvSpPr txBox="1"/>
          <p:nvPr/>
        </p:nvSpPr>
        <p:spPr>
          <a:xfrm>
            <a:off x="944424" y="3717041"/>
            <a:ext cx="10101421" cy="1015663"/>
          </a:xfrm>
          <a:prstGeom prst="rect">
            <a:avLst/>
          </a:prstGeom>
          <a:noFill/>
        </p:spPr>
        <p:txBody>
          <a:bodyPr wrap="square" rtlCol="0">
            <a:spAutoFit/>
          </a:bodyPr>
          <a:lstStyle/>
          <a:p>
            <a:r>
              <a:rPr lang="ja-JP" altLang="en-US" sz="2400" b="1" u="sng" dirty="0" smtClean="0"/>
              <a:t>・ボス</a:t>
            </a:r>
            <a:r>
              <a:rPr lang="ja-JP" altLang="en-US" sz="2400" b="1" u="sng" dirty="0"/>
              <a:t>の方向を示す</a:t>
            </a:r>
            <a:r>
              <a:rPr lang="ja-JP" altLang="en-US" sz="2400" b="1" u="sng" dirty="0" smtClean="0"/>
              <a:t>矢印</a:t>
            </a:r>
            <a:endParaRPr lang="en-US" altLang="ja-JP" sz="2400" b="1" u="sng" dirty="0" smtClean="0"/>
          </a:p>
          <a:p>
            <a:r>
              <a:rPr lang="en-US" altLang="ja-JP" b="1" dirty="0"/>
              <a:t>	</a:t>
            </a:r>
            <a:r>
              <a:rPr lang="ja-JP" altLang="en-US" b="1" dirty="0" smtClean="0"/>
              <a:t>ボス</a:t>
            </a:r>
            <a:r>
              <a:rPr lang="ja-JP" altLang="en-US" b="1" dirty="0" smtClean="0"/>
              <a:t>の撃破がクリア目標だったので、ボスの大体の位置が常に把握できるように、</a:t>
            </a:r>
            <a:endParaRPr lang="en-US" altLang="ja-JP" b="1" dirty="0" smtClean="0"/>
          </a:p>
          <a:p>
            <a:r>
              <a:rPr lang="en-US" altLang="ja-JP" b="1" dirty="0" smtClean="0"/>
              <a:t>	</a:t>
            </a:r>
            <a:r>
              <a:rPr lang="ja-JP" altLang="en-US" b="1" dirty="0" smtClean="0"/>
              <a:t>自機</a:t>
            </a:r>
            <a:r>
              <a:rPr lang="ja-JP" altLang="en-US" b="1" dirty="0" smtClean="0"/>
              <a:t>の周りにボスの居る方向を示す矢印を表示した。</a:t>
            </a:r>
            <a:endParaRPr lang="en-US" altLang="ja-JP" b="1" dirty="0" smtClean="0"/>
          </a:p>
        </p:txBody>
      </p:sp>
      <p:sp>
        <p:nvSpPr>
          <p:cNvPr id="6" name="テキスト ボックス 5"/>
          <p:cNvSpPr txBox="1"/>
          <p:nvPr/>
        </p:nvSpPr>
        <p:spPr>
          <a:xfrm>
            <a:off x="961257" y="4935441"/>
            <a:ext cx="8498020" cy="1015663"/>
          </a:xfrm>
          <a:prstGeom prst="rect">
            <a:avLst/>
          </a:prstGeom>
          <a:noFill/>
        </p:spPr>
        <p:txBody>
          <a:bodyPr wrap="square" rtlCol="0">
            <a:spAutoFit/>
          </a:bodyPr>
          <a:lstStyle/>
          <a:p>
            <a:r>
              <a:rPr kumimoji="1" lang="ja-JP" altLang="en-US" sz="2400" b="1" u="sng" dirty="0" smtClean="0"/>
              <a:t>・スキル</a:t>
            </a:r>
            <a:r>
              <a:rPr kumimoji="1" lang="ja-JP" altLang="en-US" sz="2400" b="1" u="sng" dirty="0" smtClean="0"/>
              <a:t>のクールタイム</a:t>
            </a:r>
            <a:endParaRPr kumimoji="1" lang="en-US" altLang="ja-JP" sz="2400" b="1" u="sng" dirty="0" smtClean="0"/>
          </a:p>
          <a:p>
            <a:r>
              <a:rPr lang="en-US" altLang="ja-JP" b="1" dirty="0" smtClean="0"/>
              <a:t>	</a:t>
            </a:r>
            <a:r>
              <a:rPr lang="ja-JP" altLang="en-US" b="1" dirty="0" smtClean="0"/>
              <a:t>クールタイム中</a:t>
            </a:r>
            <a:r>
              <a:rPr lang="ja-JP" altLang="en-US" b="1" dirty="0" smtClean="0"/>
              <a:t>である事と、どの位でクールタイムが終了するのかを</a:t>
            </a:r>
            <a:endParaRPr lang="en-US" altLang="ja-JP" b="1" dirty="0" smtClean="0"/>
          </a:p>
          <a:p>
            <a:r>
              <a:rPr lang="en-US" altLang="ja-JP" b="1" dirty="0" smtClean="0"/>
              <a:t>	</a:t>
            </a:r>
            <a:r>
              <a:rPr lang="ja-JP" altLang="en-US" b="1" dirty="0" smtClean="0"/>
              <a:t>分かりやすく</a:t>
            </a:r>
            <a:r>
              <a:rPr kumimoji="1" lang="ja-JP" altLang="en-US" b="1" dirty="0" smtClean="0"/>
              <a:t>ボタンの絵自体をゲージの様にした。</a:t>
            </a:r>
            <a:endParaRPr kumimoji="1" lang="en-US" altLang="ja-JP" b="1" dirty="0" smtClean="0"/>
          </a:p>
        </p:txBody>
      </p:sp>
      <p:pic>
        <p:nvPicPr>
          <p:cNvPr id="2050" name="Picture 2" descr="C:\Users\Yusuke\Desktop\Unity\kurutaim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82828" y="2540973"/>
            <a:ext cx="1170325" cy="3836296"/>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p:cNvSpPr txBox="1"/>
          <p:nvPr/>
        </p:nvSpPr>
        <p:spPr>
          <a:xfrm>
            <a:off x="961257" y="1604214"/>
            <a:ext cx="9993628" cy="1015663"/>
          </a:xfrm>
          <a:prstGeom prst="rect">
            <a:avLst/>
          </a:prstGeom>
          <a:noFill/>
        </p:spPr>
        <p:txBody>
          <a:bodyPr wrap="square" rtlCol="0">
            <a:spAutoFit/>
          </a:bodyPr>
          <a:lstStyle/>
          <a:p>
            <a:r>
              <a:rPr lang="ja-JP" altLang="en-US" sz="2400" b="1" u="sng" dirty="0" smtClean="0"/>
              <a:t>・</a:t>
            </a:r>
            <a:r>
              <a:rPr lang="en-US" altLang="ja-JP" sz="2400" b="1" u="sng" dirty="0" smtClean="0"/>
              <a:t>HP</a:t>
            </a:r>
            <a:r>
              <a:rPr lang="ja-JP" altLang="en-US" sz="2400" b="1" u="sng" dirty="0"/>
              <a:t>バー</a:t>
            </a:r>
            <a:endParaRPr lang="en-US" altLang="ja-JP" sz="2400" b="1" u="sng" dirty="0"/>
          </a:p>
          <a:p>
            <a:r>
              <a:rPr lang="en-US" altLang="ja-JP" b="1" dirty="0" smtClean="0"/>
              <a:t>	</a:t>
            </a:r>
            <a:r>
              <a:rPr lang="ja-JP" altLang="en-US" b="1" dirty="0" smtClean="0"/>
              <a:t>どの</a:t>
            </a:r>
            <a:r>
              <a:rPr lang="ja-JP" altLang="en-US" b="1" dirty="0"/>
              <a:t>位ダメージを受けたことが分かりやすいように、受けたダメージ分</a:t>
            </a:r>
            <a:endParaRPr lang="en-US" altLang="ja-JP" b="1" dirty="0"/>
          </a:p>
          <a:p>
            <a:r>
              <a:rPr lang="en-US" altLang="ja-JP" b="1" dirty="0" smtClean="0"/>
              <a:t>	</a:t>
            </a:r>
            <a:r>
              <a:rPr lang="ja-JP" altLang="en-US" b="1" dirty="0" smtClean="0"/>
              <a:t>一気に</a:t>
            </a:r>
            <a:r>
              <a:rPr lang="ja-JP" altLang="en-US" b="1" dirty="0"/>
              <a:t>減る色と徐々に減る色に分けて表示する。</a:t>
            </a:r>
            <a:endParaRPr lang="en-US" altLang="ja-JP" b="1" dirty="0"/>
          </a:p>
        </p:txBody>
      </p:sp>
    </p:spTree>
    <p:extLst>
      <p:ext uri="{BB962C8B-B14F-4D97-AF65-F5344CB8AC3E}">
        <p14:creationId xmlns:p14="http://schemas.microsoft.com/office/powerpoint/2010/main" val="24211170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sz="4800" dirty="0"/>
              <a:t>俺</a:t>
            </a:r>
            <a:r>
              <a:rPr lang="ja-JP" altLang="en-US" sz="4800" dirty="0" smtClean="0"/>
              <a:t>のターン（河辺）</a:t>
            </a:r>
            <a:endParaRPr kumimoji="1" lang="ja-JP" altLang="en-US" sz="4800"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4247535"/>
            <a:ext cx="2352764" cy="2352764"/>
          </a:xfrm>
          <a:prstGeom prst="rect">
            <a:avLst/>
          </a:prstGeo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690688"/>
            <a:ext cx="2432258" cy="2432258"/>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04797" y="1690688"/>
            <a:ext cx="2432258" cy="2432258"/>
          </a:xfrm>
          <a:prstGeom prst="rect">
            <a:avLst/>
          </a:prstGeom>
        </p:spPr>
      </p:pic>
      <p:pic>
        <p:nvPicPr>
          <p:cNvPr id="7" name="図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03962" y="4247535"/>
            <a:ext cx="2432258" cy="2432258"/>
          </a:xfrm>
          <a:prstGeom prst="rect">
            <a:avLst/>
          </a:prstGeom>
        </p:spPr>
      </p:pic>
      <p:sp>
        <p:nvSpPr>
          <p:cNvPr id="8" name="右矢印 7"/>
          <p:cNvSpPr/>
          <p:nvPr/>
        </p:nvSpPr>
        <p:spPr>
          <a:xfrm>
            <a:off x="3131972" y="2566219"/>
            <a:ext cx="1027073" cy="67842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 name="右矢印 8"/>
          <p:cNvSpPr/>
          <p:nvPr/>
        </p:nvSpPr>
        <p:spPr>
          <a:xfrm>
            <a:off x="3115375" y="5124451"/>
            <a:ext cx="1043670" cy="67842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1592938" y="1364752"/>
            <a:ext cx="3524865" cy="646331"/>
          </a:xfrm>
          <a:prstGeom prst="rect">
            <a:avLst/>
          </a:prstGeom>
          <a:noFill/>
        </p:spPr>
        <p:txBody>
          <a:bodyPr wrap="square" rtlCol="0">
            <a:spAutoFit/>
          </a:bodyPr>
          <a:lstStyle/>
          <a:p>
            <a:r>
              <a:rPr kumimoji="1" lang="ja-JP" altLang="en-US" sz="3600" dirty="0" smtClean="0"/>
              <a:t>過去</a:t>
            </a:r>
            <a:endParaRPr kumimoji="1" lang="ja-JP" altLang="en-US" sz="3600" dirty="0"/>
          </a:p>
        </p:txBody>
      </p:sp>
      <p:sp>
        <p:nvSpPr>
          <p:cNvPr id="13" name="テキスト ボックス 12"/>
          <p:cNvSpPr txBox="1"/>
          <p:nvPr/>
        </p:nvSpPr>
        <p:spPr>
          <a:xfrm>
            <a:off x="4877807" y="1358640"/>
            <a:ext cx="3524865" cy="646331"/>
          </a:xfrm>
          <a:prstGeom prst="rect">
            <a:avLst/>
          </a:prstGeom>
          <a:noFill/>
        </p:spPr>
        <p:txBody>
          <a:bodyPr wrap="square" rtlCol="0">
            <a:spAutoFit/>
          </a:bodyPr>
          <a:lstStyle/>
          <a:p>
            <a:r>
              <a:rPr kumimoji="1" lang="ja-JP" altLang="en-US" sz="3600" dirty="0" smtClean="0"/>
              <a:t>現在</a:t>
            </a:r>
            <a:endParaRPr kumimoji="1" lang="ja-JP" altLang="en-US" sz="3600" dirty="0"/>
          </a:p>
        </p:txBody>
      </p:sp>
      <p:pic>
        <p:nvPicPr>
          <p:cNvPr id="14" name="図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36220" y="1681805"/>
            <a:ext cx="2432258" cy="2432258"/>
          </a:xfrm>
          <a:prstGeom prst="rect">
            <a:avLst/>
          </a:prstGeom>
        </p:spPr>
      </p:pic>
      <p:pic>
        <p:nvPicPr>
          <p:cNvPr id="15" name="図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508181" y="1681805"/>
            <a:ext cx="2432258" cy="2432258"/>
          </a:xfrm>
          <a:prstGeom prst="rect">
            <a:avLst/>
          </a:prstGeom>
        </p:spPr>
      </p:pic>
      <p:sp>
        <p:nvSpPr>
          <p:cNvPr id="16" name="右矢印 15"/>
          <p:cNvSpPr/>
          <p:nvPr/>
        </p:nvSpPr>
        <p:spPr>
          <a:xfrm>
            <a:off x="8714230" y="2558721"/>
            <a:ext cx="1027073" cy="67842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366684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71461" y="214290"/>
            <a:ext cx="10972800" cy="1029294"/>
          </a:xfrm>
        </p:spPr>
        <p:txBody>
          <a:bodyPr>
            <a:noAutofit/>
          </a:bodyPr>
          <a:lstStyle/>
          <a:p>
            <a:r>
              <a:rPr kumimoji="1" lang="ja-JP" altLang="en-US" sz="4800" dirty="0" smtClean="0"/>
              <a:t>パーティクル</a:t>
            </a:r>
            <a:endParaRPr kumimoji="1" lang="ja-JP" altLang="en-US" sz="4800" dirty="0"/>
          </a:p>
        </p:txBody>
      </p:sp>
      <p:sp>
        <p:nvSpPr>
          <p:cNvPr id="3" name="コンテンツ プレースホルダー 2"/>
          <p:cNvSpPr>
            <a:spLocks noGrp="1"/>
          </p:cNvSpPr>
          <p:nvPr>
            <p:ph idx="1"/>
          </p:nvPr>
        </p:nvSpPr>
        <p:spPr/>
        <p:txBody>
          <a:bodyPr>
            <a:normAutofit/>
          </a:bodyPr>
          <a:lstStyle/>
          <a:p>
            <a:r>
              <a:rPr kumimoji="1" lang="ja-JP" altLang="en-US" sz="2400" b="1" dirty="0" smtClean="0"/>
              <a:t>変更点</a:t>
            </a:r>
            <a:endParaRPr kumimoji="1" lang="en-US" altLang="ja-JP" sz="2400" b="1" dirty="0" smtClean="0"/>
          </a:p>
          <a:p>
            <a:pPr lvl="1"/>
            <a:r>
              <a:rPr lang="ja-JP" altLang="en-US" sz="1800" b="1" dirty="0"/>
              <a:t>世界観の変更に合わせて調整</a:t>
            </a:r>
            <a:endParaRPr lang="en-US" altLang="ja-JP" sz="1800" b="1" dirty="0"/>
          </a:p>
          <a:p>
            <a:pPr lvl="1"/>
            <a:r>
              <a:rPr lang="ja-JP" altLang="en-US" sz="1800" b="1" dirty="0"/>
              <a:t>攻撃、防御</a:t>
            </a:r>
            <a:r>
              <a:rPr lang="en-US" altLang="ja-JP" sz="1800" b="1" dirty="0"/>
              <a:t>UP</a:t>
            </a:r>
            <a:r>
              <a:rPr lang="ja-JP" altLang="en-US" sz="1800" b="1" dirty="0"/>
              <a:t>バフのエフェクトの変更</a:t>
            </a:r>
            <a:endParaRPr lang="en-US" altLang="ja-JP" sz="1800" b="1" dirty="0"/>
          </a:p>
          <a:p>
            <a:r>
              <a:rPr lang="ja-JP" altLang="en-US" sz="2400" b="1" dirty="0" smtClean="0"/>
              <a:t>追加点</a:t>
            </a:r>
            <a:endParaRPr lang="en-US" altLang="ja-JP" sz="2400" b="1" dirty="0" smtClean="0"/>
          </a:p>
          <a:p>
            <a:pPr lvl="1"/>
            <a:r>
              <a:rPr lang="ja-JP" altLang="en-US" sz="2000" b="1" dirty="0" smtClean="0"/>
              <a:t>ヒット</a:t>
            </a:r>
            <a:endParaRPr lang="en-US" altLang="ja-JP" sz="2000" b="1" dirty="0" smtClean="0"/>
          </a:p>
          <a:p>
            <a:pPr lvl="1"/>
            <a:r>
              <a:rPr lang="ja-JP" altLang="en-US" sz="2000" b="1" dirty="0" smtClean="0"/>
              <a:t>通常、電気の爆発</a:t>
            </a:r>
            <a:endParaRPr lang="en-US" altLang="ja-JP" sz="2000" b="1" dirty="0" smtClean="0"/>
          </a:p>
          <a:p>
            <a:pPr lvl="1"/>
            <a:r>
              <a:rPr lang="ja-JP" altLang="en-US" sz="2000" b="1" dirty="0" smtClean="0"/>
              <a:t>ボス自己周囲範囲</a:t>
            </a:r>
            <a:endParaRPr lang="en-US" altLang="ja-JP" sz="2000" b="1" dirty="0" smtClean="0"/>
          </a:p>
          <a:p>
            <a:pPr lvl="1"/>
            <a:r>
              <a:rPr lang="ja-JP" altLang="en-US" sz="2000" b="1" dirty="0"/>
              <a:t>バフ</a:t>
            </a:r>
            <a:r>
              <a:rPr lang="ja-JP" altLang="en-US" sz="2000" b="1" dirty="0" smtClean="0"/>
              <a:t>継続中のエフェクト</a:t>
            </a:r>
            <a:endParaRPr lang="en-US" altLang="ja-JP" sz="2000" b="1" dirty="0"/>
          </a:p>
          <a:p>
            <a:pPr lvl="1"/>
            <a:endParaRPr lang="en-US" altLang="ja-JP" sz="2000" b="1" dirty="0"/>
          </a:p>
        </p:txBody>
      </p:sp>
      <p:pic>
        <p:nvPicPr>
          <p:cNvPr id="2050" name="Picture 2" descr="C:\Users\Lvateinn\Desktop\強い.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29591" y="1951796"/>
            <a:ext cx="3760477" cy="211423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Lvateinn\Desktop\強い.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29591" y="4621840"/>
            <a:ext cx="3760478" cy="2114237"/>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C:\Users\Lvateinn\Desktop\強い.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28250" y="4621843"/>
            <a:ext cx="3760477" cy="21142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75588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sz="4800" dirty="0" smtClean="0"/>
              <a:t>わしずざまぁ　やってやったこと</a:t>
            </a:r>
            <a:endParaRPr kumimoji="1" lang="ja-JP" altLang="en-US" sz="4800" dirty="0"/>
          </a:p>
        </p:txBody>
      </p:sp>
      <p:sp>
        <p:nvSpPr>
          <p:cNvPr id="3" name="コンテンツ プレースホルダー 2"/>
          <p:cNvSpPr>
            <a:spLocks noGrp="1"/>
          </p:cNvSpPr>
          <p:nvPr>
            <p:ph idx="1"/>
          </p:nvPr>
        </p:nvSpPr>
        <p:spPr/>
        <p:txBody>
          <a:bodyPr>
            <a:normAutofit/>
          </a:bodyPr>
          <a:lstStyle/>
          <a:p>
            <a:endParaRPr lang="en-US" altLang="ja-JP" sz="2400" dirty="0" smtClean="0"/>
          </a:p>
          <a:p>
            <a:r>
              <a:rPr lang="en-US" altLang="ja-JP" sz="2400" dirty="0" smtClean="0"/>
              <a:t>Excel </a:t>
            </a:r>
            <a:r>
              <a:rPr lang="en-US" altLang="ja-JP" sz="2400" dirty="0" err="1"/>
              <a:t>vba</a:t>
            </a:r>
            <a:r>
              <a:rPr lang="ja-JP" altLang="en-US" sz="2400" dirty="0"/>
              <a:t>を用いて一部のプログラムソース作成を自動化するテスト</a:t>
            </a:r>
          </a:p>
          <a:p>
            <a:pPr marL="0" indent="0">
              <a:buNone/>
            </a:pPr>
            <a:r>
              <a:rPr lang="en-US" altLang="ja-JP" sz="2400" dirty="0"/>
              <a:t>(</a:t>
            </a:r>
            <a:r>
              <a:rPr lang="ja-JP" altLang="en-US" sz="2400" dirty="0"/>
              <a:t>別プロジェクト用ツールを作成してテストした</a:t>
            </a:r>
            <a:r>
              <a:rPr lang="en-US" altLang="ja-JP" sz="2400" dirty="0" smtClean="0"/>
              <a:t>)</a:t>
            </a:r>
          </a:p>
          <a:p>
            <a:pPr marL="0" indent="0">
              <a:buNone/>
            </a:pPr>
            <a:endParaRPr lang="en-US" altLang="ja-JP" sz="2400" dirty="0"/>
          </a:p>
          <a:p>
            <a:endParaRPr lang="en-US" altLang="ja-JP" sz="2400" dirty="0"/>
          </a:p>
          <a:p>
            <a:r>
              <a:rPr lang="en-US" altLang="ja-JP" sz="2400" dirty="0"/>
              <a:t>Photoshop</a:t>
            </a:r>
            <a:r>
              <a:rPr lang="ja-JP" altLang="en-US" sz="2400" dirty="0"/>
              <a:t>の</a:t>
            </a:r>
            <a:r>
              <a:rPr lang="en-US" altLang="ja-JP" sz="2400" dirty="0"/>
              <a:t>Action</a:t>
            </a:r>
            <a:r>
              <a:rPr lang="ja-JP" altLang="en-US" sz="2400" dirty="0"/>
              <a:t>機能を使ったスキルアイコン作成の</a:t>
            </a:r>
            <a:r>
              <a:rPr lang="ja-JP" altLang="en-US" sz="2400" dirty="0" smtClean="0"/>
              <a:t>自動化</a:t>
            </a:r>
            <a:endParaRPr lang="en-US" altLang="ja-JP" sz="2400" dirty="0" smtClean="0"/>
          </a:p>
          <a:p>
            <a:endParaRPr lang="ja-JP" altLang="en-US" sz="2400" dirty="0"/>
          </a:p>
          <a:p>
            <a:endParaRPr lang="ja-JP" altLang="en-US" sz="2400" dirty="0"/>
          </a:p>
          <a:p>
            <a:r>
              <a:rPr lang="en-US" altLang="ja-JP" sz="2400" dirty="0"/>
              <a:t>AI</a:t>
            </a:r>
            <a:r>
              <a:rPr lang="ja-JP" altLang="en-US" sz="2400" dirty="0"/>
              <a:t>を改良</a:t>
            </a:r>
            <a:r>
              <a:rPr lang="en-US" altLang="ja-JP" sz="2400" dirty="0"/>
              <a:t>(</a:t>
            </a:r>
            <a:r>
              <a:rPr lang="ja-JP" altLang="en-US" sz="2400" dirty="0"/>
              <a:t>バグの修正、他の人でも弄れるように変更等</a:t>
            </a:r>
            <a:r>
              <a:rPr lang="en-US" altLang="ja-JP" sz="2400" dirty="0"/>
              <a:t>)</a:t>
            </a:r>
            <a:endParaRPr kumimoji="1" lang="ja-JP" altLang="en-US" sz="2400" dirty="0"/>
          </a:p>
        </p:txBody>
      </p:sp>
    </p:spTree>
    <p:extLst>
      <p:ext uri="{BB962C8B-B14F-4D97-AF65-F5344CB8AC3E}">
        <p14:creationId xmlns:p14="http://schemas.microsoft.com/office/powerpoint/2010/main" val="146357933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松風">
  <a:themeElements>
    <a:clrScheme name="松風">
      <a:dk1>
        <a:sysClr val="windowText" lastClr="000000"/>
      </a:dk1>
      <a:lt1>
        <a:sysClr val="window" lastClr="FFFFFF"/>
      </a:lt1>
      <a:dk2>
        <a:srgbClr val="0F2305"/>
      </a:dk2>
      <a:lt2>
        <a:srgbClr val="7DAA50"/>
      </a:lt2>
      <a:accent1>
        <a:srgbClr val="B94B2D"/>
      </a:accent1>
      <a:accent2>
        <a:srgbClr val="B95F91"/>
      </a:accent2>
      <a:accent3>
        <a:srgbClr val="C8AF3C"/>
      </a:accent3>
      <a:accent4>
        <a:srgbClr val="3C643C"/>
      </a:accent4>
      <a:accent5>
        <a:srgbClr val="8264AA"/>
      </a:accent5>
      <a:accent6>
        <a:srgbClr val="D29B46"/>
      </a:accent6>
      <a:hlink>
        <a:srgbClr val="0000FE"/>
      </a:hlink>
      <a:folHlink>
        <a:srgbClr val="800080"/>
      </a:folHlink>
    </a:clrScheme>
    <a:fontScheme name="松風">
      <a:majorFont>
        <a:latin typeface="Gill Sans MT"/>
        <a:ea typeface=""/>
        <a:cs typeface=""/>
        <a:font script="Jpan" typeface="HGｺﾞｼｯｸE"/>
        <a:font script="Hang" typeface="HY헤드라인 M"/>
        <a:font script="Hans" typeface="方正姚体"/>
        <a:font script="Hant" typeface="標楷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nsolas"/>
        <a:ea typeface=""/>
        <a:cs typeface=""/>
        <a:font script="Jpan" typeface="HGｺﾞｼｯｸE"/>
        <a:font script="Hang" typeface="맑은 고딕"/>
        <a:font script="Hans" typeface="宋体"/>
        <a:font script="Hant" typeface="新細明體"/>
        <a:font script="Arab" typeface="Tahoma"/>
        <a:font script="Hebr" typeface="Tahoma"/>
        <a:font script="Thai" typeface="Dillen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松風">
      <a:fillStyleLst>
        <a:solidFill>
          <a:schemeClr val="phClr">
            <a:tint val="100000"/>
          </a:schemeClr>
        </a:solidFill>
        <a:gradFill>
          <a:gsLst>
            <a:gs pos="0">
              <a:schemeClr val="phClr">
                <a:sat val="38000"/>
                <a:lum val="92000"/>
              </a:schemeClr>
            </a:gs>
            <a:gs pos="20000">
              <a:schemeClr val="phClr">
                <a:sat val="44000"/>
                <a:lum val="80000"/>
              </a:schemeClr>
            </a:gs>
            <a:gs pos="100000">
              <a:schemeClr val="phClr">
                <a:sat val="56000"/>
                <a:lum val="54000"/>
              </a:schemeClr>
            </a:gs>
          </a:gsLst>
          <a:lin ang="16200000" scaled="1"/>
        </a:gradFill>
        <a:blipFill>
          <a:blip xmlns:r="http://schemas.openxmlformats.org/officeDocument/2006/relationships" r:embed="rId1">
            <a:duotone>
              <a:srgbClr val="000000"/>
              <a:schemeClr val="phClr">
                <a:tint val="100000"/>
              </a:schemeClr>
            </a:duotone>
          </a:blip>
        </a:blipFill>
      </a:fillStyleLst>
      <a:lnStyleLst>
        <a:ln w="6350" cap="flat" cmpd="sng" algn="ctr">
          <a:solidFill>
            <a:schemeClr val="phClr">
              <a:alpha val="100000"/>
            </a:schemeClr>
          </a:solidFill>
          <a:prstDash val="solid"/>
        </a:ln>
        <a:ln w="16350" cap="flat" cmpd="sng" algn="ctr">
          <a:solidFill>
            <a:schemeClr val="phClr">
              <a:alpha val="100000"/>
            </a:schemeClr>
          </a:solidFill>
          <a:prstDash val="solid"/>
        </a:ln>
        <a:ln w="28575" cap="flat" cmpd="sng" algn="ctr">
          <a:solidFill>
            <a:schemeClr val="phClr">
              <a:alpha val="100000"/>
            </a:schemeClr>
          </a:solidFill>
          <a:prstDash val="solid"/>
        </a:ln>
      </a:lnStyleLst>
      <a:effectStyleLst>
        <a:effectStyle>
          <a:effectLst/>
        </a:effectStyle>
        <a:effectStyle>
          <a:effectLst>
            <a:outerShdw blurRad="50800" dist="50800" dir="5400000" algn="tl">
              <a:srgbClr val="000000">
                <a:alpha val="65000"/>
              </a:srgbClr>
            </a:outerShdw>
          </a:effectLst>
          <a:scene3d>
            <a:camera prst="orthographicFront"/>
            <a:lightRig rig="soft" dir="t">
              <a:rot lat="0" lon="0" rev="0"/>
            </a:lightRig>
          </a:scene3d>
          <a:sp3d>
            <a:bevelT w="304800" h="44450"/>
            <a:bevelB w="304800" h="44450"/>
            <a:contourClr>
              <a:schemeClr val="phClr">
                <a:shade val="60000"/>
                <a:satMod val="110000"/>
              </a:schemeClr>
            </a:contourClr>
          </a:sp3d>
        </a:effectStyle>
        <a:effectStyle>
          <a:effectLst>
            <a:outerShdw blurRad="50800" dist="50800" dir="5400000" algn="tl" rotWithShape="0">
              <a:srgbClr val="000000">
                <a:alpha val="65000"/>
              </a:srgbClr>
            </a:outerShdw>
          </a:effectLst>
          <a:scene3d>
            <a:camera prst="orthographicFront"/>
            <a:lightRig rig="soft" dir="t">
              <a:rot lat="0" lon="0" rev="17100000"/>
            </a:lightRig>
          </a:scene3d>
          <a:sp3d>
            <a:bevelT w="165100" h="254000"/>
            <a:bevelB w="165100" h="254000"/>
            <a:contourClr>
              <a:schemeClr val="phClr">
                <a:shade val="60000"/>
                <a:satMod val="110000"/>
              </a:schemeClr>
            </a:contourClr>
          </a:sp3d>
        </a:effectStyle>
      </a:effectStyleLst>
      <a:bgFillStyleLst>
        <a:solidFill>
          <a:schemeClr val="phClr">
            <a:tint val="100000"/>
          </a:schemeClr>
        </a:solidFill>
        <a:gradFill>
          <a:gsLst>
            <a:gs pos="0">
              <a:schemeClr val="phClr">
                <a:tint val="40000"/>
              </a:schemeClr>
            </a:gs>
            <a:gs pos="53000">
              <a:schemeClr val="phClr">
                <a:shade val="50000"/>
              </a:schemeClr>
            </a:gs>
          </a:gsLst>
          <a:lin ang="16200000" scaled="1"/>
        </a:gradFill>
        <a:blipFill rotWithShape="0">
          <a:blip xmlns:r="http://schemas.openxmlformats.org/officeDocument/2006/relationships" r:embed="rId2">
            <a:duotone>
              <a:schemeClr val="phClr">
                <a:shade val="27000"/>
                <a:satMod val="160000"/>
              </a:schemeClr>
              <a:schemeClr val="phClr">
                <a:tint val="95000"/>
                <a:satMod val="100000"/>
              </a:schemeClr>
            </a:duotone>
          </a:blip>
          <a:srcRect/>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Wind in the Pines</Template>
  <TotalTime>598</TotalTime>
  <Words>434</Words>
  <Application>Microsoft Office PowerPoint</Application>
  <PresentationFormat>ユーザー設定</PresentationFormat>
  <Paragraphs>79</Paragraphs>
  <Slides>8</Slides>
  <Notes>0</Notes>
  <HiddenSlides>0</HiddenSlides>
  <MMClips>0</MMClips>
  <ScaleCrop>false</ScaleCrop>
  <HeadingPairs>
    <vt:vector size="4" baseType="variant">
      <vt:variant>
        <vt:lpstr>テーマ</vt:lpstr>
      </vt:variant>
      <vt:variant>
        <vt:i4>1</vt:i4>
      </vt:variant>
      <vt:variant>
        <vt:lpstr>スライド タイトル</vt:lpstr>
      </vt:variant>
      <vt:variant>
        <vt:i4>8</vt:i4>
      </vt:variant>
    </vt:vector>
  </HeadingPairs>
  <TitlesOfParts>
    <vt:vector size="9" baseType="lpstr">
      <vt:lpstr>松風</vt:lpstr>
      <vt:lpstr>PowerPoint プレゼンテーション</vt:lpstr>
      <vt:lpstr>瀧口＝メイン・構成</vt:lpstr>
      <vt:lpstr>ゲーム時間の制御</vt:lpstr>
      <vt:lpstr>uGUI</vt:lpstr>
      <vt:lpstr>プレイ中の表示物</vt:lpstr>
      <vt:lpstr>俺のターン（河辺）</vt:lpstr>
      <vt:lpstr>パーティクル</vt:lpstr>
      <vt:lpstr>わしずざまぁ　やってやったこと</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Survivor</dc:title>
  <dc:creator>鷲津俊太</dc:creator>
  <cp:lastModifiedBy>Lvateinn</cp:lastModifiedBy>
  <cp:revision>22</cp:revision>
  <dcterms:created xsi:type="dcterms:W3CDTF">2014-11-18T01:46:47Z</dcterms:created>
  <dcterms:modified xsi:type="dcterms:W3CDTF">2014-12-24T09:37:45Z</dcterms:modified>
</cp:coreProperties>
</file>