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2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24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46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6650-1B3E-4D33-84D2-FAC90626BF03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D049-0967-42C9-A990-EA9B65CD3E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2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 VBA</a:t>
            </a:r>
            <a:r>
              <a:rPr kumimoji="1" lang="ja-JP" altLang="en-US" dirty="0" smtClean="0"/>
              <a:t>を使用したコーディングの自動化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今回の用途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親クラスの変数の初期化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子クラスへの簡単なプログラムソースの挿入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どのようなものか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プログラムソースの、</a:t>
            </a:r>
            <a:r>
              <a:rPr kumimoji="1" lang="ja-JP" altLang="en-US" dirty="0" smtClean="0"/>
              <a:t>大体テンプレとして決まっている部分を自動で書くもの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これを使用すれば、簡単なものであれば、非プログラマーでもプログラムソースを作成する事ができる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例えば、プランナーの人に渡して、仕様書を書く感覚で作ってもらえたりする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600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 VBA</a:t>
            </a:r>
            <a:r>
              <a:rPr kumimoji="1" lang="ja-JP" altLang="en-US" dirty="0" smtClean="0"/>
              <a:t>を使用したコーディングの自動化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更新の簡易化、効率化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スキルの追加やステージの追加をする際の手順が少なくなる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後々の修正の簡易化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バグが見つかった際、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の表で全部を一覧で見れるので、どの部分が間違っているかが分かりやすい。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また、テンプレートの部分が間違っていたり、他の更新によってテンプレート自体が合わなくなった時の修正も楽になる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42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 VBA</a:t>
            </a:r>
            <a:r>
              <a:rPr lang="ja-JP" altLang="en-US" dirty="0"/>
              <a:t>を使用したコーディングの自動化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実践１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テンプレートの準備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825625"/>
            <a:ext cx="7739488" cy="4351338"/>
          </a:xfrm>
        </p:spPr>
      </p:pic>
      <p:sp>
        <p:nvSpPr>
          <p:cNvPr id="4" name="円/楕円 3"/>
          <p:cNvSpPr/>
          <p:nvPr/>
        </p:nvSpPr>
        <p:spPr>
          <a:xfrm>
            <a:off x="2865120" y="2731008"/>
            <a:ext cx="2779776" cy="2097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endCxn id="4" idx="6"/>
          </p:cNvCxnSpPr>
          <p:nvPr/>
        </p:nvCxnSpPr>
        <p:spPr>
          <a:xfrm flipH="1">
            <a:off x="5644896" y="3742944"/>
            <a:ext cx="1999488" cy="36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44384" y="355827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書き出しファイルのテンプレートを記述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171270" y="3779520"/>
            <a:ext cx="999662" cy="11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2170932" y="2654808"/>
            <a:ext cx="1083575" cy="2249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695" y="490423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テンプレートの番号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4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 VBA</a:t>
            </a:r>
            <a:r>
              <a:rPr lang="ja-JP" altLang="en-US" dirty="0"/>
              <a:t>を使用したコーディングの自動化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実践２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タグの準備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825625"/>
            <a:ext cx="7739488" cy="4351338"/>
          </a:xfr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3859228" y="3717036"/>
            <a:ext cx="1578404" cy="284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226256" y="3044952"/>
            <a:ext cx="1632972" cy="1234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43432" y="3816628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テンプレート内で使用するタグを設定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 VBA</a:t>
            </a:r>
            <a:r>
              <a:rPr lang="ja-JP" altLang="en-US" dirty="0"/>
              <a:t>を使用したコーディングの自動化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実践</a:t>
            </a:r>
            <a:r>
              <a:rPr lang="en-US" altLang="ja-JP" dirty="0" smtClean="0"/>
              <a:t>【</a:t>
            </a:r>
            <a:r>
              <a:rPr lang="ja-JP" altLang="en-US" dirty="0"/>
              <a:t>データ</a:t>
            </a:r>
            <a:r>
              <a:rPr lang="ja-JP" altLang="en-US" dirty="0" smtClean="0"/>
              <a:t>の入力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6" y="1825625"/>
            <a:ext cx="7739488" cy="4351338"/>
          </a:xfrm>
        </p:spPr>
      </p:pic>
      <p:cxnSp>
        <p:nvCxnSpPr>
          <p:cNvPr id="5" name="直線矢印コネクタ 4"/>
          <p:cNvCxnSpPr/>
          <p:nvPr/>
        </p:nvCxnSpPr>
        <p:spPr>
          <a:xfrm flipV="1">
            <a:off x="1226594" y="3962400"/>
            <a:ext cx="999662" cy="11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226256" y="3382868"/>
            <a:ext cx="3108204" cy="1024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2596" y="508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共通部分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46494" y="4326511"/>
            <a:ext cx="1173250" cy="647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5225684" y="3302383"/>
            <a:ext cx="4332844" cy="1024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56180" y="4789670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先ほどのタグに挿入される文字列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8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174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Excel VBAを使用したコーディングの自動化 概要</vt:lpstr>
      <vt:lpstr>Excel VBAを使用したコーディングの自動化 目的</vt:lpstr>
      <vt:lpstr>Excel VBAを使用したコーディングの自動化 実践１【テンプレートの準備】</vt:lpstr>
      <vt:lpstr>Excel VBAを使用したコーディングの自動化 実践２【タグの準備】</vt:lpstr>
      <vt:lpstr>Excel VBAを使用したコーディングの自動化 実践【データの入力】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鷲津俊太</dc:creator>
  <cp:lastModifiedBy>鷲津俊太</cp:lastModifiedBy>
  <cp:revision>8</cp:revision>
  <dcterms:created xsi:type="dcterms:W3CDTF">2015-01-15T01:27:13Z</dcterms:created>
  <dcterms:modified xsi:type="dcterms:W3CDTF">2015-01-19T03:22:43Z</dcterms:modified>
</cp:coreProperties>
</file>