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801600" cy="96012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15" y="-27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9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4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11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4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0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2" y="2149159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9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3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69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01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956-7E44-4465-B553-5A8707E859B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62232" y="-90152"/>
            <a:ext cx="12963832" cy="96913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51" y="666699"/>
            <a:ext cx="8227449" cy="822744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589" y="8169056"/>
            <a:ext cx="5247590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i="1" dirty="0" smtClean="0">
                <a:solidFill>
                  <a:schemeClr val="bg1"/>
                </a:solidFill>
              </a:rPr>
              <a:t>GT3	</a:t>
            </a:r>
            <a:r>
              <a:rPr lang="ja-JP" altLang="en-US" sz="4000" b="1" i="1" dirty="0" smtClean="0">
                <a:solidFill>
                  <a:schemeClr val="bg1"/>
                </a:solidFill>
              </a:rPr>
              <a:t>チーム</a:t>
            </a:r>
            <a:r>
              <a:rPr lang="ja-JP" altLang="en-US" sz="6000" b="1" i="1" dirty="0" smtClean="0">
                <a:solidFill>
                  <a:schemeClr val="bg1"/>
                </a:solidFill>
              </a:rPr>
              <a:t>酔餃子</a:t>
            </a:r>
            <a:endParaRPr lang="en-US" altLang="ja-JP" sz="6000" b="1" i="1" dirty="0" smtClean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 flipH="1">
            <a:off x="56184" y="666699"/>
            <a:ext cx="12745416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作品名</a:t>
            </a:r>
            <a:r>
              <a:rPr lang="ja-JP" altLang="en-US" dirty="0" smtClean="0">
                <a:solidFill>
                  <a:schemeClr val="bg1"/>
                </a:solidFill>
              </a:rPr>
              <a:t>：</a:t>
            </a:r>
            <a:r>
              <a:rPr lang="en-US" altLang="ja-JP" dirty="0" smtClean="0">
                <a:solidFill>
                  <a:schemeClr val="bg1"/>
                </a:solidFill>
              </a:rPr>
              <a:t>Survivor</a:t>
            </a:r>
            <a:endParaRPr lang="ja-JP" altLang="en-US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使用言語</a:t>
            </a:r>
            <a:r>
              <a:rPr lang="ja-JP" altLang="en-US" dirty="0" smtClean="0">
                <a:solidFill>
                  <a:schemeClr val="bg1"/>
                </a:solidFill>
              </a:rPr>
              <a:t>：</a:t>
            </a:r>
            <a:r>
              <a:rPr lang="en-US" altLang="ja-JP" dirty="0" smtClean="0">
                <a:solidFill>
                  <a:schemeClr val="bg1"/>
                </a:solidFill>
              </a:rPr>
              <a:t>C#</a:t>
            </a:r>
            <a:endParaRPr lang="ja-JP" altLang="en-US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開発環境</a:t>
            </a:r>
            <a:r>
              <a:rPr lang="ja-JP" altLang="en-US" dirty="0" smtClean="0">
                <a:solidFill>
                  <a:schemeClr val="bg1"/>
                </a:solidFill>
              </a:rPr>
              <a:t>：</a:t>
            </a:r>
            <a:r>
              <a:rPr lang="en-US" altLang="ja-JP" dirty="0" smtClean="0">
                <a:solidFill>
                  <a:schemeClr val="bg1"/>
                </a:solidFill>
              </a:rPr>
              <a:t>Unity4.6</a:t>
            </a:r>
            <a:endParaRPr lang="ja-JP" altLang="en-US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PR</a:t>
            </a:r>
            <a:r>
              <a:rPr lang="ja-JP" altLang="en-US" dirty="0">
                <a:solidFill>
                  <a:schemeClr val="bg1"/>
                </a:solidFill>
              </a:rPr>
              <a:t>技術</a:t>
            </a:r>
            <a:r>
              <a:rPr lang="ja-JP" altLang="en-US" dirty="0" smtClean="0">
                <a:solidFill>
                  <a:schemeClr val="bg1"/>
                </a:solidFill>
              </a:rPr>
              <a:t>：</a:t>
            </a:r>
            <a:r>
              <a:rPr lang="en-US" altLang="ja-JP" dirty="0" smtClean="0">
                <a:solidFill>
                  <a:schemeClr val="bg1"/>
                </a:solidFill>
              </a:rPr>
              <a:t>Unity</a:t>
            </a:r>
            <a:r>
              <a:rPr lang="ja-JP" altLang="en-US" dirty="0" smtClean="0">
                <a:solidFill>
                  <a:schemeClr val="bg1"/>
                </a:solidFill>
              </a:rPr>
              <a:t>新要素、プレイヤーに不快感を与えない設計</a:t>
            </a:r>
            <a:endParaRPr lang="ja-JP" altLang="en-US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使用デバイス</a:t>
            </a:r>
            <a:r>
              <a:rPr lang="ja-JP" altLang="en-US" dirty="0" smtClean="0">
                <a:solidFill>
                  <a:schemeClr val="bg1"/>
                </a:solidFill>
              </a:rPr>
              <a:t>：</a:t>
            </a:r>
            <a:r>
              <a:rPr lang="en-US" altLang="ja-JP" dirty="0">
                <a:solidFill>
                  <a:schemeClr val="bg1"/>
                </a:solidFill>
              </a:rPr>
              <a:t>Android</a:t>
            </a:r>
            <a:endParaRPr lang="ja-JP" altLang="en-US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チーム　</a:t>
            </a:r>
            <a:r>
              <a:rPr lang="en-US" altLang="ja-JP" dirty="0" smtClean="0">
                <a:solidFill>
                  <a:schemeClr val="bg1"/>
                </a:solidFill>
              </a:rPr>
              <a:t>6</a:t>
            </a:r>
            <a:r>
              <a:rPr lang="ja-JP" altLang="en-US" dirty="0" smtClean="0">
                <a:solidFill>
                  <a:schemeClr val="bg1"/>
                </a:solidFill>
              </a:rPr>
              <a:t>人</a:t>
            </a:r>
            <a:endParaRPr lang="ja-JP" altLang="en-US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・鷲津</a:t>
            </a:r>
            <a:r>
              <a:rPr lang="ja-JP" altLang="en-US" dirty="0">
                <a:solidFill>
                  <a:schemeClr val="bg1"/>
                </a:solidFill>
              </a:rPr>
              <a:t>　俊太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・浅尾</a:t>
            </a:r>
            <a:r>
              <a:rPr lang="ja-JP" altLang="en-US" dirty="0">
                <a:solidFill>
                  <a:schemeClr val="bg1"/>
                </a:solidFill>
              </a:rPr>
              <a:t>　宗彦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・河辺</a:t>
            </a:r>
            <a:r>
              <a:rPr lang="ja-JP" altLang="en-US" dirty="0">
                <a:solidFill>
                  <a:schemeClr val="bg1"/>
                </a:solidFill>
              </a:rPr>
              <a:t>　拓也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・瀧口</a:t>
            </a:r>
            <a:r>
              <a:rPr lang="ja-JP" altLang="en-US" dirty="0">
                <a:solidFill>
                  <a:schemeClr val="bg1"/>
                </a:solidFill>
              </a:rPr>
              <a:t>　昂成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・兵藤</a:t>
            </a:r>
            <a:r>
              <a:rPr lang="ja-JP" altLang="en-US" dirty="0">
                <a:solidFill>
                  <a:schemeClr val="bg1"/>
                </a:solidFill>
              </a:rPr>
              <a:t>　慈憂座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・森　　 勇</a:t>
            </a:r>
            <a:r>
              <a:rPr lang="ja-JP" altLang="en-US" dirty="0">
                <a:solidFill>
                  <a:schemeClr val="bg1"/>
                </a:solidFill>
              </a:rPr>
              <a:t>介</a:t>
            </a:r>
            <a:endParaRPr lang="en-US" altLang="ja-JP" dirty="0">
              <a:solidFill>
                <a:schemeClr val="bg1"/>
              </a:solidFill>
            </a:endParaRPr>
          </a:p>
          <a:p>
            <a:endParaRPr lang="ja-JP" altLang="en-US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ゲーム概要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キャッチコピー</a:t>
            </a:r>
            <a:r>
              <a:rPr lang="ja-JP" altLang="en-US" dirty="0" smtClean="0">
                <a:solidFill>
                  <a:schemeClr val="bg1"/>
                </a:solidFill>
              </a:rPr>
              <a:t>：避けて近</a:t>
            </a:r>
            <a:r>
              <a:rPr lang="ja-JP" altLang="en-US" dirty="0" err="1" smtClean="0">
                <a:solidFill>
                  <a:schemeClr val="bg1"/>
                </a:solidFill>
              </a:rPr>
              <a:t>じて</a:t>
            </a:r>
            <a:r>
              <a:rPr lang="ja-JP" altLang="en-US" smtClean="0">
                <a:solidFill>
                  <a:schemeClr val="bg1"/>
                </a:solidFill>
              </a:rPr>
              <a:t>倒せ！！</a:t>
            </a:r>
            <a:endParaRPr lang="ja-JP" altLang="en-US" dirty="0">
              <a:solidFill>
                <a:schemeClr val="bg1"/>
              </a:solidFill>
            </a:endParaRPr>
          </a:p>
          <a:p>
            <a:endParaRPr lang="ja-JP" altLang="en-US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プレイ</a:t>
            </a:r>
            <a:r>
              <a:rPr lang="ja-JP" altLang="en-US" dirty="0" smtClean="0">
                <a:solidFill>
                  <a:schemeClr val="bg1"/>
                </a:solidFill>
              </a:rPr>
              <a:t>方法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</Words>
  <Application>Microsoft Office PowerPoint</Application>
  <PresentationFormat>A3 297x420 mm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5</cp:revision>
  <dcterms:created xsi:type="dcterms:W3CDTF">2015-01-22T02:58:40Z</dcterms:created>
  <dcterms:modified xsi:type="dcterms:W3CDTF">2015-01-23T07:52:08Z</dcterms:modified>
</cp:coreProperties>
</file>