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69" r:id="rId3"/>
    <p:sldId id="276" r:id="rId4"/>
    <p:sldId id="270" r:id="rId5"/>
    <p:sldId id="271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62" d="100"/>
          <a:sy n="62" d="100"/>
        </p:scale>
        <p:origin x="-82" y="-60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3" name="フリーフォーム 12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4" name="フリーフォーム 13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5" name="フリーフォーム 14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フリーフォーム 15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9" name="フリーフォーム 18"/>
          <p:cNvSpPr>
            <a:spLocks/>
          </p:cNvSpPr>
          <p:nvPr/>
        </p:nvSpPr>
        <p:spPr bwMode="auto">
          <a:xfrm>
            <a:off x="12702" y="5715018"/>
            <a:ext cx="12179300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>
              <a:alpha val="5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11" name="フッター プレースホルダー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 rot="5400000">
            <a:off x="5551189" y="2734266"/>
            <a:ext cx="6855280" cy="1384127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-190544" y="0"/>
            <a:ext cx="9429816" cy="6858000"/>
          </a:xfrm>
          <a:prstGeom prst="rect">
            <a:avLst/>
          </a:prstGeom>
          <a:gradFill>
            <a:gsLst>
              <a:gs pos="93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525024" y="274641"/>
            <a:ext cx="2057376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7867667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 flipV="1">
            <a:off x="12702" y="4295806"/>
            <a:ext cx="12179300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 flipV="1">
            <a:off x="0" y="-24"/>
            <a:ext cx="12192000" cy="514346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5286388"/>
            <a:ext cx="10363200" cy="808050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3286125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2">
                    <a:tint val="9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2">
                    <a:tint val="9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11010936" cy="798496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1571613"/>
            <a:ext cx="6815667" cy="45545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3" y="1571613"/>
            <a:ext cx="4011084" cy="4554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3249"/>
            <a:ext cx="12192000" cy="1430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正方形/長方形 14"/>
          <p:cNvSpPr/>
          <p:nvPr/>
        </p:nvSpPr>
        <p:spPr bwMode="auto">
          <a:xfrm>
            <a:off x="0" y="3857628"/>
            <a:ext cx="12192000" cy="300037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5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gradFill>
                  <a:gsLst>
                    <a:gs pos="20000">
                      <a:schemeClr val="accent4"/>
                    </a:gs>
                    <a:gs pos="100000">
                      <a:schemeClr val="bg2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solidFill>
            <a:schemeClr val="bg1"/>
          </a:solidFill>
          <a:ln w="76200" cap="sq">
            <a:solidFill>
              <a:srgbClr val="FFFFFF"/>
            </a:solidFill>
            <a:miter lim="800000"/>
          </a:ln>
          <a:effectLst>
            <a:outerShdw blurRad="76200" dist="76200" dir="27000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>
            <a:off x="3" y="714357"/>
            <a:ext cx="12191999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正方形/長方形 15"/>
          <p:cNvSpPr/>
          <p:nvPr/>
        </p:nvSpPr>
        <p:spPr bwMode="auto">
          <a:xfrm>
            <a:off x="0" y="1071546"/>
            <a:ext cx="12192000" cy="578645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idx="1"/>
          </p:nvPr>
        </p:nvSpPr>
        <p:spPr>
          <a:xfrm>
            <a:off x="609600" y="1500176"/>
            <a:ext cx="10972800" cy="462599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baseline="0">
          <a:ln w="3175">
            <a:noFill/>
            <a:prstDash val="solid"/>
          </a:ln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effectLst>
            <a:outerShdw blurRad="127000" algn="tl" rotWithShape="0">
              <a:schemeClr val="tx1">
                <a:alpha val="7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5000"/>
        <a:buFont typeface="Wingdings"/>
        <a:buChar char="p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"/>
        <a:buChar char="p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"/>
        <a:buChar char="p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2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bg2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6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bg2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192000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45690" y="3632452"/>
            <a:ext cx="7197726" cy="1405467"/>
          </a:xfrm>
        </p:spPr>
        <p:txBody>
          <a:bodyPr>
            <a:noAutofit/>
          </a:bodyPr>
          <a:lstStyle/>
          <a:p>
            <a:pPr algn="l"/>
            <a:r>
              <a:rPr lang="en-US" altLang="ja-JP" sz="2400" dirty="0" smtClean="0">
                <a:solidFill>
                  <a:schemeClr val="bg1"/>
                </a:solidFill>
              </a:rPr>
              <a:t>GT3	</a:t>
            </a:r>
            <a:r>
              <a:rPr lang="ja-JP" altLang="en-US" sz="2400" dirty="0" smtClean="0">
                <a:solidFill>
                  <a:schemeClr val="bg1"/>
                </a:solidFill>
              </a:rPr>
              <a:t>チーム</a:t>
            </a:r>
            <a:r>
              <a:rPr lang="ja-JP" altLang="en-US" sz="4000" dirty="0" smtClean="0">
                <a:solidFill>
                  <a:schemeClr val="bg1"/>
                </a:solidFill>
              </a:rPr>
              <a:t>酔餃子</a:t>
            </a:r>
            <a:endParaRPr lang="en-US" altLang="ja-JP" sz="4000" dirty="0" smtClean="0">
              <a:solidFill>
                <a:schemeClr val="bg1"/>
              </a:solidFill>
            </a:endParaRPr>
          </a:p>
          <a:p>
            <a:pPr algn="l"/>
            <a:r>
              <a:rPr lang="en-US" altLang="ja-JP" sz="2000" dirty="0" smtClean="0">
                <a:solidFill>
                  <a:schemeClr val="bg1"/>
                </a:solidFill>
              </a:rPr>
              <a:t>23</a:t>
            </a:r>
            <a:r>
              <a:rPr lang="ja-JP" altLang="en-US" sz="2000" dirty="0" smtClean="0">
                <a:solidFill>
                  <a:schemeClr val="bg1"/>
                </a:solidFill>
              </a:rPr>
              <a:t>番</a:t>
            </a:r>
            <a:r>
              <a:rPr lang="en-US" altLang="ja-JP" sz="2000" dirty="0" smtClean="0">
                <a:solidFill>
                  <a:schemeClr val="bg1"/>
                </a:solidFill>
              </a:rPr>
              <a:t>		</a:t>
            </a:r>
            <a:r>
              <a:rPr lang="ja-JP" altLang="en-US" sz="2000" dirty="0" smtClean="0">
                <a:solidFill>
                  <a:schemeClr val="bg1"/>
                </a:solidFill>
              </a:rPr>
              <a:t>鷲津　俊太</a:t>
            </a:r>
            <a:endParaRPr lang="en-US" altLang="ja-JP" sz="2000" dirty="0" smtClean="0">
              <a:solidFill>
                <a:schemeClr val="bg1"/>
              </a:solidFill>
            </a:endParaRPr>
          </a:p>
          <a:p>
            <a:pPr algn="l"/>
            <a:r>
              <a:rPr lang="en-US" altLang="ja-JP" sz="2000" dirty="0" smtClean="0">
                <a:solidFill>
                  <a:schemeClr val="bg1"/>
                </a:solidFill>
              </a:rPr>
              <a:t>2</a:t>
            </a:r>
            <a:r>
              <a:rPr lang="ja-JP" altLang="en-US" sz="2000" dirty="0" smtClean="0">
                <a:solidFill>
                  <a:schemeClr val="bg1"/>
                </a:solidFill>
              </a:rPr>
              <a:t>番</a:t>
            </a:r>
            <a:r>
              <a:rPr lang="en-US" altLang="ja-JP" sz="2000" dirty="0" smtClean="0">
                <a:solidFill>
                  <a:schemeClr val="bg1"/>
                </a:solidFill>
              </a:rPr>
              <a:t>		</a:t>
            </a:r>
            <a:r>
              <a:rPr lang="ja-JP" altLang="en-US" sz="2000" dirty="0" smtClean="0">
                <a:solidFill>
                  <a:schemeClr val="bg1"/>
                </a:solidFill>
              </a:rPr>
              <a:t>浅尾　宗彦</a:t>
            </a:r>
            <a:endParaRPr lang="en-US" altLang="ja-JP" sz="2000" dirty="0" smtClean="0">
              <a:solidFill>
                <a:schemeClr val="bg1"/>
              </a:solidFill>
            </a:endParaRPr>
          </a:p>
          <a:p>
            <a:pPr algn="l"/>
            <a:r>
              <a:rPr lang="en-US" altLang="ja-JP" sz="2000" dirty="0" smtClean="0">
                <a:solidFill>
                  <a:schemeClr val="bg1"/>
                </a:solidFill>
              </a:rPr>
              <a:t>8</a:t>
            </a:r>
            <a:r>
              <a:rPr lang="ja-JP" altLang="en-US" sz="2000" dirty="0" smtClean="0">
                <a:solidFill>
                  <a:schemeClr val="bg1"/>
                </a:solidFill>
              </a:rPr>
              <a:t>番</a:t>
            </a:r>
            <a:r>
              <a:rPr lang="en-US" altLang="ja-JP" sz="2000" dirty="0" smtClean="0">
                <a:solidFill>
                  <a:schemeClr val="bg1"/>
                </a:solidFill>
              </a:rPr>
              <a:t>		</a:t>
            </a:r>
            <a:r>
              <a:rPr lang="ja-JP" altLang="en-US" sz="2000" dirty="0" smtClean="0">
                <a:solidFill>
                  <a:schemeClr val="bg1"/>
                </a:solidFill>
              </a:rPr>
              <a:t>河辺　拓也</a:t>
            </a:r>
            <a:endParaRPr lang="en-US" altLang="ja-JP" sz="2000" dirty="0" smtClean="0">
              <a:solidFill>
                <a:schemeClr val="bg1"/>
              </a:solidFill>
            </a:endParaRPr>
          </a:p>
          <a:p>
            <a:pPr algn="l"/>
            <a:r>
              <a:rPr lang="en-US" altLang="ja-JP" sz="2000" dirty="0" smtClean="0">
                <a:solidFill>
                  <a:schemeClr val="bg1"/>
                </a:solidFill>
              </a:rPr>
              <a:t>10</a:t>
            </a:r>
            <a:r>
              <a:rPr lang="ja-JP" altLang="en-US" sz="2000" dirty="0" smtClean="0">
                <a:solidFill>
                  <a:schemeClr val="bg1"/>
                </a:solidFill>
              </a:rPr>
              <a:t>番</a:t>
            </a:r>
            <a:r>
              <a:rPr lang="en-US" altLang="ja-JP" sz="2000" dirty="0">
                <a:solidFill>
                  <a:schemeClr val="bg1"/>
                </a:solidFill>
              </a:rPr>
              <a:t>	</a:t>
            </a:r>
            <a:r>
              <a:rPr lang="en-US" altLang="ja-JP" sz="2000" dirty="0" smtClean="0">
                <a:solidFill>
                  <a:schemeClr val="bg1"/>
                </a:solidFill>
              </a:rPr>
              <a:t>	</a:t>
            </a:r>
            <a:r>
              <a:rPr lang="ja-JP" altLang="en-US" sz="2000" dirty="0" smtClean="0">
                <a:solidFill>
                  <a:schemeClr val="bg1"/>
                </a:solidFill>
              </a:rPr>
              <a:t>瀧口　昂成</a:t>
            </a:r>
            <a:endParaRPr lang="en-US" altLang="ja-JP" sz="2000" dirty="0">
              <a:solidFill>
                <a:schemeClr val="bg1"/>
              </a:solidFill>
            </a:endParaRPr>
          </a:p>
          <a:p>
            <a:pPr algn="l"/>
            <a:r>
              <a:rPr lang="en-US" altLang="ja-JP" sz="2000" dirty="0" smtClean="0">
                <a:solidFill>
                  <a:schemeClr val="bg1"/>
                </a:solidFill>
              </a:rPr>
              <a:t>14</a:t>
            </a:r>
            <a:r>
              <a:rPr lang="ja-JP" altLang="en-US" sz="2000" dirty="0">
                <a:solidFill>
                  <a:schemeClr val="bg1"/>
                </a:solidFill>
              </a:rPr>
              <a:t>番</a:t>
            </a:r>
            <a:r>
              <a:rPr lang="en-US" altLang="ja-JP" sz="2000" dirty="0">
                <a:solidFill>
                  <a:schemeClr val="bg1"/>
                </a:solidFill>
              </a:rPr>
              <a:t>	</a:t>
            </a:r>
            <a:r>
              <a:rPr lang="en-US" altLang="ja-JP" sz="2000" dirty="0" smtClean="0">
                <a:solidFill>
                  <a:schemeClr val="bg1"/>
                </a:solidFill>
              </a:rPr>
              <a:t>	</a:t>
            </a:r>
            <a:r>
              <a:rPr lang="ja-JP" altLang="en-US" sz="2000" dirty="0" smtClean="0">
                <a:solidFill>
                  <a:schemeClr val="bg1"/>
                </a:solidFill>
              </a:rPr>
              <a:t>兵藤　慈憂座</a:t>
            </a:r>
            <a:endParaRPr lang="en-US" altLang="ja-JP" sz="2000" dirty="0" smtClean="0">
              <a:solidFill>
                <a:schemeClr val="bg1"/>
              </a:solidFill>
            </a:endParaRPr>
          </a:p>
          <a:p>
            <a:pPr algn="l"/>
            <a:r>
              <a:rPr lang="en-US" altLang="ja-JP" sz="2000" dirty="0" smtClean="0">
                <a:solidFill>
                  <a:schemeClr val="bg1"/>
                </a:solidFill>
              </a:rPr>
              <a:t>19</a:t>
            </a:r>
            <a:r>
              <a:rPr lang="ja-JP" altLang="en-US" sz="2000" dirty="0">
                <a:solidFill>
                  <a:schemeClr val="bg1"/>
                </a:solidFill>
              </a:rPr>
              <a:t>番</a:t>
            </a:r>
            <a:r>
              <a:rPr lang="en-US" altLang="ja-JP" sz="2000" dirty="0" smtClean="0">
                <a:solidFill>
                  <a:schemeClr val="bg1"/>
                </a:solidFill>
              </a:rPr>
              <a:t>		</a:t>
            </a:r>
            <a:r>
              <a:rPr lang="ja-JP" altLang="en-US" sz="2000" dirty="0" smtClean="0">
                <a:solidFill>
                  <a:schemeClr val="bg1"/>
                </a:solidFill>
              </a:rPr>
              <a:t>森</a:t>
            </a:r>
            <a:r>
              <a:rPr lang="en-US" altLang="ja-JP" sz="2000" dirty="0" smtClean="0">
                <a:solidFill>
                  <a:schemeClr val="bg1"/>
                </a:solidFill>
              </a:rPr>
              <a:t>	</a:t>
            </a:r>
            <a:r>
              <a:rPr lang="ja-JP" altLang="en-US" sz="2000" dirty="0" smtClean="0">
                <a:solidFill>
                  <a:schemeClr val="bg1"/>
                </a:solidFill>
              </a:rPr>
              <a:t>勇介</a:t>
            </a:r>
            <a:endParaRPr lang="en-US" altLang="ja-JP" sz="2000" dirty="0" smtClean="0">
              <a:solidFill>
                <a:schemeClr val="bg1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578" y="-90152"/>
            <a:ext cx="6501587" cy="6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角丸四角形 49"/>
          <p:cNvSpPr/>
          <p:nvPr/>
        </p:nvSpPr>
        <p:spPr>
          <a:xfrm>
            <a:off x="215661" y="1414732"/>
            <a:ext cx="3899140" cy="52276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4332" y="1595062"/>
            <a:ext cx="10972800" cy="4998160"/>
          </a:xfrm>
        </p:spPr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ジャンル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アクション</a:t>
            </a:r>
            <a:endParaRPr kumimoji="1" lang="en-US" altLang="ja-JP" dirty="0" smtClean="0"/>
          </a:p>
          <a:p>
            <a:r>
              <a:rPr lang="ja-JP" altLang="en-US" dirty="0" smtClean="0"/>
              <a:t>コンセプト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避ける</a:t>
            </a:r>
            <a:r>
              <a:rPr lang="en-US" altLang="ja-JP" dirty="0" smtClean="0"/>
              <a:t>!</a:t>
            </a:r>
          </a:p>
          <a:p>
            <a:r>
              <a:rPr lang="ja-JP" altLang="en-US" dirty="0" smtClean="0"/>
              <a:t>プラットフォーム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IOS</a:t>
            </a:r>
          </a:p>
          <a:p>
            <a:pPr lvl="1"/>
            <a:r>
              <a:rPr lang="en-US" altLang="ja-JP" dirty="0" smtClean="0"/>
              <a:t>Android</a:t>
            </a:r>
          </a:p>
          <a:p>
            <a:pPr lvl="1"/>
            <a:r>
              <a:rPr kumimoji="1" lang="en-US" altLang="ja-JP" dirty="0" smtClean="0"/>
              <a:t>PC</a:t>
            </a:r>
          </a:p>
          <a:p>
            <a:r>
              <a:rPr lang="ja-JP" altLang="en-US" dirty="0"/>
              <a:t>プレイ</a:t>
            </a:r>
            <a:r>
              <a:rPr lang="ja-JP" altLang="en-US" dirty="0" smtClean="0"/>
              <a:t>人数</a:t>
            </a:r>
            <a:endParaRPr lang="en-US" altLang="ja-JP" dirty="0"/>
          </a:p>
          <a:p>
            <a:pPr lvl="1"/>
            <a:r>
              <a:rPr lang="en-US" altLang="ja-JP" dirty="0" smtClean="0"/>
              <a:t>1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ja-JP" altLang="en-US" dirty="0" smtClean="0"/>
              <a:t>開発ソフト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Unity</a:t>
            </a:r>
          </a:p>
          <a:p>
            <a:pPr lvl="1"/>
            <a:r>
              <a:rPr lang="en-US" altLang="ja-JP" dirty="0" smtClean="0"/>
              <a:t>Photoshop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252824" y="1570009"/>
            <a:ext cx="1794293" cy="19326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タイトル</a:t>
            </a:r>
            <a:endParaRPr kumimoji="1" lang="ja-JP" altLang="en-US" sz="2800" dirty="0"/>
          </a:p>
        </p:txBody>
      </p:sp>
      <p:sp>
        <p:nvSpPr>
          <p:cNvPr id="5" name="正方形/長方形 4"/>
          <p:cNvSpPr/>
          <p:nvPr/>
        </p:nvSpPr>
        <p:spPr>
          <a:xfrm>
            <a:off x="6357668" y="1570009"/>
            <a:ext cx="1742536" cy="19326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ステージ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選択</a:t>
            </a:r>
            <a:endParaRPr kumimoji="1" lang="ja-JP" altLang="en-US" sz="2800" dirty="0"/>
          </a:p>
        </p:txBody>
      </p:sp>
      <p:sp>
        <p:nvSpPr>
          <p:cNvPr id="6" name="正方形/長方形 5"/>
          <p:cNvSpPr/>
          <p:nvPr/>
        </p:nvSpPr>
        <p:spPr>
          <a:xfrm>
            <a:off x="10273124" y="1584762"/>
            <a:ext cx="1718916" cy="19031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ゲーム</a:t>
            </a:r>
            <a:endParaRPr lang="en-US" altLang="ja-JP" sz="3600" dirty="0" smtClean="0"/>
          </a:p>
          <a:p>
            <a:pPr algn="ctr"/>
            <a:r>
              <a:rPr lang="ja-JP" altLang="en-US" sz="3600" dirty="0" smtClean="0"/>
              <a:t>プレイ</a:t>
            </a:r>
            <a:endParaRPr kumimoji="1" lang="ja-JP" altLang="en-US" sz="3600" dirty="0"/>
          </a:p>
        </p:txBody>
      </p:sp>
      <p:sp>
        <p:nvSpPr>
          <p:cNvPr id="7" name="正方形/長方形 6"/>
          <p:cNvSpPr/>
          <p:nvPr/>
        </p:nvSpPr>
        <p:spPr>
          <a:xfrm>
            <a:off x="9780295" y="4800867"/>
            <a:ext cx="2236301" cy="19031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ゲーム</a:t>
            </a:r>
            <a:endParaRPr lang="en-US" altLang="ja-JP" sz="3600" dirty="0" smtClean="0"/>
          </a:p>
          <a:p>
            <a:pPr algn="ctr"/>
            <a:r>
              <a:rPr lang="ja-JP" altLang="en-US" sz="3600" dirty="0" smtClean="0"/>
              <a:t>オーバー</a:t>
            </a:r>
            <a:endParaRPr kumimoji="1" lang="ja-JP" altLang="en-US" sz="3600" dirty="0"/>
          </a:p>
        </p:txBody>
      </p:sp>
      <p:sp>
        <p:nvSpPr>
          <p:cNvPr id="8" name="正方形/長方形 7"/>
          <p:cNvSpPr/>
          <p:nvPr/>
        </p:nvSpPr>
        <p:spPr>
          <a:xfrm>
            <a:off x="7599872" y="4808243"/>
            <a:ext cx="2180423" cy="19031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ゲーム</a:t>
            </a:r>
            <a:endParaRPr lang="en-US" altLang="ja-JP" sz="3600" dirty="0" smtClean="0"/>
          </a:p>
          <a:p>
            <a:pPr algn="ctr"/>
            <a:r>
              <a:rPr lang="ja-JP" altLang="en-US" sz="3600" dirty="0" smtClean="0"/>
              <a:t>クリア</a:t>
            </a:r>
            <a:endParaRPr kumimoji="1" lang="ja-JP" altLang="en-US" sz="3600" dirty="0"/>
          </a:p>
        </p:txBody>
      </p:sp>
      <p:sp>
        <p:nvSpPr>
          <p:cNvPr id="9" name="正方形/長方形 8"/>
          <p:cNvSpPr/>
          <p:nvPr/>
        </p:nvSpPr>
        <p:spPr>
          <a:xfrm>
            <a:off x="8479769" y="1570009"/>
            <a:ext cx="1573357" cy="19326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スキル選択</a:t>
            </a:r>
            <a:endParaRPr kumimoji="1" lang="ja-JP" altLang="en-US" sz="3600" dirty="0"/>
          </a:p>
        </p:txBody>
      </p:sp>
      <p:cxnSp>
        <p:nvCxnSpPr>
          <p:cNvPr id="10" name="直線矢印コネクタ 9"/>
          <p:cNvCxnSpPr>
            <a:stCxn id="9" idx="3"/>
          </p:cNvCxnSpPr>
          <p:nvPr/>
        </p:nvCxnSpPr>
        <p:spPr>
          <a:xfrm flipV="1">
            <a:off x="10053126" y="2528939"/>
            <a:ext cx="244553" cy="73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6" idx="2"/>
          </p:cNvCxnSpPr>
          <p:nvPr/>
        </p:nvCxnSpPr>
        <p:spPr>
          <a:xfrm>
            <a:off x="11132582" y="3487870"/>
            <a:ext cx="1" cy="13129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カギ線コネクタ 11"/>
          <p:cNvCxnSpPr>
            <a:stCxn id="6" idx="2"/>
            <a:endCxn id="8" idx="0"/>
          </p:cNvCxnSpPr>
          <p:nvPr/>
        </p:nvCxnSpPr>
        <p:spPr>
          <a:xfrm rot="5400000">
            <a:off x="9251147" y="2926806"/>
            <a:ext cx="1320373" cy="244249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7621231" y="4800867"/>
            <a:ext cx="4370809" cy="19031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カギ線コネクタ 13"/>
          <p:cNvCxnSpPr>
            <a:stCxn id="13" idx="1"/>
            <a:endCxn id="5" idx="2"/>
          </p:cNvCxnSpPr>
          <p:nvPr/>
        </p:nvCxnSpPr>
        <p:spPr>
          <a:xfrm rot="10800000">
            <a:off x="7228937" y="3502622"/>
            <a:ext cx="392295" cy="224979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4252823" y="4771361"/>
            <a:ext cx="2501659" cy="19326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オプション</a:t>
            </a:r>
            <a:endParaRPr kumimoji="1" lang="ja-JP" altLang="en-US" sz="2400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4924020" y="3502622"/>
            <a:ext cx="0" cy="12982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6047117" y="2145880"/>
            <a:ext cx="310551" cy="73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8087147" y="2168797"/>
            <a:ext cx="39262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 flipV="1">
            <a:off x="8084233" y="2786633"/>
            <a:ext cx="364874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H="1" flipV="1">
            <a:off x="6047117" y="2805354"/>
            <a:ext cx="364874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94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画面説明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113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チームと</a:t>
            </a:r>
            <a:r>
              <a:rPr lang="ja-JP" altLang="en-US" dirty="0" smtClean="0"/>
              <a:t>しての目標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6757" y="1606410"/>
            <a:ext cx="10338486" cy="2478700"/>
          </a:xfrm>
          <a:ln>
            <a:solidFill>
              <a:srgbClr val="FF0000"/>
            </a:solidFill>
          </a:ln>
        </p:spPr>
        <p:txBody>
          <a:bodyPr>
            <a:normAutofit fontScale="92500"/>
          </a:bodyPr>
          <a:lstStyle/>
          <a:p>
            <a:r>
              <a:rPr lang="ja-JP" altLang="en-US" dirty="0" smtClean="0"/>
              <a:t>ユーザー</a:t>
            </a:r>
            <a:r>
              <a:rPr lang="ja-JP" altLang="en-US" dirty="0" smtClean="0"/>
              <a:t>が見た時にそれが何なのか直ぐに分かる</a:t>
            </a:r>
            <a:r>
              <a:rPr lang="ja-JP" altLang="en-US" dirty="0" smtClean="0">
                <a:solidFill>
                  <a:srgbClr val="FF0000"/>
                </a:solidFill>
              </a:rPr>
              <a:t>表示物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/>
              <a:t>ユーザーが触った時使い方が直ぐに分かる</a:t>
            </a:r>
            <a:r>
              <a:rPr kumimoji="1" lang="ja-JP" altLang="en-US" dirty="0" smtClean="0">
                <a:solidFill>
                  <a:srgbClr val="FF0000"/>
                </a:solidFill>
              </a:rPr>
              <a:t>操作感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様々な</a:t>
            </a:r>
            <a:r>
              <a:rPr kumimoji="1" lang="ja-JP" altLang="en-US" dirty="0" smtClean="0">
                <a:solidFill>
                  <a:schemeClr val="tx1"/>
                </a:solidFill>
              </a:rPr>
              <a:t>端末でも遊べるように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kumimoji="1" lang="en-US" altLang="ja-JP" dirty="0" smtClean="0">
                <a:solidFill>
                  <a:schemeClr val="tx1"/>
                </a:solidFill>
              </a:rPr>
              <a:t>『</a:t>
            </a:r>
            <a:r>
              <a:rPr kumimoji="1" lang="ja-JP" altLang="en-US" dirty="0" smtClean="0">
                <a:solidFill>
                  <a:schemeClr val="tx1"/>
                </a:solidFill>
              </a:rPr>
              <a:t>クオリティ</a:t>
            </a:r>
            <a:r>
              <a:rPr kumimoji="1" lang="en-US" altLang="ja-JP" dirty="0" smtClean="0">
                <a:solidFill>
                  <a:schemeClr val="tx1"/>
                </a:solidFill>
              </a:rPr>
              <a:t>』</a:t>
            </a:r>
            <a:r>
              <a:rPr kumimoji="1" lang="ja-JP" altLang="en-US" dirty="0" smtClean="0">
                <a:solidFill>
                  <a:schemeClr val="tx1"/>
                </a:solidFill>
              </a:rPr>
              <a:t>と</a:t>
            </a:r>
            <a:r>
              <a:rPr kumimoji="1" lang="en-US" altLang="ja-JP" dirty="0" smtClean="0">
                <a:solidFill>
                  <a:schemeClr val="tx1"/>
                </a:solidFill>
              </a:rPr>
              <a:t>『</a:t>
            </a:r>
            <a:r>
              <a:rPr kumimoji="1" lang="ja-JP" altLang="en-US" dirty="0" smtClean="0">
                <a:solidFill>
                  <a:schemeClr val="tx1"/>
                </a:solidFill>
              </a:rPr>
              <a:t>動作速度</a:t>
            </a:r>
            <a:r>
              <a:rPr kumimoji="1" lang="en-US" altLang="ja-JP" dirty="0" smtClean="0">
                <a:solidFill>
                  <a:schemeClr val="tx1"/>
                </a:solidFill>
              </a:rPr>
              <a:t>』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のバランスを</a:t>
            </a:r>
            <a:r>
              <a:rPr kumimoji="1" lang="ja-JP" altLang="en-US" dirty="0" smtClean="0">
                <a:solidFill>
                  <a:schemeClr val="tx1"/>
                </a:solidFill>
              </a:rPr>
              <a:t>修正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0064" y="4324867"/>
            <a:ext cx="11751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ゲームのメイン部分以外に注目し、その部分を色々こだわる事によって。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プレイヤーに不快感を与える事無くゲームを楽しんで貰える用に様々な研究・工夫をした。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4875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uGUI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07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エフェクト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6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MAP</a:t>
            </a:r>
            <a:r>
              <a:rPr lang="ja-JP" altLang="en-US" dirty="0" smtClean="0"/>
              <a:t>デザイン　ポーズ画面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1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VBA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松風">
  <a:themeElements>
    <a:clrScheme name="松風">
      <a:dk1>
        <a:sysClr val="windowText" lastClr="000000"/>
      </a:dk1>
      <a:lt1>
        <a:sysClr val="window" lastClr="FFFFFF"/>
      </a:lt1>
      <a:dk2>
        <a:srgbClr val="0F2305"/>
      </a:dk2>
      <a:lt2>
        <a:srgbClr val="7DAA50"/>
      </a:lt2>
      <a:accent1>
        <a:srgbClr val="B94B2D"/>
      </a:accent1>
      <a:accent2>
        <a:srgbClr val="B95F91"/>
      </a:accent2>
      <a:accent3>
        <a:srgbClr val="C8AF3C"/>
      </a:accent3>
      <a:accent4>
        <a:srgbClr val="3C643C"/>
      </a:accent4>
      <a:accent5>
        <a:srgbClr val="8264AA"/>
      </a:accent5>
      <a:accent6>
        <a:srgbClr val="D29B46"/>
      </a:accent6>
      <a:hlink>
        <a:srgbClr val="0000FE"/>
      </a:hlink>
      <a:folHlink>
        <a:srgbClr val="800080"/>
      </a:folHlink>
    </a:clrScheme>
    <a:fontScheme name="松風">
      <a:majorFont>
        <a:latin typeface="Gill Sans MT"/>
        <a:ea typeface=""/>
        <a:cs typeface=""/>
        <a:font script="Jpan" typeface="HGｺﾞｼｯｸE"/>
        <a:font script="Hang" typeface="HY헤드라인 M"/>
        <a:font script="Hans" typeface="方正姚体"/>
        <a:font script="Hant" typeface="標楷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nsolas"/>
        <a:ea typeface=""/>
        <a:cs typeface=""/>
        <a:font script="Jpan" typeface="HGｺﾞｼｯｸE"/>
        <a:font script="Hang" typeface="맑은 고딕"/>
        <a:font script="Hans" typeface="宋体"/>
        <a:font script="Hant" typeface="新細明體"/>
        <a:font script="Arab" typeface="Tahoma"/>
        <a:font script="Hebr" typeface="Tahoma"/>
        <a:font script="Thai" typeface="Dillen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松風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38000"/>
                <a:lum val="92000"/>
              </a:schemeClr>
            </a:gs>
            <a:gs pos="20000">
              <a:schemeClr val="phClr">
                <a:sat val="44000"/>
                <a:lum val="80000"/>
              </a:schemeClr>
            </a:gs>
            <a:gs pos="100000">
              <a:schemeClr val="phClr">
                <a:sat val="56000"/>
                <a:lum val="54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</a:blipFill>
      </a:fillStyleLst>
      <a:lnStyleLst>
        <a:ln w="6350" cap="flat" cmpd="sng" algn="ctr">
          <a:solidFill>
            <a:schemeClr val="phClr">
              <a:alpha val="100000"/>
            </a:schemeClr>
          </a:solidFill>
          <a:prstDash val="solid"/>
        </a:ln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28575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  <a:sp3d>
            <a:bevelT w="304800" h="44450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50800" dist="50800" dir="5400000" algn="tl" rotWithShape="0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17100000"/>
            </a:lightRig>
          </a:scene3d>
          <a:sp3d>
            <a:bevelT w="165100" h="254000"/>
            <a:bevelB w="165100" h="2540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40000"/>
              </a:schemeClr>
            </a:gs>
            <a:gs pos="53000">
              <a:schemeClr val="phClr">
                <a:shade val="5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7000"/>
                <a:satMod val="160000"/>
              </a:schemeClr>
              <a:schemeClr val="phClr">
                <a:tint val="95000"/>
                <a:satMod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Wind in the Pines</Template>
  <TotalTime>768</TotalTime>
  <Words>116</Words>
  <Application>Microsoft Office PowerPoint</Application>
  <PresentationFormat>ユーザー設定</PresentationFormat>
  <Paragraphs>45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松風</vt:lpstr>
      <vt:lpstr>PowerPoint プレゼンテーション</vt:lpstr>
      <vt:lpstr>ゲーム概要</vt:lpstr>
      <vt:lpstr>画面説明</vt:lpstr>
      <vt:lpstr>チームとしての目標</vt:lpstr>
      <vt:lpstr>uGUI</vt:lpstr>
      <vt:lpstr>エフェクト</vt:lpstr>
      <vt:lpstr>AI</vt:lpstr>
      <vt:lpstr>MAPデザイン　ポーズ画面</vt:lpstr>
      <vt:lpstr>VBA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Survivor</dc:title>
  <dc:creator>鷲津俊太</dc:creator>
  <cp:lastModifiedBy>Yusuke</cp:lastModifiedBy>
  <cp:revision>40</cp:revision>
  <dcterms:created xsi:type="dcterms:W3CDTF">2014-11-18T01:46:47Z</dcterms:created>
  <dcterms:modified xsi:type="dcterms:W3CDTF">2015-01-19T02:33:24Z</dcterms:modified>
</cp:coreProperties>
</file>