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801600" cy="9601200" type="A3"/>
  <p:notesSz cx="6858000" cy="9144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86" y="-54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97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45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11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24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9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43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40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2" y="2149159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2" y="3044826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9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6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33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2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2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9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69" y="382272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9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4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1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01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F956-7E44-4465-B553-5A8707E859BC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94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62232" y="-90152"/>
            <a:ext cx="12963832" cy="96913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84" y="641799"/>
            <a:ext cx="8227449" cy="822744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589" y="8169056"/>
            <a:ext cx="5247590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i="1" dirty="0" smtClean="0">
                <a:solidFill>
                  <a:schemeClr val="bg1"/>
                </a:solidFill>
              </a:rPr>
              <a:t>GT3	</a:t>
            </a:r>
            <a:r>
              <a:rPr lang="ja-JP" altLang="en-US" sz="4000" b="1" i="1" dirty="0" smtClean="0">
                <a:solidFill>
                  <a:schemeClr val="bg1"/>
                </a:solidFill>
              </a:rPr>
              <a:t>チーム</a:t>
            </a:r>
            <a:r>
              <a:rPr lang="ja-JP" altLang="en-US" sz="6000" b="1" i="1" dirty="0" smtClean="0">
                <a:solidFill>
                  <a:schemeClr val="bg1"/>
                </a:solidFill>
              </a:rPr>
              <a:t>酔餃子</a:t>
            </a:r>
            <a:endParaRPr lang="en-US" altLang="ja-JP" sz="6000" b="1" i="1" dirty="0" smtClean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99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</Words>
  <Application>Microsoft Office PowerPoint</Application>
  <PresentationFormat>A3 297x420 mm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Sofmap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</dc:creator>
  <cp:lastModifiedBy>Yusuke</cp:lastModifiedBy>
  <cp:revision>2</cp:revision>
  <dcterms:created xsi:type="dcterms:W3CDTF">2015-01-22T02:58:40Z</dcterms:created>
  <dcterms:modified xsi:type="dcterms:W3CDTF">2015-01-22T04:00:39Z</dcterms:modified>
</cp:coreProperties>
</file>