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DA46120-F5C1-41C0-BE97-F20D001292FF}">
          <p14:sldIdLst>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2014/12/19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2014/12/19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uGUI</a:t>
            </a:r>
            <a:endParaRPr kumimoji="1" lang="ja-JP" altLang="en-US" dirty="0"/>
          </a:p>
        </p:txBody>
      </p:sp>
      <p:sp>
        <p:nvSpPr>
          <p:cNvPr id="3" name="コンテンツ プレースホルダー 2"/>
          <p:cNvSpPr>
            <a:spLocks noGrp="1"/>
          </p:cNvSpPr>
          <p:nvPr>
            <p:ph idx="1"/>
          </p:nvPr>
        </p:nvSpPr>
        <p:spPr>
          <a:xfrm>
            <a:off x="467544" y="1196752"/>
            <a:ext cx="2520280" cy="1741403"/>
          </a:xfrm>
          <a:ln w="31750">
            <a:solidFill>
              <a:srgbClr val="FF0000"/>
            </a:solidFill>
          </a:ln>
        </p:spPr>
        <p:txBody>
          <a:bodyPr>
            <a:noAutofit/>
          </a:bodyPr>
          <a:lstStyle/>
          <a:p>
            <a:pPr marL="0" indent="0">
              <a:buNone/>
            </a:pPr>
            <a:r>
              <a:rPr kumimoji="1" lang="ja-JP" altLang="en-US" sz="2800" dirty="0" smtClean="0"/>
              <a:t>使いやすい</a:t>
            </a:r>
            <a:r>
              <a:rPr kumimoji="1" lang="en-US" altLang="ja-JP" sz="2800" dirty="0" smtClean="0"/>
              <a:t>UI</a:t>
            </a:r>
            <a:endParaRPr kumimoji="1" lang="en-US" altLang="ja-JP" sz="2800" dirty="0" smtClean="0"/>
          </a:p>
          <a:p>
            <a:pPr marL="0" indent="0">
              <a:buNone/>
            </a:pPr>
            <a:r>
              <a:rPr lang="en-US" altLang="ja-JP" sz="2800" dirty="0"/>
              <a:t>	</a:t>
            </a:r>
            <a:r>
              <a:rPr lang="ja-JP" altLang="en-US" sz="2000" dirty="0"/>
              <a:t>良い</a:t>
            </a:r>
            <a:r>
              <a:rPr lang="ja-JP" altLang="en-US" sz="2000" dirty="0" smtClean="0"/>
              <a:t>大きさ</a:t>
            </a:r>
            <a:endParaRPr lang="en-US" altLang="ja-JP" sz="2000" dirty="0" smtClean="0"/>
          </a:p>
          <a:p>
            <a:pPr marL="0" indent="0">
              <a:buNone/>
            </a:pPr>
            <a:r>
              <a:rPr kumimoji="1" lang="en-US" altLang="ja-JP" sz="2000" dirty="0"/>
              <a:t>	</a:t>
            </a:r>
            <a:r>
              <a:rPr kumimoji="1" lang="ja-JP" altLang="en-US" sz="2000" dirty="0" smtClean="0"/>
              <a:t>良い位置</a:t>
            </a:r>
            <a:endParaRPr kumimoji="1" lang="en-US" altLang="ja-JP" sz="2000" dirty="0" smtClean="0"/>
          </a:p>
          <a:p>
            <a:pPr marL="0" indent="0">
              <a:buNone/>
            </a:pPr>
            <a:r>
              <a:rPr lang="en-US" altLang="ja-JP" sz="2000" dirty="0"/>
              <a:t>	</a:t>
            </a:r>
            <a:r>
              <a:rPr lang="ja-JP" altLang="en-US" sz="2000" dirty="0" smtClean="0"/>
              <a:t>良い数</a:t>
            </a:r>
            <a:endParaRPr lang="en-US" altLang="ja-JP" sz="2000" dirty="0" smtClean="0"/>
          </a:p>
        </p:txBody>
      </p:sp>
      <p:sp>
        <p:nvSpPr>
          <p:cNvPr id="4" name="テキスト ボックス 3"/>
          <p:cNvSpPr txBox="1"/>
          <p:nvPr/>
        </p:nvSpPr>
        <p:spPr>
          <a:xfrm>
            <a:off x="467544" y="3068960"/>
            <a:ext cx="8568952" cy="3754874"/>
          </a:xfrm>
          <a:prstGeom prst="rect">
            <a:avLst/>
          </a:prstGeom>
          <a:noFill/>
        </p:spPr>
        <p:txBody>
          <a:bodyPr wrap="square" rtlCol="0">
            <a:spAutoFit/>
          </a:bodyPr>
          <a:lstStyle/>
          <a:p>
            <a:r>
              <a:rPr lang="ja-JP" altLang="en-US" sz="2000" b="1" u="sng" dirty="0" smtClean="0"/>
              <a:t>操作</a:t>
            </a:r>
            <a:endParaRPr lang="en-US" altLang="ja-JP" sz="2000" b="1" u="sng" dirty="0" smtClean="0"/>
          </a:p>
          <a:p>
            <a:r>
              <a:rPr lang="ja-JP" altLang="en-US" dirty="0" smtClean="0"/>
              <a:t>スマホ</a:t>
            </a:r>
            <a:r>
              <a:rPr lang="ja-JP" altLang="en-US" dirty="0"/>
              <a:t>でも押しやすい大きさを確保するためにスキルボタンを</a:t>
            </a:r>
            <a:r>
              <a:rPr lang="en-US" altLang="ja-JP" dirty="0"/>
              <a:t>3</a:t>
            </a:r>
            <a:r>
              <a:rPr lang="ja-JP" altLang="en-US" dirty="0" smtClean="0"/>
              <a:t>つにする。</a:t>
            </a:r>
            <a:endParaRPr lang="en-US" altLang="ja-JP" dirty="0" smtClean="0"/>
          </a:p>
          <a:p>
            <a:r>
              <a:rPr lang="ja-JP" altLang="en-US" dirty="0" smtClean="0"/>
              <a:t>よく</a:t>
            </a:r>
            <a:r>
              <a:rPr lang="ja-JP" altLang="en-US" dirty="0"/>
              <a:t>あるコントローラー</a:t>
            </a:r>
            <a:r>
              <a:rPr lang="ja-JP" altLang="en-US" dirty="0" smtClean="0"/>
              <a:t>のレイアウトを</a:t>
            </a:r>
            <a:r>
              <a:rPr lang="ja-JP" altLang="en-US" dirty="0"/>
              <a:t>意識して</a:t>
            </a:r>
            <a:r>
              <a:rPr lang="ja-JP" altLang="en-US" dirty="0" smtClean="0"/>
              <a:t>、</a:t>
            </a:r>
            <a:endParaRPr lang="en-US" altLang="ja-JP" dirty="0" smtClean="0"/>
          </a:p>
          <a:p>
            <a:r>
              <a:rPr lang="ja-JP" altLang="en-US" dirty="0" smtClean="0"/>
              <a:t>左側</a:t>
            </a:r>
            <a:r>
              <a:rPr lang="ja-JP" altLang="en-US" dirty="0"/>
              <a:t>に</a:t>
            </a:r>
            <a:r>
              <a:rPr lang="ja-JP" altLang="en-US" dirty="0" smtClean="0"/>
              <a:t>移動用スティック</a:t>
            </a:r>
            <a:r>
              <a:rPr lang="ja-JP" altLang="en-US" dirty="0"/>
              <a:t>、右側にスキルボタンを</a:t>
            </a:r>
            <a:r>
              <a:rPr lang="ja-JP" altLang="en-US" dirty="0" smtClean="0"/>
              <a:t>配置。</a:t>
            </a:r>
            <a:endParaRPr lang="en-US" altLang="ja-JP" dirty="0"/>
          </a:p>
          <a:p>
            <a:r>
              <a:rPr lang="ja-JP" altLang="en-US" dirty="0"/>
              <a:t>アクションゲームなので、すぐ押せるよう</a:t>
            </a:r>
            <a:r>
              <a:rPr lang="ja-JP" altLang="en-US" dirty="0" smtClean="0"/>
              <a:t>にボタンとスティックを大きめ</a:t>
            </a:r>
            <a:r>
              <a:rPr lang="ja-JP" altLang="en-US" dirty="0"/>
              <a:t>に</a:t>
            </a:r>
            <a:r>
              <a:rPr lang="ja-JP" altLang="en-US" dirty="0" smtClean="0"/>
              <a:t>配置。</a:t>
            </a:r>
            <a:endParaRPr lang="en-US" altLang="ja-JP" dirty="0"/>
          </a:p>
          <a:p>
            <a:endParaRPr lang="en-US" altLang="ja-JP" dirty="0" smtClean="0"/>
          </a:p>
          <a:p>
            <a:r>
              <a:rPr lang="ja-JP" altLang="en-US" sz="2000" b="1" u="sng" dirty="0" smtClean="0"/>
              <a:t>スキル選択</a:t>
            </a:r>
            <a:endParaRPr lang="en-US" altLang="ja-JP" sz="2000" b="1" u="sng" dirty="0"/>
          </a:p>
          <a:p>
            <a:r>
              <a:rPr lang="ja-JP" altLang="en-US" dirty="0" smtClean="0"/>
              <a:t>選んだ</a:t>
            </a:r>
            <a:r>
              <a:rPr lang="en-US" altLang="ja-JP" dirty="0"/>
              <a:t>3</a:t>
            </a:r>
            <a:r>
              <a:rPr lang="ja-JP" altLang="en-US" dirty="0" err="1"/>
              <a:t>つの</a:t>
            </a:r>
            <a:r>
              <a:rPr lang="ja-JP" altLang="en-US" dirty="0"/>
              <a:t>スキルが分かりやすいように右側にプレイ画面と同じ位置にスキル</a:t>
            </a:r>
            <a:r>
              <a:rPr lang="ja-JP" altLang="en-US" dirty="0" smtClean="0"/>
              <a:t>を</a:t>
            </a:r>
            <a:endParaRPr lang="en-US" altLang="ja-JP" dirty="0" smtClean="0"/>
          </a:p>
          <a:p>
            <a:r>
              <a:rPr lang="ja-JP" altLang="en-US" dirty="0" smtClean="0"/>
              <a:t>置いて</a:t>
            </a:r>
            <a:r>
              <a:rPr lang="ja-JP" altLang="en-US" dirty="0"/>
              <a:t>いくスタイルにした。</a:t>
            </a:r>
            <a:endParaRPr lang="en-US" altLang="ja-JP" dirty="0"/>
          </a:p>
          <a:p>
            <a:r>
              <a:rPr lang="ja-JP" altLang="en-US" dirty="0"/>
              <a:t>選択しているスキルの説明を左側に表示させて、どういったスキルなのか</a:t>
            </a:r>
            <a:r>
              <a:rPr lang="ja-JP" altLang="en-US" dirty="0" smtClean="0"/>
              <a:t>を</a:t>
            </a:r>
            <a:endParaRPr lang="en-US" altLang="ja-JP" dirty="0" smtClean="0"/>
          </a:p>
          <a:p>
            <a:r>
              <a:rPr lang="ja-JP" altLang="en-US" dirty="0" smtClean="0"/>
              <a:t>詳しく</a:t>
            </a:r>
            <a:r>
              <a:rPr lang="ja-JP" altLang="en-US" dirty="0"/>
              <a:t>わかるようにする。</a:t>
            </a:r>
            <a:endParaRPr lang="en-US" altLang="ja-JP" dirty="0"/>
          </a:p>
          <a:p>
            <a:r>
              <a:rPr lang="ja-JP" altLang="en-US" dirty="0"/>
              <a:t>新たにスキルを増やした際に、自動的にスキルを配置、テキスト表示ができるようにした。</a:t>
            </a:r>
            <a:endParaRPr lang="en-US" altLang="ja-JP" dirty="0"/>
          </a:p>
          <a:p>
            <a:endParaRPr kumimoji="1" lang="ja-JP" altLang="en-US" dirty="0"/>
          </a:p>
        </p:txBody>
      </p:sp>
      <p:sp>
        <p:nvSpPr>
          <p:cNvPr id="5" name="テキスト ボックス 4"/>
          <p:cNvSpPr txBox="1"/>
          <p:nvPr/>
        </p:nvSpPr>
        <p:spPr>
          <a:xfrm>
            <a:off x="3804399" y="2932785"/>
            <a:ext cx="1662635" cy="261610"/>
          </a:xfrm>
          <a:prstGeom prst="rect">
            <a:avLst/>
          </a:prstGeom>
          <a:noFill/>
        </p:spPr>
        <p:txBody>
          <a:bodyPr wrap="none" rtlCol="0">
            <a:spAutoFit/>
          </a:bodyPr>
          <a:lstStyle/>
          <a:p>
            <a:r>
              <a:rPr kumimoji="1" lang="ja-JP" altLang="en-US" sz="1100" dirty="0" smtClean="0"/>
              <a:t>スキル選択画面</a:t>
            </a:r>
            <a:r>
              <a:rPr kumimoji="1" lang="en-US" altLang="ja-JP" sz="1100" dirty="0" smtClean="0"/>
              <a:t>(</a:t>
            </a:r>
            <a:r>
              <a:rPr kumimoji="1" lang="ja-JP" altLang="en-US" sz="1100" dirty="0" smtClean="0"/>
              <a:t>開発中</a:t>
            </a:r>
            <a:r>
              <a:rPr kumimoji="1" lang="en-US" altLang="ja-JP" sz="1100" dirty="0" smtClean="0"/>
              <a:t>)</a:t>
            </a:r>
            <a:endParaRPr kumimoji="1" lang="ja-JP" altLang="en-US" sz="1100" dirty="0"/>
          </a:p>
        </p:txBody>
      </p:sp>
      <p:pic>
        <p:nvPicPr>
          <p:cNvPr id="1027" name="Picture 3" descr="C:\Users\Yusuke\Desktop\stageSelectIm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8490" y="1340767"/>
            <a:ext cx="2514454" cy="15715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usuke\Desktop\h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1326988"/>
            <a:ext cx="2583135" cy="1605797"/>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6961198" y="2938155"/>
            <a:ext cx="829073" cy="261610"/>
          </a:xfrm>
          <a:prstGeom prst="rect">
            <a:avLst/>
          </a:prstGeom>
          <a:noFill/>
        </p:spPr>
        <p:txBody>
          <a:bodyPr wrap="none" rtlCol="0">
            <a:spAutoFit/>
          </a:bodyPr>
          <a:lstStyle/>
          <a:p>
            <a:r>
              <a:rPr kumimoji="1" lang="ja-JP" altLang="en-US" sz="1100" dirty="0" smtClean="0"/>
              <a:t>プレイ画面</a:t>
            </a:r>
            <a:endParaRPr kumimoji="1" lang="ja-JP" altLang="en-US" sz="1100" dirty="0"/>
          </a:p>
        </p:txBody>
      </p:sp>
    </p:spTree>
    <p:extLst>
      <p:ext uri="{BB962C8B-B14F-4D97-AF65-F5344CB8AC3E}">
        <p14:creationId xmlns:p14="http://schemas.microsoft.com/office/powerpoint/2010/main" val="2328957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プレイ中の表示物</a:t>
            </a:r>
            <a:endParaRPr kumimoji="1" lang="ja-JP" altLang="en-US" dirty="0"/>
          </a:p>
        </p:txBody>
      </p:sp>
      <p:sp>
        <p:nvSpPr>
          <p:cNvPr id="3" name="コンテンツ プレースホルダー 2"/>
          <p:cNvSpPr>
            <a:spLocks noGrp="1"/>
          </p:cNvSpPr>
          <p:nvPr>
            <p:ph idx="1"/>
          </p:nvPr>
        </p:nvSpPr>
        <p:spPr>
          <a:xfrm>
            <a:off x="457200" y="1600201"/>
            <a:ext cx="8229600" cy="1108720"/>
          </a:xfrm>
        </p:spPr>
        <p:txBody>
          <a:bodyPr>
            <a:normAutofit/>
          </a:bodyPr>
          <a:lstStyle/>
          <a:p>
            <a:pPr marL="0" indent="0">
              <a:buNone/>
            </a:pPr>
            <a:r>
              <a:rPr kumimoji="1" lang="en-US" altLang="ja-JP" sz="2000" b="1" u="sng" dirty="0" smtClean="0"/>
              <a:t>HP</a:t>
            </a:r>
            <a:r>
              <a:rPr kumimoji="1" lang="ja-JP" altLang="en-US" sz="2000" b="1" u="sng" dirty="0" smtClean="0"/>
              <a:t>バー</a:t>
            </a:r>
            <a:endParaRPr kumimoji="1" lang="en-US" altLang="ja-JP" sz="2000" b="1" u="sng" dirty="0" smtClean="0"/>
          </a:p>
          <a:p>
            <a:pPr marL="0" indent="0">
              <a:buNone/>
            </a:pPr>
            <a:r>
              <a:rPr kumimoji="1" lang="ja-JP" altLang="en-US" sz="1800" dirty="0" smtClean="0"/>
              <a:t>どの位ダメージ</a:t>
            </a:r>
            <a:r>
              <a:rPr lang="ja-JP" altLang="en-US" sz="1800" dirty="0" smtClean="0"/>
              <a:t>を受けたことが分かりやすいように、受けたダメージ分</a:t>
            </a:r>
            <a:endParaRPr lang="en-US" altLang="ja-JP" sz="1800" dirty="0" smtClean="0"/>
          </a:p>
          <a:p>
            <a:pPr marL="0" indent="0">
              <a:buNone/>
            </a:pPr>
            <a:r>
              <a:rPr lang="ja-JP" altLang="en-US" sz="1800" dirty="0" smtClean="0"/>
              <a:t>一気に減る色と徐々に減る色に分けて表示する。</a:t>
            </a:r>
            <a:endParaRPr kumimoji="1" lang="en-US" altLang="ja-JP" sz="1800" dirty="0" smtClean="0"/>
          </a:p>
        </p:txBody>
      </p:sp>
      <p:sp>
        <p:nvSpPr>
          <p:cNvPr id="4" name="テキスト ボックス 3"/>
          <p:cNvSpPr txBox="1"/>
          <p:nvPr/>
        </p:nvSpPr>
        <p:spPr>
          <a:xfrm>
            <a:off x="467544" y="2852936"/>
            <a:ext cx="8101898" cy="677108"/>
          </a:xfrm>
          <a:prstGeom prst="rect">
            <a:avLst/>
          </a:prstGeom>
          <a:noFill/>
        </p:spPr>
        <p:txBody>
          <a:bodyPr wrap="none" rtlCol="0">
            <a:spAutoFit/>
          </a:bodyPr>
          <a:lstStyle/>
          <a:p>
            <a:r>
              <a:rPr lang="ja-JP" altLang="en-US" sz="2000" b="1" u="sng" dirty="0"/>
              <a:t>敵の</a:t>
            </a:r>
            <a:r>
              <a:rPr lang="en-US" altLang="ja-JP" sz="2000" b="1" u="sng" dirty="0"/>
              <a:t>HP</a:t>
            </a:r>
            <a:r>
              <a:rPr lang="ja-JP" altLang="en-US" sz="2000" b="1" u="sng" dirty="0" smtClean="0"/>
              <a:t>バー</a:t>
            </a:r>
            <a:endParaRPr lang="en-US" altLang="ja-JP" sz="2000" b="1" u="sng" dirty="0" smtClean="0"/>
          </a:p>
          <a:p>
            <a:r>
              <a:rPr lang="ja-JP" altLang="en-US" dirty="0" smtClean="0"/>
              <a:t>各敵の</a:t>
            </a:r>
            <a:r>
              <a:rPr lang="en-US" altLang="ja-JP" dirty="0" smtClean="0"/>
              <a:t>HP</a:t>
            </a:r>
            <a:r>
              <a:rPr lang="ja-JP" altLang="en-US" dirty="0" smtClean="0"/>
              <a:t>が分かりやすいように、</a:t>
            </a:r>
            <a:r>
              <a:rPr lang="en-US" altLang="ja-JP" dirty="0" smtClean="0"/>
              <a:t>HP</a:t>
            </a:r>
            <a:r>
              <a:rPr lang="ja-JP" altLang="en-US" dirty="0" smtClean="0"/>
              <a:t>バーを常に敵の頭上に表示されるようにした。</a:t>
            </a:r>
            <a:endParaRPr lang="en-US" altLang="ja-JP" dirty="0"/>
          </a:p>
        </p:txBody>
      </p:sp>
      <p:sp>
        <p:nvSpPr>
          <p:cNvPr id="5" name="テキスト ボックス 4"/>
          <p:cNvSpPr txBox="1"/>
          <p:nvPr/>
        </p:nvSpPr>
        <p:spPr>
          <a:xfrm>
            <a:off x="467544" y="3717032"/>
            <a:ext cx="8058616" cy="954107"/>
          </a:xfrm>
          <a:prstGeom prst="rect">
            <a:avLst/>
          </a:prstGeom>
          <a:noFill/>
        </p:spPr>
        <p:txBody>
          <a:bodyPr wrap="none" rtlCol="0">
            <a:spAutoFit/>
          </a:bodyPr>
          <a:lstStyle/>
          <a:p>
            <a:r>
              <a:rPr lang="ja-JP" altLang="en-US" sz="2000" b="1" u="sng" dirty="0"/>
              <a:t>ボスの方向を示す</a:t>
            </a:r>
            <a:r>
              <a:rPr lang="ja-JP" altLang="en-US" sz="2000" b="1" u="sng" dirty="0" smtClean="0"/>
              <a:t>矢印</a:t>
            </a:r>
            <a:endParaRPr lang="en-US" altLang="ja-JP" sz="2000" b="1" u="sng" dirty="0" smtClean="0"/>
          </a:p>
          <a:p>
            <a:r>
              <a:rPr lang="ja-JP" altLang="en-US" dirty="0" smtClean="0"/>
              <a:t>ボスの撃破がクリア目標だったので、ボスの大体の位置が常に把握できるように、</a:t>
            </a:r>
            <a:endParaRPr lang="en-US" altLang="ja-JP" dirty="0" smtClean="0"/>
          </a:p>
          <a:p>
            <a:r>
              <a:rPr lang="ja-JP" altLang="en-US" dirty="0"/>
              <a:t>自機</a:t>
            </a:r>
            <a:r>
              <a:rPr lang="ja-JP" altLang="en-US" dirty="0" smtClean="0"/>
              <a:t>の周りにボスの居る方向を示す矢印を表示した。</a:t>
            </a:r>
            <a:endParaRPr lang="en-US" altLang="ja-JP" dirty="0" smtClean="0"/>
          </a:p>
        </p:txBody>
      </p:sp>
      <p:sp>
        <p:nvSpPr>
          <p:cNvPr id="6" name="テキスト ボックス 5"/>
          <p:cNvSpPr txBox="1"/>
          <p:nvPr/>
        </p:nvSpPr>
        <p:spPr>
          <a:xfrm>
            <a:off x="467544" y="4935432"/>
            <a:ext cx="6708888" cy="954107"/>
          </a:xfrm>
          <a:prstGeom prst="rect">
            <a:avLst/>
          </a:prstGeom>
          <a:noFill/>
        </p:spPr>
        <p:txBody>
          <a:bodyPr wrap="none" rtlCol="0">
            <a:spAutoFit/>
          </a:bodyPr>
          <a:lstStyle/>
          <a:p>
            <a:r>
              <a:rPr kumimoji="1" lang="ja-JP" altLang="en-US" sz="2000" b="1" u="sng" dirty="0" smtClean="0"/>
              <a:t>スキルのクールタイム</a:t>
            </a:r>
            <a:endParaRPr kumimoji="1" lang="en-US" altLang="ja-JP" sz="2000" b="1" u="sng" dirty="0" smtClean="0"/>
          </a:p>
          <a:p>
            <a:r>
              <a:rPr lang="ja-JP" altLang="en-US" dirty="0" smtClean="0"/>
              <a:t>クールタイム中である事と、どの位でクールタイムが終了するのかを</a:t>
            </a:r>
            <a:endParaRPr lang="en-US" altLang="ja-JP" dirty="0" smtClean="0"/>
          </a:p>
          <a:p>
            <a:r>
              <a:rPr lang="ja-JP" altLang="en-US" dirty="0" smtClean="0"/>
              <a:t>分かりやすく</a:t>
            </a:r>
            <a:r>
              <a:rPr kumimoji="1" lang="ja-JP" altLang="en-US" dirty="0" smtClean="0"/>
              <a:t>ボタンの絵自体をゲージの様にした。</a:t>
            </a:r>
            <a:endParaRPr kumimoji="1" lang="en-US" altLang="ja-JP" dirty="0" smtClean="0"/>
          </a:p>
        </p:txBody>
      </p:sp>
      <p:pic>
        <p:nvPicPr>
          <p:cNvPr id="2050" name="Picture 2" descr="C:\Users\Yusuke\Desktop\Unity\kurutai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6432" y="4437112"/>
            <a:ext cx="518620" cy="226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899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264</Words>
  <Application>Microsoft Office PowerPoint</Application>
  <PresentationFormat>画面に合わせる (4:3)</PresentationFormat>
  <Paragraphs>31</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uGUI</vt:lpstr>
      <vt:lpstr>プレイ中の表示物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uGUI</dc:title>
  <dc:creator>Yusuke</dc:creator>
  <cp:lastModifiedBy>Yusuke</cp:lastModifiedBy>
  <cp:revision>17</cp:revision>
  <dcterms:created xsi:type="dcterms:W3CDTF">2014-12-18T03:00:43Z</dcterms:created>
  <dcterms:modified xsi:type="dcterms:W3CDTF">2014-12-19T07:51:13Z</dcterms:modified>
</cp:coreProperties>
</file>