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42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56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983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995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306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476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1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07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66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8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15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61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79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38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44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77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78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192000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45690" y="3632452"/>
            <a:ext cx="7197726" cy="1405467"/>
          </a:xfrm>
        </p:spPr>
        <p:txBody>
          <a:bodyPr>
            <a:noAutofit/>
          </a:bodyPr>
          <a:lstStyle/>
          <a:p>
            <a:pPr algn="l"/>
            <a:r>
              <a:rPr lang="en-US" altLang="ja-JP" sz="2400" dirty="0" smtClean="0">
                <a:solidFill>
                  <a:schemeClr val="bg1"/>
                </a:solidFill>
              </a:rPr>
              <a:t>GT3	</a:t>
            </a:r>
            <a:r>
              <a:rPr lang="ja-JP" altLang="en-US" sz="2400" dirty="0">
                <a:solidFill>
                  <a:schemeClr val="bg1"/>
                </a:solidFill>
              </a:rPr>
              <a:t>酔</a:t>
            </a:r>
            <a:r>
              <a:rPr lang="ja-JP" altLang="en-US" sz="2400" dirty="0" smtClean="0">
                <a:solidFill>
                  <a:schemeClr val="bg1"/>
                </a:solidFill>
              </a:rPr>
              <a:t>餃子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pPr algn="l"/>
            <a:r>
              <a:rPr lang="en-US" altLang="ja-JP" sz="1400" dirty="0" smtClean="0">
                <a:solidFill>
                  <a:schemeClr val="bg1"/>
                </a:solidFill>
              </a:rPr>
              <a:t>23</a:t>
            </a:r>
            <a:r>
              <a:rPr lang="ja-JP" altLang="en-US" sz="1400" dirty="0" smtClean="0">
                <a:solidFill>
                  <a:schemeClr val="bg1"/>
                </a:solidFill>
              </a:rPr>
              <a:t>番</a:t>
            </a:r>
            <a:r>
              <a:rPr lang="en-US" altLang="ja-JP" sz="1400" dirty="0" smtClean="0">
                <a:solidFill>
                  <a:schemeClr val="bg1"/>
                </a:solidFill>
              </a:rPr>
              <a:t>	</a:t>
            </a:r>
            <a:r>
              <a:rPr lang="en-US" altLang="ja-JP" sz="1400" dirty="0" smtClean="0">
                <a:solidFill>
                  <a:schemeClr val="bg1"/>
                </a:solidFill>
              </a:rPr>
              <a:t>	</a:t>
            </a:r>
            <a:r>
              <a:rPr lang="ja-JP" altLang="en-US" sz="1400" dirty="0" smtClean="0">
                <a:solidFill>
                  <a:schemeClr val="bg1"/>
                </a:solidFill>
              </a:rPr>
              <a:t>鷲津</a:t>
            </a:r>
            <a:r>
              <a:rPr lang="ja-JP" altLang="en-US" sz="1400" dirty="0" smtClean="0">
                <a:solidFill>
                  <a:schemeClr val="bg1"/>
                </a:solidFill>
              </a:rPr>
              <a:t>　俊太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pPr algn="l"/>
            <a:r>
              <a:rPr lang="en-US" altLang="ja-JP" sz="1400" dirty="0" smtClean="0">
                <a:solidFill>
                  <a:schemeClr val="bg1"/>
                </a:solidFill>
              </a:rPr>
              <a:t>2</a:t>
            </a:r>
            <a:r>
              <a:rPr lang="ja-JP" altLang="en-US" sz="1400" dirty="0" smtClean="0">
                <a:solidFill>
                  <a:schemeClr val="bg1"/>
                </a:solidFill>
              </a:rPr>
              <a:t>番</a:t>
            </a:r>
            <a:r>
              <a:rPr lang="en-US" altLang="ja-JP" sz="1400" dirty="0" smtClean="0">
                <a:solidFill>
                  <a:schemeClr val="bg1"/>
                </a:solidFill>
              </a:rPr>
              <a:t>		</a:t>
            </a:r>
            <a:r>
              <a:rPr lang="ja-JP" altLang="en-US" sz="1400" dirty="0" smtClean="0">
                <a:solidFill>
                  <a:schemeClr val="bg1"/>
                </a:solidFill>
              </a:rPr>
              <a:t>浅尾　宗彦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pPr algn="l"/>
            <a:r>
              <a:rPr lang="en-US" altLang="ja-JP" sz="1400" dirty="0" smtClean="0">
                <a:solidFill>
                  <a:schemeClr val="bg1"/>
                </a:solidFill>
              </a:rPr>
              <a:t>8</a:t>
            </a:r>
            <a:r>
              <a:rPr lang="ja-JP" altLang="en-US" sz="1400" dirty="0" smtClean="0">
                <a:solidFill>
                  <a:schemeClr val="bg1"/>
                </a:solidFill>
              </a:rPr>
              <a:t>番</a:t>
            </a:r>
            <a:r>
              <a:rPr lang="en-US" altLang="ja-JP" sz="1400" dirty="0" smtClean="0">
                <a:solidFill>
                  <a:schemeClr val="bg1"/>
                </a:solidFill>
              </a:rPr>
              <a:t>		</a:t>
            </a:r>
            <a:r>
              <a:rPr lang="ja-JP" altLang="en-US" sz="1400" dirty="0" smtClean="0">
                <a:solidFill>
                  <a:schemeClr val="bg1"/>
                </a:solidFill>
              </a:rPr>
              <a:t>河辺　拓也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pPr algn="l"/>
            <a:r>
              <a:rPr lang="en-US" altLang="ja-JP" sz="1400" dirty="0" smtClean="0">
                <a:solidFill>
                  <a:schemeClr val="bg1"/>
                </a:solidFill>
              </a:rPr>
              <a:t>10</a:t>
            </a:r>
            <a:r>
              <a:rPr lang="ja-JP" altLang="en-US" sz="1400" dirty="0" smtClean="0">
                <a:solidFill>
                  <a:schemeClr val="bg1"/>
                </a:solidFill>
              </a:rPr>
              <a:t>番</a:t>
            </a:r>
            <a:r>
              <a:rPr lang="en-US" altLang="ja-JP" sz="1400" dirty="0">
                <a:solidFill>
                  <a:schemeClr val="bg1"/>
                </a:solidFill>
              </a:rPr>
              <a:t>	</a:t>
            </a:r>
            <a:r>
              <a:rPr lang="en-US" altLang="ja-JP" sz="1400" dirty="0" smtClean="0">
                <a:solidFill>
                  <a:schemeClr val="bg1"/>
                </a:solidFill>
              </a:rPr>
              <a:t>	</a:t>
            </a:r>
            <a:r>
              <a:rPr lang="ja-JP" altLang="en-US" sz="1400" dirty="0" smtClean="0">
                <a:solidFill>
                  <a:schemeClr val="bg1"/>
                </a:solidFill>
              </a:rPr>
              <a:t>瀧口</a:t>
            </a:r>
            <a:r>
              <a:rPr lang="ja-JP" altLang="en-US" sz="1400" dirty="0" smtClean="0">
                <a:solidFill>
                  <a:schemeClr val="bg1"/>
                </a:solidFill>
              </a:rPr>
              <a:t>　昂成</a:t>
            </a:r>
            <a:endParaRPr lang="en-US" altLang="ja-JP" sz="1400" dirty="0">
              <a:solidFill>
                <a:schemeClr val="bg1"/>
              </a:solidFill>
            </a:endParaRPr>
          </a:p>
          <a:p>
            <a:pPr algn="l"/>
            <a:r>
              <a:rPr lang="en-US" altLang="ja-JP" sz="1400" dirty="0" smtClean="0">
                <a:solidFill>
                  <a:schemeClr val="bg1"/>
                </a:solidFill>
              </a:rPr>
              <a:t>14</a:t>
            </a:r>
            <a:r>
              <a:rPr lang="ja-JP" altLang="en-US" sz="1400" dirty="0">
                <a:solidFill>
                  <a:schemeClr val="bg1"/>
                </a:solidFill>
              </a:rPr>
              <a:t>番</a:t>
            </a:r>
            <a:r>
              <a:rPr lang="en-US" altLang="ja-JP" sz="1400" dirty="0">
                <a:solidFill>
                  <a:schemeClr val="bg1"/>
                </a:solidFill>
              </a:rPr>
              <a:t>	</a:t>
            </a:r>
            <a:r>
              <a:rPr lang="en-US" altLang="ja-JP" sz="1400" dirty="0" smtClean="0">
                <a:solidFill>
                  <a:schemeClr val="bg1"/>
                </a:solidFill>
              </a:rPr>
              <a:t>	</a:t>
            </a:r>
            <a:r>
              <a:rPr lang="ja-JP" altLang="en-US" sz="1400" dirty="0" smtClean="0">
                <a:solidFill>
                  <a:schemeClr val="bg1"/>
                </a:solidFill>
              </a:rPr>
              <a:t>兵藤</a:t>
            </a:r>
            <a:r>
              <a:rPr lang="ja-JP" altLang="en-US" sz="1400" dirty="0" smtClean="0">
                <a:solidFill>
                  <a:schemeClr val="bg1"/>
                </a:solidFill>
              </a:rPr>
              <a:t>　慈憂座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pPr algn="l"/>
            <a:r>
              <a:rPr lang="en-US" altLang="ja-JP" sz="1400" dirty="0" smtClean="0">
                <a:solidFill>
                  <a:schemeClr val="bg1"/>
                </a:solidFill>
              </a:rPr>
              <a:t>19</a:t>
            </a:r>
            <a:r>
              <a:rPr lang="ja-JP" altLang="en-US" sz="1400" dirty="0">
                <a:solidFill>
                  <a:schemeClr val="bg1"/>
                </a:solidFill>
              </a:rPr>
              <a:t>番</a:t>
            </a:r>
            <a:r>
              <a:rPr lang="en-US" altLang="ja-JP" sz="1400" dirty="0" smtClean="0">
                <a:solidFill>
                  <a:schemeClr val="bg1"/>
                </a:solidFill>
              </a:rPr>
              <a:t>	</a:t>
            </a:r>
            <a:r>
              <a:rPr lang="en-US" altLang="ja-JP" sz="1400" dirty="0" smtClean="0">
                <a:solidFill>
                  <a:schemeClr val="bg1"/>
                </a:solidFill>
              </a:rPr>
              <a:t>	</a:t>
            </a:r>
            <a:r>
              <a:rPr lang="ja-JP" altLang="en-US" sz="1400" dirty="0" smtClean="0">
                <a:solidFill>
                  <a:schemeClr val="bg1"/>
                </a:solidFill>
              </a:rPr>
              <a:t>森</a:t>
            </a:r>
            <a:r>
              <a:rPr lang="en-US" altLang="ja-JP" sz="1400" dirty="0" smtClean="0">
                <a:solidFill>
                  <a:schemeClr val="bg1"/>
                </a:solidFill>
              </a:rPr>
              <a:t>	</a:t>
            </a:r>
            <a:r>
              <a:rPr lang="ja-JP" altLang="en-US" sz="1400" dirty="0" smtClean="0">
                <a:solidFill>
                  <a:schemeClr val="bg1"/>
                </a:solidFill>
              </a:rPr>
              <a:t>勇介</a:t>
            </a:r>
            <a:endParaRPr lang="en-US" altLang="ja-JP" sz="1400" dirty="0" smtClean="0">
              <a:solidFill>
                <a:schemeClr val="bg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578" y="-90152"/>
            <a:ext cx="6501587" cy="6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前回との変更点１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世界観の変更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64" y="2687391"/>
            <a:ext cx="3090930" cy="173864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687391"/>
            <a:ext cx="2781837" cy="1738648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5399830" y="4421296"/>
            <a:ext cx="2162533" cy="739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2420" y="4426039"/>
            <a:ext cx="684202" cy="68420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2418" y="5894801"/>
            <a:ext cx="684202" cy="68420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2418" y="5160420"/>
            <a:ext cx="684202" cy="68420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063" y="4421296"/>
            <a:ext cx="684202" cy="68420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062" y="5816426"/>
            <a:ext cx="684202" cy="68420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063" y="5105498"/>
            <a:ext cx="710928" cy="7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前回との変更点２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敵に</a:t>
            </a:r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を導入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プレイヤーに攻撃機能を実装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体力などのステータスを実装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スキルの機能を実装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各エフェクトの追加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66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文化祭</a:t>
            </a:r>
            <a:r>
              <a:rPr lang="ja-JP" altLang="en-US" dirty="0" smtClean="0"/>
              <a:t>アンケート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敵の位置が分かりにくい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sz="1300" dirty="0"/>
              <a:t>→敵の居る方向を矢印で表示</a:t>
            </a:r>
            <a:r>
              <a:rPr lang="ja-JP" altLang="en-US" sz="1300" dirty="0" smtClean="0"/>
              <a:t>させる</a:t>
            </a:r>
            <a:endParaRPr lang="en-US" altLang="ja-JP" sz="1300" dirty="0" smtClean="0"/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ja-JP" altLang="en-US" dirty="0"/>
              <a:t>攻撃の当たった感覚が自機、敵ともにわかりにくい</a:t>
            </a:r>
            <a:endParaRPr lang="en-US" altLang="ja-JP" dirty="0"/>
          </a:p>
          <a:p>
            <a:pPr marL="0" lvl="1" indent="0">
              <a:buNone/>
            </a:pPr>
            <a:r>
              <a:rPr lang="en-US" altLang="ja-JP" sz="1300" dirty="0"/>
              <a:t>	</a:t>
            </a:r>
            <a:r>
              <a:rPr lang="ja-JP" altLang="en-US" sz="1300" dirty="0"/>
              <a:t>→攻撃ヒット時のエフェクトの改善、変更、</a:t>
            </a:r>
            <a:r>
              <a:rPr lang="ja-JP" altLang="en-US" sz="1300" dirty="0" smtClean="0"/>
              <a:t>追加</a:t>
            </a:r>
            <a:endParaRPr lang="en-US" altLang="ja-JP" sz="1300" dirty="0" smtClean="0"/>
          </a:p>
          <a:p>
            <a:pPr marL="0" lvl="1" indent="0">
              <a:buNone/>
            </a:pPr>
            <a:endParaRPr lang="en-US" altLang="ja-JP" dirty="0"/>
          </a:p>
          <a:p>
            <a:r>
              <a:rPr lang="ja-JP" altLang="en-US" dirty="0"/>
              <a:t>操作性がいまい</a:t>
            </a:r>
            <a:r>
              <a:rPr lang="ja-JP" altLang="en-US" dirty="0" err="1"/>
              <a:t>ち</a:t>
            </a:r>
            <a:r>
              <a:rPr lang="en-US" altLang="ja-JP" dirty="0"/>
              <a:t>(</a:t>
            </a:r>
            <a:r>
              <a:rPr lang="ja-JP" altLang="en-US" dirty="0"/>
              <a:t>仮想パッドが欲しい</a:t>
            </a:r>
            <a:r>
              <a:rPr lang="en-US" altLang="ja-JP" dirty="0"/>
              <a:t>)</a:t>
            </a:r>
          </a:p>
          <a:p>
            <a:pPr marL="0" lvl="1" indent="0">
              <a:buNone/>
            </a:pPr>
            <a:r>
              <a:rPr lang="en-US" altLang="ja-JP" sz="1300" dirty="0"/>
              <a:t>	</a:t>
            </a:r>
            <a:r>
              <a:rPr lang="ja-JP" altLang="en-US" sz="1300" dirty="0"/>
              <a:t>→仮想</a:t>
            </a:r>
            <a:r>
              <a:rPr lang="ja-JP" altLang="en-US" sz="1300" dirty="0" smtClean="0"/>
              <a:t>パッド付けます</a:t>
            </a:r>
            <a:endParaRPr lang="en-US" altLang="ja-JP" sz="1300" dirty="0" smtClean="0"/>
          </a:p>
          <a:p>
            <a:pPr marL="0" lvl="1" indent="0">
              <a:buNone/>
            </a:pPr>
            <a:endParaRPr lang="en-US" altLang="ja-JP" dirty="0"/>
          </a:p>
          <a:p>
            <a:r>
              <a:rPr lang="ja-JP" altLang="en-US" dirty="0"/>
              <a:t>難しすぎ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sz="1300" dirty="0"/>
              <a:t>→プレイヤーの移動速度、敵の強さ等調整します</a:t>
            </a:r>
            <a:endParaRPr lang="en-US" altLang="ja-JP" sz="1300" dirty="0"/>
          </a:p>
        </p:txBody>
      </p:sp>
    </p:spTree>
    <p:extLst>
      <p:ext uri="{BB962C8B-B14F-4D97-AF65-F5344CB8AC3E}">
        <p14:creationId xmlns:p14="http://schemas.microsoft.com/office/powerpoint/2010/main" val="94406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今後の予定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89212" y="2133600"/>
            <a:ext cx="8538134" cy="4099775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カットイン付き</a:t>
            </a:r>
            <a:r>
              <a:rPr lang="ja-JP" altLang="en-US" dirty="0"/>
              <a:t>の必殺技のようなものを</a:t>
            </a:r>
            <a:r>
              <a:rPr lang="ja-JP" altLang="en-US" dirty="0" smtClean="0"/>
              <a:t>実装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スキルを追加、スキルの仕様</a:t>
            </a:r>
            <a:r>
              <a:rPr lang="ja-JP" altLang="en-US" dirty="0" smtClean="0"/>
              <a:t>変更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ステージの追加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1379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Words>93</Words>
  <Application>Microsoft Office PowerPoint</Application>
  <PresentationFormat>ワイド画面</PresentationFormat>
  <Paragraphs>37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Arial</vt:lpstr>
      <vt:lpstr>Century Gothic</vt:lpstr>
      <vt:lpstr>Wingdings 3</vt:lpstr>
      <vt:lpstr>ウィスプ</vt:lpstr>
      <vt:lpstr>PowerPoint プレゼンテーション</vt:lpstr>
      <vt:lpstr>前回との変更点１</vt:lpstr>
      <vt:lpstr>前回との変更点２</vt:lpstr>
      <vt:lpstr>文化祭アンケート</vt:lpstr>
      <vt:lpstr>今後の予定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Survivor</dc:title>
  <dc:creator>鷲津俊太</dc:creator>
  <cp:lastModifiedBy>鷲津俊太</cp:lastModifiedBy>
  <cp:revision>11</cp:revision>
  <dcterms:created xsi:type="dcterms:W3CDTF">2014-11-18T01:46:47Z</dcterms:created>
  <dcterms:modified xsi:type="dcterms:W3CDTF">2014-11-18T03:24:20Z</dcterms:modified>
</cp:coreProperties>
</file>