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45690" y="3632452"/>
            <a:ext cx="7197726" cy="1405467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smtClean="0">
                <a:solidFill>
                  <a:schemeClr val="bg1"/>
                </a:solidFill>
              </a:rPr>
              <a:t>GT3	</a:t>
            </a:r>
            <a:r>
              <a:rPr lang="ja-JP" altLang="en-US" sz="2400" dirty="0" smtClean="0">
                <a:solidFill>
                  <a:schemeClr val="bg1"/>
                </a:solidFill>
              </a:rPr>
              <a:t>チーム</a:t>
            </a:r>
            <a:r>
              <a:rPr lang="ja-JP" altLang="en-US" sz="4000" dirty="0" smtClean="0">
                <a:solidFill>
                  <a:schemeClr val="bg1"/>
                </a:solidFill>
              </a:rPr>
              <a:t>酔餃子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23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鷲津　俊太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2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浅尾　宗彦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8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河辺　拓也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10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>
                <a:solidFill>
                  <a:schemeClr val="bg1"/>
                </a:solidFill>
              </a:rPr>
              <a:t>	</a:t>
            </a:r>
            <a:r>
              <a:rPr lang="en-US" altLang="ja-JP" sz="2000" dirty="0" smtClean="0">
                <a:solidFill>
                  <a:schemeClr val="bg1"/>
                </a:solidFill>
              </a:rPr>
              <a:t>	</a:t>
            </a:r>
            <a:r>
              <a:rPr lang="ja-JP" altLang="en-US" sz="2000" dirty="0" smtClean="0">
                <a:solidFill>
                  <a:schemeClr val="bg1"/>
                </a:solidFill>
              </a:rPr>
              <a:t>瀧口　昂成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14</a:t>
            </a:r>
            <a:r>
              <a:rPr lang="ja-JP" altLang="en-US" sz="2000" dirty="0">
                <a:solidFill>
                  <a:schemeClr val="bg1"/>
                </a:solidFill>
              </a:rPr>
              <a:t>番</a:t>
            </a:r>
            <a:r>
              <a:rPr lang="en-US" altLang="ja-JP" sz="2000" dirty="0">
                <a:solidFill>
                  <a:schemeClr val="bg1"/>
                </a:solidFill>
              </a:rPr>
              <a:t>	</a:t>
            </a:r>
            <a:r>
              <a:rPr lang="en-US" altLang="ja-JP" sz="2000" dirty="0" smtClean="0">
                <a:solidFill>
                  <a:schemeClr val="bg1"/>
                </a:solidFill>
              </a:rPr>
              <a:t>	</a:t>
            </a:r>
            <a:r>
              <a:rPr lang="ja-JP" altLang="en-US" sz="2000" dirty="0" smtClean="0">
                <a:solidFill>
                  <a:schemeClr val="bg1"/>
                </a:solidFill>
              </a:rPr>
              <a:t>兵藤　慈憂座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19</a:t>
            </a:r>
            <a:r>
              <a:rPr lang="ja-JP" altLang="en-US" sz="2000" dirty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森</a:t>
            </a:r>
            <a:r>
              <a:rPr lang="en-US" altLang="ja-JP" sz="2000" dirty="0" smtClean="0">
                <a:solidFill>
                  <a:schemeClr val="bg1"/>
                </a:solidFill>
              </a:rPr>
              <a:t>	</a:t>
            </a:r>
            <a:r>
              <a:rPr lang="ja-JP" altLang="en-US" sz="2000" dirty="0" smtClean="0">
                <a:solidFill>
                  <a:schemeClr val="bg1"/>
                </a:solidFill>
              </a:rPr>
              <a:t>勇介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2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15661" y="1414732"/>
            <a:ext cx="3899140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4332" y="1595062"/>
            <a:ext cx="10972800" cy="4998160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</a:p>
          <a:p>
            <a:pPr lvl="1"/>
            <a:r>
              <a:rPr kumimoji="1" lang="en-US" altLang="ja-JP" dirty="0" smtClean="0"/>
              <a:t>PC</a:t>
            </a:r>
            <a:endParaRPr kumimoji="1" lang="en-US" altLang="ja-JP" dirty="0" smtClean="0"/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Unity</a:t>
            </a:r>
          </a:p>
          <a:p>
            <a:pPr lvl="1"/>
            <a:r>
              <a:rPr lang="en-US" altLang="ja-JP" dirty="0" smtClean="0"/>
              <a:t>Photoshop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4252823" y="1570009"/>
            <a:ext cx="7763773" cy="5141342"/>
            <a:chOff x="109727" y="1871472"/>
            <a:chExt cx="11564113" cy="4248912"/>
          </a:xfrm>
        </p:grpSpPr>
        <p:sp>
          <p:nvSpPr>
            <p:cNvPr id="4" name="正方形/長方形 3"/>
            <p:cNvSpPr/>
            <p:nvPr/>
          </p:nvSpPr>
          <p:spPr>
            <a:xfrm>
              <a:off x="109728" y="1871472"/>
              <a:ext cx="2672593" cy="1597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タイトル</a:t>
              </a:r>
              <a:endParaRPr kumimoji="1" lang="ja-JP" altLang="en-US" sz="28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244886" y="1871472"/>
              <a:ext cx="2595501" cy="1597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/>
                <a:t>ステージ</a:t>
              </a:r>
              <a:endParaRPr lang="en-US" altLang="ja-JP" sz="2800" dirty="0" smtClean="0"/>
            </a:p>
            <a:p>
              <a:pPr algn="ctr"/>
              <a:r>
                <a:rPr lang="ja-JP" altLang="en-US" sz="2800" dirty="0" smtClean="0"/>
                <a:t>選択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076944" y="1883664"/>
              <a:ext cx="2560320" cy="1572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 smtClean="0"/>
                <a:t>ゲーム</a:t>
              </a:r>
              <a:endParaRPr lang="en-US" altLang="ja-JP" sz="3600" dirty="0" smtClean="0"/>
            </a:p>
            <a:p>
              <a:pPr algn="ctr"/>
              <a:r>
                <a:rPr lang="ja-JP" altLang="en-US" sz="3600" dirty="0" smtClean="0"/>
                <a:t>プレイ</a:t>
              </a:r>
              <a:endParaRPr kumimoji="1" lang="ja-JP" altLang="en-US" sz="36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342877" y="4541520"/>
              <a:ext cx="3330963" cy="1572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 smtClean="0"/>
                <a:t>ゲーム</a:t>
              </a:r>
              <a:endParaRPr lang="en-US" altLang="ja-JP" sz="3600" dirty="0" smtClean="0"/>
            </a:p>
            <a:p>
              <a:pPr algn="ctr"/>
              <a:r>
                <a:rPr lang="ja-JP" altLang="en-US" sz="3600" dirty="0" smtClean="0"/>
                <a:t>オーバー</a:t>
              </a:r>
              <a:endParaRPr kumimoji="1" lang="ja-JP" altLang="en-US" sz="36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095145" y="4547616"/>
              <a:ext cx="3247733" cy="1572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 smtClean="0"/>
                <a:t>ゲーム</a:t>
              </a:r>
              <a:endParaRPr lang="en-US" altLang="ja-JP" sz="3600" dirty="0" smtClean="0"/>
            </a:p>
            <a:p>
              <a:pPr algn="ctr"/>
              <a:r>
                <a:rPr lang="ja-JP" altLang="en-US" sz="3600" dirty="0" smtClean="0"/>
                <a:t>クリア</a:t>
              </a:r>
              <a:endParaRPr kumimoji="1" lang="ja-JP" altLang="en-US" sz="36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405748" y="1871472"/>
              <a:ext cx="2343510" cy="1597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/>
                <a:t>スキル選択</a:t>
              </a:r>
              <a:endParaRPr kumimoji="1" lang="ja-JP" altLang="en-US" sz="3600" dirty="0"/>
            </a:p>
          </p:txBody>
        </p:sp>
        <p:cxnSp>
          <p:nvCxnSpPr>
            <p:cNvPr id="10" name="直線矢印コネクタ 9"/>
            <p:cNvCxnSpPr>
              <a:stCxn id="9" idx="3"/>
            </p:cNvCxnSpPr>
            <p:nvPr/>
          </p:nvCxnSpPr>
          <p:spPr>
            <a:xfrm flipV="1">
              <a:off x="8749258" y="2663952"/>
              <a:ext cx="364261" cy="609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6" idx="2"/>
            </p:cNvCxnSpPr>
            <p:nvPr/>
          </p:nvCxnSpPr>
          <p:spPr>
            <a:xfrm>
              <a:off x="10357104" y="3456432"/>
              <a:ext cx="1" cy="10850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6" idx="2"/>
              <a:endCxn id="8" idx="0"/>
            </p:cNvCxnSpPr>
            <p:nvPr/>
          </p:nvCxnSpPr>
          <p:spPr>
            <a:xfrm rot="5400000">
              <a:off x="7992467" y="2182977"/>
              <a:ext cx="1091184" cy="3638092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5126959" y="4541520"/>
              <a:ext cx="6510305" cy="15727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カギ線コネクタ 13"/>
            <p:cNvCxnSpPr>
              <a:stCxn id="13" idx="1"/>
              <a:endCxn id="5" idx="2"/>
            </p:cNvCxnSpPr>
            <p:nvPr/>
          </p:nvCxnSpPr>
          <p:spPr>
            <a:xfrm rot="10800000">
              <a:off x="4542638" y="3468624"/>
              <a:ext cx="584322" cy="1859281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109727" y="4517136"/>
              <a:ext cx="3726213" cy="1597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/>
                <a:t>オプション</a:t>
              </a:r>
              <a:endParaRPr kumimoji="1" lang="ja-JP" altLang="en-US" sz="2400" dirty="0"/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1109472" y="3468624"/>
              <a:ext cx="0" cy="10728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9" idx="1"/>
            </p:cNvCxnSpPr>
            <p:nvPr/>
          </p:nvCxnSpPr>
          <p:spPr>
            <a:xfrm>
              <a:off x="5840388" y="2670048"/>
              <a:ext cx="56536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4" idx="3"/>
              <a:endCxn id="5" idx="1"/>
            </p:cNvCxnSpPr>
            <p:nvPr/>
          </p:nvCxnSpPr>
          <p:spPr>
            <a:xfrm>
              <a:off x="2782322" y="2670048"/>
              <a:ext cx="46256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チームと</a:t>
            </a:r>
            <a:r>
              <a:rPr lang="ja-JP" altLang="en-US" dirty="0" smtClean="0"/>
              <a:t>しての目標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chemeClr val="tx1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uGUI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0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エフェクト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 smtClean="0"/>
              <a:t>デザイン　ポーズ画面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松風">
      <a:dk1>
        <a:sysClr val="windowText" lastClr="000000"/>
      </a:dk1>
      <a:lt1>
        <a:sysClr val="window" lastClr="FFFFFF"/>
      </a:lt1>
      <a:dk2>
        <a:srgbClr val="0F2305"/>
      </a:dk2>
      <a:lt2>
        <a:srgbClr val="7DAA50"/>
      </a:lt2>
      <a:accent1>
        <a:srgbClr val="B94B2D"/>
      </a:accent1>
      <a:accent2>
        <a:srgbClr val="B95F91"/>
      </a:accent2>
      <a:accent3>
        <a:srgbClr val="C8AF3C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734</TotalTime>
  <Words>74</Words>
  <Application>Microsoft Office PowerPoint</Application>
  <PresentationFormat>ユーザー設定</PresentationFormat>
  <Paragraphs>41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松風</vt:lpstr>
      <vt:lpstr>PowerPoint プレゼンテーション</vt:lpstr>
      <vt:lpstr>ゲーム概要</vt:lpstr>
      <vt:lpstr>チームとしての目標</vt:lpstr>
      <vt:lpstr>uGUI</vt:lpstr>
      <vt:lpstr>エフェクト</vt:lpstr>
      <vt:lpstr>AI</vt:lpstr>
      <vt:lpstr>MAPデザイン　ポーズ画面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36</cp:revision>
  <dcterms:created xsi:type="dcterms:W3CDTF">2014-11-18T01:46:47Z</dcterms:created>
  <dcterms:modified xsi:type="dcterms:W3CDTF">2015-01-13T01:45:40Z</dcterms:modified>
</cp:coreProperties>
</file>