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66" d="100"/>
          <a:sy n="66" d="100"/>
        </p:scale>
        <p:origin x="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46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1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27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3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5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9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9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2B9E-BCBD-45CF-AC1E-92DB15A1C8D6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9252-BA68-48C8-9C71-79787F79D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0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俺</a:t>
            </a:r>
            <a:r>
              <a:rPr lang="ja-JP" altLang="en-US" dirty="0" smtClean="0"/>
              <a:t>のターン（河辺）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7535"/>
            <a:ext cx="2352764" cy="23527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32258" cy="24322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97" y="1690688"/>
            <a:ext cx="2432258" cy="24322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2" y="4247535"/>
            <a:ext cx="2432258" cy="2432258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131972" y="2566219"/>
            <a:ext cx="1027073" cy="678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115375" y="5124451"/>
            <a:ext cx="1043670" cy="678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92938" y="1364752"/>
            <a:ext cx="35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過去</a:t>
            </a:r>
            <a:endParaRPr kumimoji="1" lang="ja-JP" altLang="en-US" sz="3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77807" y="1358640"/>
            <a:ext cx="35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現在</a:t>
            </a:r>
            <a:endParaRPr kumimoji="1" lang="ja-JP" altLang="en-US" sz="3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20" y="1681805"/>
            <a:ext cx="2432258" cy="243225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81" y="1681805"/>
            <a:ext cx="2432258" cy="2432258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>
            <a:off x="8714230" y="2558721"/>
            <a:ext cx="1027073" cy="678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俺のターン（河辺）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俺のターン（河辺）</dc:title>
  <dc:creator>河邉　拓也</dc:creator>
  <cp:lastModifiedBy>河邉　拓也</cp:lastModifiedBy>
  <cp:revision>2</cp:revision>
  <dcterms:created xsi:type="dcterms:W3CDTF">2014-12-22T02:15:13Z</dcterms:created>
  <dcterms:modified xsi:type="dcterms:W3CDTF">2014-12-22T02:18:35Z</dcterms:modified>
</cp:coreProperties>
</file>