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-67" y="-6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7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1" y="-44679"/>
            <a:ext cx="6664987" cy="6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38445" y="418273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16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  <p:pic>
        <p:nvPicPr>
          <p:cNvPr id="1026" name="Picture 2" descr="C:\Users\Yusuke\Desktop\スクショだよ！！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3668381"/>
            <a:ext cx="4478994" cy="2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551516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2267</TotalTime>
  <Words>573</Words>
  <Application>Microsoft Office PowerPoint</Application>
  <PresentationFormat>ユーザー設定</PresentationFormat>
  <Paragraphs>128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115</cp:revision>
  <dcterms:created xsi:type="dcterms:W3CDTF">2014-11-18T01:46:47Z</dcterms:created>
  <dcterms:modified xsi:type="dcterms:W3CDTF">2015-01-30T05:33:57Z</dcterms:modified>
</cp:coreProperties>
</file>