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34" y="-115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0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956-7E44-4465-B553-5A8707E859BC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62232" y="-90152"/>
            <a:ext cx="12963832" cy="9691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25" y="-90153"/>
            <a:ext cx="7793263" cy="779326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424031" y="8112968"/>
            <a:ext cx="4883709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solidFill>
                  <a:schemeClr val="bg1"/>
                </a:solidFill>
              </a:rPr>
              <a:t>GT3	</a:t>
            </a:r>
            <a:r>
              <a:rPr lang="ja-JP" altLang="en-US" sz="3600" b="1" i="1" dirty="0" smtClean="0">
                <a:solidFill>
                  <a:schemeClr val="bg1"/>
                </a:solidFill>
              </a:rPr>
              <a:t>チーム</a:t>
            </a:r>
            <a:r>
              <a:rPr lang="ja-JP" altLang="en-US" sz="5400" b="1" i="1" dirty="0" smtClean="0">
                <a:solidFill>
                  <a:schemeClr val="bg1"/>
                </a:solidFill>
              </a:rPr>
              <a:t>酔餃子</a:t>
            </a:r>
            <a:endParaRPr lang="en-US" altLang="ja-JP" sz="5400" b="1" i="1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 flipH="1">
            <a:off x="-135782" y="264096"/>
            <a:ext cx="7587844" cy="89562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1" dirty="0">
                <a:solidFill>
                  <a:schemeClr val="bg1"/>
                </a:solidFill>
              </a:rPr>
              <a:t>作品名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Survivor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 smtClean="0">
                <a:solidFill>
                  <a:schemeClr val="bg1"/>
                </a:solidFill>
              </a:rPr>
              <a:t>使用</a:t>
            </a:r>
            <a:r>
              <a:rPr lang="ja-JP" altLang="en-US" sz="2400" b="1" i="1" dirty="0">
                <a:solidFill>
                  <a:schemeClr val="bg1"/>
                </a:solidFill>
              </a:rPr>
              <a:t>言語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C#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 smtClean="0">
                <a:solidFill>
                  <a:schemeClr val="bg1"/>
                </a:solidFill>
              </a:rPr>
              <a:t>開発</a:t>
            </a:r>
            <a:r>
              <a:rPr lang="ja-JP" altLang="en-US" sz="2400" b="1" i="1" dirty="0">
                <a:solidFill>
                  <a:schemeClr val="bg1"/>
                </a:solidFill>
              </a:rPr>
              <a:t>環境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Unity4.6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en-US" altLang="ja-JP" sz="2400" b="1" i="1" dirty="0" smtClean="0">
                <a:solidFill>
                  <a:schemeClr val="bg1"/>
                </a:solidFill>
              </a:rPr>
              <a:t>PR</a:t>
            </a:r>
            <a:r>
              <a:rPr lang="ja-JP" altLang="en-US" sz="2400" b="1" i="1" dirty="0">
                <a:solidFill>
                  <a:schemeClr val="bg1"/>
                </a:solidFill>
              </a:rPr>
              <a:t>技術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Unity</a:t>
            </a:r>
            <a:r>
              <a:rPr lang="ja-JP" altLang="en-US" sz="2400" dirty="0" smtClean="0">
                <a:solidFill>
                  <a:schemeClr val="bg1"/>
                </a:solidFill>
              </a:rPr>
              <a:t>新要素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solidFill>
                  <a:schemeClr val="bg1"/>
                </a:solidFill>
              </a:rPr>
              <a:t>・</a:t>
            </a:r>
            <a:r>
              <a:rPr lang="ja-JP" altLang="en-US" sz="2400" dirty="0">
                <a:solidFill>
                  <a:schemeClr val="bg1"/>
                </a:solidFill>
              </a:rPr>
              <a:t>ユーザー</a:t>
            </a:r>
            <a:r>
              <a:rPr lang="ja-JP" altLang="en-US" sz="2400" dirty="0" smtClean="0">
                <a:solidFill>
                  <a:schemeClr val="bg1"/>
                </a:solidFill>
              </a:rPr>
              <a:t>に</a:t>
            </a:r>
            <a:r>
              <a:rPr lang="ja-JP" altLang="en-US" sz="2400" dirty="0" smtClean="0">
                <a:solidFill>
                  <a:schemeClr val="bg1"/>
                </a:solidFill>
              </a:rPr>
              <a:t>不快感を</a:t>
            </a:r>
            <a:r>
              <a:rPr lang="ja-JP" altLang="en-US" sz="2400" dirty="0" smtClean="0">
                <a:solidFill>
                  <a:schemeClr val="bg1"/>
                </a:solidFill>
              </a:rPr>
              <a:t>与えない</a:t>
            </a:r>
            <a:r>
              <a:rPr lang="ja-JP" altLang="en-US" sz="2400" dirty="0">
                <a:solidFill>
                  <a:schemeClr val="bg1"/>
                </a:solidFill>
              </a:rPr>
              <a:t>ゲーム</a:t>
            </a:r>
            <a:r>
              <a:rPr lang="ja-JP" altLang="en-US" sz="2400" dirty="0" smtClean="0">
                <a:solidFill>
                  <a:schemeClr val="bg1"/>
                </a:solidFill>
              </a:rPr>
              <a:t>設計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使用デバイス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solidFill>
                  <a:schemeClr val="bg1"/>
                </a:solidFill>
              </a:rPr>
              <a:t>・</a:t>
            </a:r>
            <a:r>
              <a:rPr lang="en-US" altLang="ja-JP" sz="2400" dirty="0" smtClean="0">
                <a:solidFill>
                  <a:schemeClr val="bg1"/>
                </a:solidFill>
              </a:rPr>
              <a:t>Android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チーム　</a:t>
            </a:r>
            <a:r>
              <a:rPr lang="en-US" altLang="ja-JP" sz="2400" b="1" i="1" dirty="0" smtClean="0">
                <a:solidFill>
                  <a:schemeClr val="bg1"/>
                </a:solidFill>
              </a:rPr>
              <a:t>6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人</a:t>
            </a:r>
            <a:endParaRPr lang="ja-JP" altLang="en-US" sz="2400" b="1" i="1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・鷲津</a:t>
            </a:r>
            <a:r>
              <a:rPr lang="ja-JP" altLang="en-US" sz="2400" dirty="0">
                <a:solidFill>
                  <a:schemeClr val="bg1"/>
                </a:solidFill>
              </a:rPr>
              <a:t>　俊太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・浅尾</a:t>
            </a:r>
            <a:r>
              <a:rPr lang="ja-JP" altLang="en-US" sz="2400" dirty="0">
                <a:solidFill>
                  <a:schemeClr val="bg1"/>
                </a:solidFill>
              </a:rPr>
              <a:t>　宗彦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・河辺</a:t>
            </a:r>
            <a:r>
              <a:rPr lang="ja-JP" altLang="en-US" sz="2400" dirty="0">
                <a:solidFill>
                  <a:schemeClr val="bg1"/>
                </a:solidFill>
              </a:rPr>
              <a:t>　拓也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・瀧口</a:t>
            </a:r>
            <a:r>
              <a:rPr lang="ja-JP" altLang="en-US" sz="2400" dirty="0">
                <a:solidFill>
                  <a:schemeClr val="bg1"/>
                </a:solidFill>
              </a:rPr>
              <a:t>　昂成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・兵藤</a:t>
            </a:r>
            <a:r>
              <a:rPr lang="ja-JP" altLang="en-US" sz="2400" dirty="0">
                <a:solidFill>
                  <a:schemeClr val="bg1"/>
                </a:solidFill>
              </a:rPr>
              <a:t>　慈憂座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・森　　 勇介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ゲーム概要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---------------------------------------------------------------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キャッチコピー</a:t>
            </a:r>
            <a:r>
              <a:rPr lang="ja-JP" altLang="en-US" sz="2400" dirty="0" smtClean="0">
                <a:solidFill>
                  <a:schemeClr val="bg1"/>
                </a:solidFill>
              </a:rPr>
              <a:t>：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・迫り</a:t>
            </a:r>
            <a:r>
              <a:rPr lang="ja-JP" altLang="en-US" sz="2400" dirty="0">
                <a:solidFill>
                  <a:schemeClr val="bg1"/>
                </a:solidFill>
              </a:rPr>
              <a:t>くる敵の攻撃、罠を華麗に避け、逃げるボスを倒せ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プレイ方法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----------------------------------------------------------------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</a:t>
            </a:r>
            <a:r>
              <a:rPr lang="ja-JP" altLang="en-US" sz="2400" dirty="0">
                <a:solidFill>
                  <a:schemeClr val="bg1"/>
                </a:solidFill>
              </a:rPr>
              <a:t>　  </a:t>
            </a:r>
            <a:r>
              <a:rPr lang="ja-JP" altLang="en-US" sz="2400" dirty="0" smtClean="0">
                <a:solidFill>
                  <a:schemeClr val="bg1"/>
                </a:solidFill>
              </a:rPr>
              <a:t>移動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      </a:t>
            </a:r>
            <a:r>
              <a:rPr lang="ja-JP" altLang="en-US" sz="2400" dirty="0" smtClean="0">
                <a:solidFill>
                  <a:schemeClr val="bg1"/>
                </a:solidFill>
              </a:rPr>
              <a:t>：</a:t>
            </a:r>
            <a:r>
              <a:rPr lang="ja-JP" altLang="en-US" sz="2400" dirty="0">
                <a:solidFill>
                  <a:schemeClr val="bg1"/>
                </a:solidFill>
              </a:rPr>
              <a:t>バーチャルパッド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アクション   ：タッチ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</Words>
  <Application>Microsoft Office PowerPoint</Application>
  <PresentationFormat>A3 297x420 mm</PresentationFormat>
  <Paragraphs>25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11</cp:revision>
  <dcterms:created xsi:type="dcterms:W3CDTF">2015-01-22T02:58:40Z</dcterms:created>
  <dcterms:modified xsi:type="dcterms:W3CDTF">2015-01-26T02:26:05Z</dcterms:modified>
</cp:coreProperties>
</file>