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E64A3-4BFD-4B60-8002-D664EEB936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30AACC9-A2F2-4F29-B5DC-7521413C1EC5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FF1D4831-B486-4537-82F1-C33D022034C8}" type="parTrans" cxnId="{5E8EA27C-D043-4352-9040-9D7D39B81414}">
      <dgm:prSet/>
      <dgm:spPr/>
      <dgm:t>
        <a:bodyPr/>
        <a:lstStyle/>
        <a:p>
          <a:endParaRPr kumimoji="1" lang="ja-JP" altLang="en-US"/>
        </a:p>
      </dgm:t>
    </dgm:pt>
    <dgm:pt modelId="{9C492B70-651A-40C3-8690-2ECE26B4D9D8}" type="sibTrans" cxnId="{5E8EA27C-D043-4352-9040-9D7D39B81414}">
      <dgm:prSet/>
      <dgm:spPr/>
      <dgm:t>
        <a:bodyPr/>
        <a:lstStyle/>
        <a:p>
          <a:endParaRPr kumimoji="1" lang="ja-JP" altLang="en-US"/>
        </a:p>
      </dgm:t>
    </dgm:pt>
    <dgm:pt modelId="{73363E4F-2131-42DD-8D2A-1053BEBAEFF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自機の移動</a:t>
          </a:r>
          <a:endParaRPr kumimoji="1" lang="ja-JP" altLang="en-US" sz="2000" dirty="0"/>
        </a:p>
      </dgm:t>
    </dgm:pt>
    <dgm:pt modelId="{02F54635-411C-4629-9DC1-E5D5E6AF3FF3}" type="parTrans" cxnId="{6944272E-066F-4909-9280-86D18631F02E}">
      <dgm:prSet/>
      <dgm:spPr/>
      <dgm:t>
        <a:bodyPr/>
        <a:lstStyle/>
        <a:p>
          <a:endParaRPr kumimoji="1" lang="ja-JP" altLang="en-US"/>
        </a:p>
      </dgm:t>
    </dgm:pt>
    <dgm:pt modelId="{09D7DBBB-7355-4282-BB01-9E669D6D8818}" type="sibTrans" cxnId="{6944272E-066F-4909-9280-86D18631F02E}">
      <dgm:prSet/>
      <dgm:spPr/>
      <dgm:t>
        <a:bodyPr/>
        <a:lstStyle/>
        <a:p>
          <a:endParaRPr kumimoji="1" lang="ja-JP" altLang="en-US"/>
        </a:p>
      </dgm:t>
    </dgm:pt>
    <dgm:pt modelId="{4859D877-3812-4463-B233-1921A3386621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②スキルボタン</a:t>
          </a:r>
          <a:endParaRPr kumimoji="1" lang="ja-JP" altLang="en-US" sz="2800" b="1" dirty="0"/>
        </a:p>
      </dgm:t>
    </dgm:pt>
    <dgm:pt modelId="{0C026E84-6178-46C9-9102-3A0695E45E9C}" type="parTrans" cxnId="{9CDA2631-30ED-44BC-A587-F7FCD5153F7C}">
      <dgm:prSet/>
      <dgm:spPr/>
      <dgm:t>
        <a:bodyPr/>
        <a:lstStyle/>
        <a:p>
          <a:endParaRPr kumimoji="1" lang="ja-JP" altLang="en-US"/>
        </a:p>
      </dgm:t>
    </dgm:pt>
    <dgm:pt modelId="{9F343736-B1C2-4B25-BE89-3FC1882687A3}" type="sibTrans" cxnId="{9CDA2631-30ED-44BC-A587-F7FCD5153F7C}">
      <dgm:prSet/>
      <dgm:spPr/>
      <dgm:t>
        <a:bodyPr/>
        <a:lstStyle/>
        <a:p>
          <a:endParaRPr kumimoji="1" lang="ja-JP" altLang="en-US"/>
        </a:p>
      </dgm:t>
    </dgm:pt>
    <dgm:pt modelId="{BA7F300D-C1D8-4064-A0EB-28A81E7C735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タッチでスキル発動</a:t>
          </a:r>
          <a:endParaRPr kumimoji="1" lang="ja-JP" altLang="en-US" sz="2000" dirty="0"/>
        </a:p>
      </dgm:t>
    </dgm:pt>
    <dgm:pt modelId="{02318BB6-D56B-4914-8032-83B1E32529CC}" type="parTrans" cxnId="{BB0F7E80-87AD-4B1A-8E57-21E59A5F5F62}">
      <dgm:prSet/>
      <dgm:spPr/>
      <dgm:t>
        <a:bodyPr/>
        <a:lstStyle/>
        <a:p>
          <a:endParaRPr kumimoji="1" lang="ja-JP" altLang="en-US"/>
        </a:p>
      </dgm:t>
    </dgm:pt>
    <dgm:pt modelId="{93B57AB5-4307-465E-BE9D-133BC98A64C5}" type="sibTrans" cxnId="{BB0F7E80-87AD-4B1A-8E57-21E59A5F5F62}">
      <dgm:prSet/>
      <dgm:spPr/>
      <dgm:t>
        <a:bodyPr/>
        <a:lstStyle/>
        <a:p>
          <a:endParaRPr kumimoji="1" lang="ja-JP" altLang="en-US"/>
        </a:p>
      </dgm:t>
    </dgm:pt>
    <dgm:pt modelId="{56287E23-DE84-4871-9570-5C99C97DBAC0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クールタイム後再発可能</a:t>
          </a:r>
          <a:endParaRPr kumimoji="1" lang="ja-JP" altLang="en-US" sz="2000" dirty="0"/>
        </a:p>
      </dgm:t>
    </dgm:pt>
    <dgm:pt modelId="{AA0D90AD-136B-40F7-9086-845380B92A50}" type="parTrans" cxnId="{54E923C5-FE62-4E5E-8CCD-57F29CD3B720}">
      <dgm:prSet/>
      <dgm:spPr/>
      <dgm:t>
        <a:bodyPr/>
        <a:lstStyle/>
        <a:p>
          <a:endParaRPr kumimoji="1" lang="ja-JP" altLang="en-US"/>
        </a:p>
      </dgm:t>
    </dgm:pt>
    <dgm:pt modelId="{1C291E09-8E2E-4CDF-8CAD-318E9A139587}" type="sibTrans" cxnId="{54E923C5-FE62-4E5E-8CCD-57F29CD3B720}">
      <dgm:prSet/>
      <dgm:spPr/>
      <dgm:t>
        <a:bodyPr/>
        <a:lstStyle/>
        <a:p>
          <a:endParaRPr kumimoji="1" lang="ja-JP" altLang="en-US"/>
        </a:p>
      </dgm:t>
    </dgm:pt>
    <dgm:pt modelId="{57BC8C94-5D91-46AF-A246-E5E119B375C2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③矢印</a:t>
          </a:r>
          <a:endParaRPr kumimoji="1" lang="ja-JP" altLang="en-US" sz="2800" b="1" dirty="0"/>
        </a:p>
      </dgm:t>
    </dgm:pt>
    <dgm:pt modelId="{D0E2D3AF-3D18-4BBF-B056-C11FF8E326A0}" type="parTrans" cxnId="{14982696-9E4D-46BB-A9F9-FEB0FE012C32}">
      <dgm:prSet/>
      <dgm:spPr/>
      <dgm:t>
        <a:bodyPr/>
        <a:lstStyle/>
        <a:p>
          <a:endParaRPr kumimoji="1" lang="ja-JP" altLang="en-US"/>
        </a:p>
      </dgm:t>
    </dgm:pt>
    <dgm:pt modelId="{75DC9B4E-A46A-4B5E-BCC8-FCC3F66E6304}" type="sibTrans" cxnId="{14982696-9E4D-46BB-A9F9-FEB0FE012C32}">
      <dgm:prSet/>
      <dgm:spPr/>
      <dgm:t>
        <a:bodyPr/>
        <a:lstStyle/>
        <a:p>
          <a:endParaRPr kumimoji="1" lang="ja-JP" altLang="en-US"/>
        </a:p>
      </dgm:t>
    </dgm:pt>
    <dgm:pt modelId="{8C66DFAD-9987-4E71-B8A8-887495DCA29D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ボスの居る方向を示す</a:t>
          </a:r>
          <a:endParaRPr kumimoji="1" lang="ja-JP" altLang="en-US" sz="2000" dirty="0"/>
        </a:p>
      </dgm:t>
    </dgm:pt>
    <dgm:pt modelId="{10864463-9CC3-4504-AD24-6C2D59DDE0CE}" type="parTrans" cxnId="{4335B672-7A59-4C14-9435-681F7D21A12B}">
      <dgm:prSet/>
      <dgm:spPr/>
      <dgm:t>
        <a:bodyPr/>
        <a:lstStyle/>
        <a:p>
          <a:endParaRPr kumimoji="1" lang="ja-JP" altLang="en-US"/>
        </a:p>
      </dgm:t>
    </dgm:pt>
    <dgm:pt modelId="{636E9275-6914-4630-839B-A7E177702E00}" type="sibTrans" cxnId="{4335B672-7A59-4C14-9435-681F7D21A12B}">
      <dgm:prSet/>
      <dgm:spPr/>
      <dgm:t>
        <a:bodyPr/>
        <a:lstStyle/>
        <a:p>
          <a:endParaRPr kumimoji="1" lang="ja-JP" altLang="en-US"/>
        </a:p>
      </dgm:t>
    </dgm:pt>
    <dgm:pt modelId="{0E184382-4FDA-47CF-BC1D-65F3C181616F}" type="pres">
      <dgm:prSet presAssocID="{803E64A3-4BFD-4B60-8002-D664EEB936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DF3DEAE-2E49-4A40-9A22-A67C39560F33}" type="pres">
      <dgm:prSet presAssocID="{630AACC9-A2F2-4F29-B5DC-7521413C1EC5}" presName="composite" presStyleCnt="0"/>
      <dgm:spPr/>
    </dgm:pt>
    <dgm:pt modelId="{D4E009D2-E441-4A3E-8E3D-A1FB49A282F4}" type="pres">
      <dgm:prSet presAssocID="{630AACC9-A2F2-4F29-B5DC-7521413C1EC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1381A1-37BC-4423-8EB1-2D8BB6608E68}" type="pres">
      <dgm:prSet presAssocID="{630AACC9-A2F2-4F29-B5DC-7521413C1EC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A9F79A-3CB5-420E-9018-72CCBEC59D09}" type="pres">
      <dgm:prSet presAssocID="{9C492B70-651A-40C3-8690-2ECE26B4D9D8}" presName="space" presStyleCnt="0"/>
      <dgm:spPr/>
    </dgm:pt>
    <dgm:pt modelId="{773C9F7A-F9E4-44EC-95B5-F340FE8475C4}" type="pres">
      <dgm:prSet presAssocID="{4859D877-3812-4463-B233-1921A3386621}" presName="composite" presStyleCnt="0"/>
      <dgm:spPr/>
    </dgm:pt>
    <dgm:pt modelId="{B37A1543-2AA9-4EB5-8860-E8ADD0EC40EE}" type="pres">
      <dgm:prSet presAssocID="{4859D877-3812-4463-B233-1921A3386621}" presName="parTx" presStyleLbl="alignNode1" presStyleIdx="1" presStyleCnt="3" custScaleX="11200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696E469-B4D3-4E8D-BF9C-7B5EAFB6DBD7}" type="pres">
      <dgm:prSet presAssocID="{4859D877-3812-4463-B233-1921A3386621}" presName="desTx" presStyleLbl="alignAccFollowNode1" presStyleIdx="1" presStyleCnt="3" custScaleX="112003" custScaleY="98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B4E85-65EA-42A7-B99F-E021D03E0717}" type="pres">
      <dgm:prSet presAssocID="{9F343736-B1C2-4B25-BE89-3FC1882687A3}" presName="space" presStyleCnt="0"/>
      <dgm:spPr/>
    </dgm:pt>
    <dgm:pt modelId="{8C7666DE-272F-4FFB-A264-924C61A2D06D}" type="pres">
      <dgm:prSet presAssocID="{57BC8C94-5D91-46AF-A246-E5E119B375C2}" presName="composite" presStyleCnt="0"/>
      <dgm:spPr/>
    </dgm:pt>
    <dgm:pt modelId="{7BE5BF35-28BB-42CF-9BA1-01D3B6CFA5C8}" type="pres">
      <dgm:prSet presAssocID="{57BC8C94-5D91-46AF-A246-E5E119B375C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A0B6686-BA98-41A6-B1FA-AC4BC4C909D3}" type="pres">
      <dgm:prSet presAssocID="{57BC8C94-5D91-46AF-A246-E5E119B375C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4E923C5-FE62-4E5E-8CCD-57F29CD3B720}" srcId="{4859D877-3812-4463-B233-1921A3386621}" destId="{56287E23-DE84-4871-9570-5C99C97DBAC0}" srcOrd="1" destOrd="0" parTransId="{AA0D90AD-136B-40F7-9086-845380B92A50}" sibTransId="{1C291E09-8E2E-4CDF-8CAD-318E9A139587}"/>
    <dgm:cxn modelId="{A79AD141-900C-4D68-8524-73E3DDC9AD0A}" type="presOf" srcId="{803E64A3-4BFD-4B60-8002-D664EEB936DB}" destId="{0E184382-4FDA-47CF-BC1D-65F3C181616F}" srcOrd="0" destOrd="0" presId="urn:microsoft.com/office/officeart/2005/8/layout/hList1"/>
    <dgm:cxn modelId="{6944272E-066F-4909-9280-86D18631F02E}" srcId="{630AACC9-A2F2-4F29-B5DC-7521413C1EC5}" destId="{73363E4F-2131-42DD-8D2A-1053BEBAEFF2}" srcOrd="0" destOrd="0" parTransId="{02F54635-411C-4629-9DC1-E5D5E6AF3FF3}" sibTransId="{09D7DBBB-7355-4282-BB01-9E669D6D8818}"/>
    <dgm:cxn modelId="{D9CEE1CC-8776-4247-AAE4-894D3ABB0EE6}" type="presOf" srcId="{73363E4F-2131-42DD-8D2A-1053BEBAEFF2}" destId="{5D1381A1-37BC-4423-8EB1-2D8BB6608E68}" srcOrd="0" destOrd="0" presId="urn:microsoft.com/office/officeart/2005/8/layout/hList1"/>
    <dgm:cxn modelId="{5E8EA27C-D043-4352-9040-9D7D39B81414}" srcId="{803E64A3-4BFD-4B60-8002-D664EEB936DB}" destId="{630AACC9-A2F2-4F29-B5DC-7521413C1EC5}" srcOrd="0" destOrd="0" parTransId="{FF1D4831-B486-4537-82F1-C33D022034C8}" sibTransId="{9C492B70-651A-40C3-8690-2ECE26B4D9D8}"/>
    <dgm:cxn modelId="{14982696-9E4D-46BB-A9F9-FEB0FE012C32}" srcId="{803E64A3-4BFD-4B60-8002-D664EEB936DB}" destId="{57BC8C94-5D91-46AF-A246-E5E119B375C2}" srcOrd="2" destOrd="0" parTransId="{D0E2D3AF-3D18-4BBF-B056-C11FF8E326A0}" sibTransId="{75DC9B4E-A46A-4B5E-BCC8-FCC3F66E6304}"/>
    <dgm:cxn modelId="{50BF58E7-11D1-4D63-9526-90C184C41118}" type="presOf" srcId="{630AACC9-A2F2-4F29-B5DC-7521413C1EC5}" destId="{D4E009D2-E441-4A3E-8E3D-A1FB49A282F4}" srcOrd="0" destOrd="0" presId="urn:microsoft.com/office/officeart/2005/8/layout/hList1"/>
    <dgm:cxn modelId="{2A4FA4B9-128A-4238-B5EF-DF0C22A2AFAE}" type="presOf" srcId="{57BC8C94-5D91-46AF-A246-E5E119B375C2}" destId="{7BE5BF35-28BB-42CF-9BA1-01D3B6CFA5C8}" srcOrd="0" destOrd="0" presId="urn:microsoft.com/office/officeart/2005/8/layout/hList1"/>
    <dgm:cxn modelId="{193F5DC3-133B-4001-BE34-369B2B9E9688}" type="presOf" srcId="{BA7F300D-C1D8-4064-A0EB-28A81E7C7354}" destId="{D696E469-B4D3-4E8D-BF9C-7B5EAFB6DBD7}" srcOrd="0" destOrd="0" presId="urn:microsoft.com/office/officeart/2005/8/layout/hList1"/>
    <dgm:cxn modelId="{9CDA2631-30ED-44BC-A587-F7FCD5153F7C}" srcId="{803E64A3-4BFD-4B60-8002-D664EEB936DB}" destId="{4859D877-3812-4463-B233-1921A3386621}" srcOrd="1" destOrd="0" parTransId="{0C026E84-6178-46C9-9102-3A0695E45E9C}" sibTransId="{9F343736-B1C2-4B25-BE89-3FC1882687A3}"/>
    <dgm:cxn modelId="{018CBC17-1B5C-4780-8AAC-D4EA8488C67C}" type="presOf" srcId="{8C66DFAD-9987-4E71-B8A8-887495DCA29D}" destId="{EA0B6686-BA98-41A6-B1FA-AC4BC4C909D3}" srcOrd="0" destOrd="0" presId="urn:microsoft.com/office/officeart/2005/8/layout/hList1"/>
    <dgm:cxn modelId="{4335B672-7A59-4C14-9435-681F7D21A12B}" srcId="{57BC8C94-5D91-46AF-A246-E5E119B375C2}" destId="{8C66DFAD-9987-4E71-B8A8-887495DCA29D}" srcOrd="0" destOrd="0" parTransId="{10864463-9CC3-4504-AD24-6C2D59DDE0CE}" sibTransId="{636E9275-6914-4630-839B-A7E177702E00}"/>
    <dgm:cxn modelId="{BF4B2BB6-1AAF-450D-9A0C-F25C9AAD2F8D}" type="presOf" srcId="{4859D877-3812-4463-B233-1921A3386621}" destId="{B37A1543-2AA9-4EB5-8860-E8ADD0EC40EE}" srcOrd="0" destOrd="0" presId="urn:microsoft.com/office/officeart/2005/8/layout/hList1"/>
    <dgm:cxn modelId="{CE2FD6F0-4880-4206-871E-9D5ABA4EF0E4}" type="presOf" srcId="{56287E23-DE84-4871-9570-5C99C97DBAC0}" destId="{D696E469-B4D3-4E8D-BF9C-7B5EAFB6DBD7}" srcOrd="0" destOrd="1" presId="urn:microsoft.com/office/officeart/2005/8/layout/hList1"/>
    <dgm:cxn modelId="{BB0F7E80-87AD-4B1A-8E57-21E59A5F5F62}" srcId="{4859D877-3812-4463-B233-1921A3386621}" destId="{BA7F300D-C1D8-4064-A0EB-28A81E7C7354}" srcOrd="0" destOrd="0" parTransId="{02318BB6-D56B-4914-8032-83B1E32529CC}" sibTransId="{93B57AB5-4307-465E-BE9D-133BC98A64C5}"/>
    <dgm:cxn modelId="{4508890A-0721-49E1-9424-8D4022D79349}" type="presParOf" srcId="{0E184382-4FDA-47CF-BC1D-65F3C181616F}" destId="{6DF3DEAE-2E49-4A40-9A22-A67C39560F33}" srcOrd="0" destOrd="0" presId="urn:microsoft.com/office/officeart/2005/8/layout/hList1"/>
    <dgm:cxn modelId="{4EC745BD-0677-4EA3-8DF2-E668E5DB462E}" type="presParOf" srcId="{6DF3DEAE-2E49-4A40-9A22-A67C39560F33}" destId="{D4E009D2-E441-4A3E-8E3D-A1FB49A282F4}" srcOrd="0" destOrd="0" presId="urn:microsoft.com/office/officeart/2005/8/layout/hList1"/>
    <dgm:cxn modelId="{19DE8846-F1B2-4574-9BB7-F104A25678AF}" type="presParOf" srcId="{6DF3DEAE-2E49-4A40-9A22-A67C39560F33}" destId="{5D1381A1-37BC-4423-8EB1-2D8BB6608E68}" srcOrd="1" destOrd="0" presId="urn:microsoft.com/office/officeart/2005/8/layout/hList1"/>
    <dgm:cxn modelId="{354C678D-F36F-4540-A72F-44230F3782F4}" type="presParOf" srcId="{0E184382-4FDA-47CF-BC1D-65F3C181616F}" destId="{67A9F79A-3CB5-420E-9018-72CCBEC59D09}" srcOrd="1" destOrd="0" presId="urn:microsoft.com/office/officeart/2005/8/layout/hList1"/>
    <dgm:cxn modelId="{A947F320-B3EF-4076-9EED-2DDDC81B280C}" type="presParOf" srcId="{0E184382-4FDA-47CF-BC1D-65F3C181616F}" destId="{773C9F7A-F9E4-44EC-95B5-F340FE8475C4}" srcOrd="2" destOrd="0" presId="urn:microsoft.com/office/officeart/2005/8/layout/hList1"/>
    <dgm:cxn modelId="{2D0BB6C9-0775-4C8C-ADDC-839F9449D4F9}" type="presParOf" srcId="{773C9F7A-F9E4-44EC-95B5-F340FE8475C4}" destId="{B37A1543-2AA9-4EB5-8860-E8ADD0EC40EE}" srcOrd="0" destOrd="0" presId="urn:microsoft.com/office/officeart/2005/8/layout/hList1"/>
    <dgm:cxn modelId="{3A10BE78-7D38-43A7-9F82-09A57D27A05D}" type="presParOf" srcId="{773C9F7A-F9E4-44EC-95B5-F340FE8475C4}" destId="{D696E469-B4D3-4E8D-BF9C-7B5EAFB6DBD7}" srcOrd="1" destOrd="0" presId="urn:microsoft.com/office/officeart/2005/8/layout/hList1"/>
    <dgm:cxn modelId="{66BEC480-ACBA-4A3B-947A-21627938CBA8}" type="presParOf" srcId="{0E184382-4FDA-47CF-BC1D-65F3C181616F}" destId="{6D9B4E85-65EA-42A7-B99F-E021D03E0717}" srcOrd="3" destOrd="0" presId="urn:microsoft.com/office/officeart/2005/8/layout/hList1"/>
    <dgm:cxn modelId="{E429ACD1-CF17-468B-B8F2-B1C21B604AB7}" type="presParOf" srcId="{0E184382-4FDA-47CF-BC1D-65F3C181616F}" destId="{8C7666DE-272F-4FFB-A264-924C61A2D06D}" srcOrd="4" destOrd="0" presId="urn:microsoft.com/office/officeart/2005/8/layout/hList1"/>
    <dgm:cxn modelId="{831A97F9-6242-4592-A315-08C0DE9A808F}" type="presParOf" srcId="{8C7666DE-272F-4FFB-A264-924C61A2D06D}" destId="{7BE5BF35-28BB-42CF-9BA1-01D3B6CFA5C8}" srcOrd="0" destOrd="0" presId="urn:microsoft.com/office/officeart/2005/8/layout/hList1"/>
    <dgm:cxn modelId="{F0E13DB8-DA9D-43CD-AACE-CF774AEBAC50}" type="presParOf" srcId="{8C7666DE-272F-4FFB-A264-924C61A2D06D}" destId="{EA0B6686-BA98-41A6-B1FA-AC4BC4C909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009D2-E441-4A3E-8E3D-A1FB49A282F4}">
      <dsp:nvSpPr>
        <dsp:cNvPr id="0" name=""/>
        <dsp:cNvSpPr/>
      </dsp:nvSpPr>
      <dsp:spPr>
        <a:xfrm>
          <a:off x="10647" y="8505"/>
          <a:ext cx="2830762" cy="656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10647" y="8505"/>
        <a:ext cx="2830762" cy="656671"/>
      </dsp:txXfrm>
    </dsp:sp>
    <dsp:sp modelId="{5D1381A1-37BC-4423-8EB1-2D8BB6608E68}">
      <dsp:nvSpPr>
        <dsp:cNvPr id="0" name=""/>
        <dsp:cNvSpPr/>
      </dsp:nvSpPr>
      <dsp:spPr>
        <a:xfrm>
          <a:off x="10647" y="665176"/>
          <a:ext cx="2830762" cy="109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自機の移動</a:t>
          </a:r>
          <a:endParaRPr kumimoji="1" lang="ja-JP" altLang="en-US" sz="2000" kern="1200" dirty="0"/>
        </a:p>
      </dsp:txBody>
      <dsp:txXfrm>
        <a:off x="10647" y="665176"/>
        <a:ext cx="2830762" cy="1099134"/>
      </dsp:txXfrm>
    </dsp:sp>
    <dsp:sp modelId="{B37A1543-2AA9-4EB5-8860-E8ADD0EC40EE}">
      <dsp:nvSpPr>
        <dsp:cNvPr id="0" name=""/>
        <dsp:cNvSpPr/>
      </dsp:nvSpPr>
      <dsp:spPr>
        <a:xfrm>
          <a:off x="3237716" y="17499"/>
          <a:ext cx="3173638" cy="656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②スキルボタン</a:t>
          </a:r>
          <a:endParaRPr kumimoji="1" lang="ja-JP" altLang="en-US" sz="2800" b="1" kern="1200" dirty="0"/>
        </a:p>
      </dsp:txBody>
      <dsp:txXfrm>
        <a:off x="3237716" y="17499"/>
        <a:ext cx="3173638" cy="656671"/>
      </dsp:txXfrm>
    </dsp:sp>
    <dsp:sp modelId="{D696E469-B4D3-4E8D-BF9C-7B5EAFB6DBD7}">
      <dsp:nvSpPr>
        <dsp:cNvPr id="0" name=""/>
        <dsp:cNvSpPr/>
      </dsp:nvSpPr>
      <dsp:spPr>
        <a:xfrm>
          <a:off x="3237716" y="680122"/>
          <a:ext cx="3173638" cy="10751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タッチでスキル発動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クールタイム後再発可能</a:t>
          </a:r>
          <a:endParaRPr kumimoji="1" lang="ja-JP" altLang="en-US" sz="2000" kern="1200" dirty="0"/>
        </a:p>
      </dsp:txBody>
      <dsp:txXfrm>
        <a:off x="3237716" y="680122"/>
        <a:ext cx="3173638" cy="1075195"/>
      </dsp:txXfrm>
    </dsp:sp>
    <dsp:sp modelId="{7BE5BF35-28BB-42CF-9BA1-01D3B6CFA5C8}">
      <dsp:nvSpPr>
        <dsp:cNvPr id="0" name=""/>
        <dsp:cNvSpPr/>
      </dsp:nvSpPr>
      <dsp:spPr>
        <a:xfrm>
          <a:off x="6807661" y="14523"/>
          <a:ext cx="2830762" cy="656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③矢印</a:t>
          </a:r>
          <a:endParaRPr kumimoji="1" lang="ja-JP" altLang="en-US" sz="2800" b="1" kern="1200" dirty="0"/>
        </a:p>
      </dsp:txBody>
      <dsp:txXfrm>
        <a:off x="6807661" y="14523"/>
        <a:ext cx="2830762" cy="656671"/>
      </dsp:txXfrm>
    </dsp:sp>
    <dsp:sp modelId="{EA0B6686-BA98-41A6-B1FA-AC4BC4C909D3}">
      <dsp:nvSpPr>
        <dsp:cNvPr id="0" name=""/>
        <dsp:cNvSpPr/>
      </dsp:nvSpPr>
      <dsp:spPr>
        <a:xfrm>
          <a:off x="6807661" y="671194"/>
          <a:ext cx="2830762" cy="108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ボスの居る方向を示す</a:t>
          </a:r>
          <a:endParaRPr kumimoji="1" lang="ja-JP" altLang="en-US" sz="2000" kern="1200" dirty="0"/>
        </a:p>
      </dsp:txBody>
      <dsp:txXfrm>
        <a:off x="6807661" y="671194"/>
        <a:ext cx="2830762" cy="108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024590221"/>
              </p:ext>
            </p:extLst>
          </p:nvPr>
        </p:nvGraphicFramePr>
        <p:xfrm>
          <a:off x="56456" y="5085183"/>
          <a:ext cx="9649072" cy="177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378221" y="19546"/>
            <a:ext cx="9255299" cy="5065638"/>
            <a:chOff x="1397987" y="1"/>
            <a:chExt cx="7068937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7" y="1"/>
              <a:ext cx="7068937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569425" y="279335"/>
              <a:ext cx="802386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77235" y="4162488"/>
              <a:ext cx="108966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250409" y="2614104"/>
              <a:ext cx="1178814" cy="77743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198547" y="3624430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926989" y="4079358"/>
              <a:ext cx="822198" cy="1096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295492" y="3146313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8</cp:revision>
  <dcterms:created xsi:type="dcterms:W3CDTF">2015-01-23T07:09:23Z</dcterms:created>
  <dcterms:modified xsi:type="dcterms:W3CDTF">2015-01-26T03:06:08Z</dcterms:modified>
</cp:coreProperties>
</file>