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-101" y="-6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68003" y="5611035"/>
            <a:ext cx="7197726" cy="800400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smtClean="0">
                <a:solidFill>
                  <a:schemeClr val="bg1"/>
                </a:solidFill>
              </a:rPr>
              <a:t>GT3	</a:t>
            </a:r>
            <a:r>
              <a:rPr lang="ja-JP" altLang="en-US" sz="2400" dirty="0" smtClean="0">
                <a:solidFill>
                  <a:schemeClr val="bg1"/>
                </a:solidFill>
              </a:rPr>
              <a:t>チーム</a:t>
            </a:r>
            <a:r>
              <a:rPr lang="ja-JP" altLang="en-US" sz="4000" dirty="0" smtClean="0">
                <a:solidFill>
                  <a:schemeClr val="bg1"/>
                </a:solidFill>
              </a:rPr>
              <a:t>酔餃子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3"/>
            <a:ext cx="6501587" cy="6501587"/>
          </a:xfrm>
          <a:prstGeom prst="rect">
            <a:avLst/>
          </a:prstGeom>
        </p:spPr>
      </p:pic>
      <p:pic>
        <p:nvPicPr>
          <p:cNvPr id="1026" name="Picture 2" descr="C:\Users\Yusuke\Desktop\unity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95" y="768170"/>
            <a:ext cx="2483974" cy="10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73957" y="391639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-29355"/>
              <a:gd name="adj2" fmla="val 10604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テンプレート番号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66638" y="2215699"/>
            <a:ext cx="9788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ユーザーに不快感を与えない為に様々な点に配慮した。</a:t>
            </a:r>
            <a:endParaRPr kumimoji="1" lang="en-US" altLang="ja-JP" sz="2800" dirty="0" smtClean="0"/>
          </a:p>
          <a:p>
            <a:r>
              <a:rPr lang="ja-JP" altLang="en-US" sz="2800" dirty="0"/>
              <a:t>技術的</a:t>
            </a:r>
            <a:r>
              <a:rPr lang="ja-JP" altLang="en-US" sz="2800" dirty="0" smtClean="0"/>
              <a:t>に難しい案も</a:t>
            </a:r>
            <a:r>
              <a:rPr lang="en-US" altLang="ja-JP" sz="2800" dirty="0" smtClean="0"/>
              <a:t>unity</a:t>
            </a:r>
            <a:r>
              <a:rPr lang="ja-JP" altLang="en-US" sz="2800" dirty="0" smtClean="0"/>
              <a:t>の機能のおかげで、実装できた。</a:t>
            </a:r>
            <a:endParaRPr kumimoji="1" lang="ja-JP" altLang="en-US" sz="2800" dirty="0"/>
          </a:p>
        </p:txBody>
      </p:sp>
      <p:pic>
        <p:nvPicPr>
          <p:cNvPr id="1026" name="Picture 2" descr="C:\Users\Yusuke\Desktop\S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709" y="4211521"/>
            <a:ext cx="3450648" cy="19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vateinn\Desktop\強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1" y="4216357"/>
            <a:ext cx="3433445" cy="19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991" y="3688691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15660" y="1414732"/>
            <a:ext cx="4037163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4332" y="1595062"/>
            <a:ext cx="10972800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</a:p>
          <a:p>
            <a:pPr lvl="1"/>
            <a:r>
              <a:rPr kumimoji="1" lang="en-US" altLang="ja-JP" dirty="0" smtClean="0"/>
              <a:t>PC</a:t>
            </a:r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Unity4.6</a:t>
            </a:r>
          </a:p>
          <a:p>
            <a:pPr lvl="1"/>
            <a:r>
              <a:rPr lang="en-US" altLang="ja-JP" dirty="0" smtClean="0"/>
              <a:t>Photoshop</a:t>
            </a:r>
          </a:p>
          <a:p>
            <a:pPr lvl="1"/>
            <a:r>
              <a:rPr lang="en-US" altLang="ja-JP" dirty="0" smtClean="0"/>
              <a:t>GitHub for Windows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252824" y="1570009"/>
            <a:ext cx="1794293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タイトル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357668" y="1570009"/>
            <a:ext cx="1742536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ステージ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選択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10273124" y="1584762"/>
            <a:ext cx="1718916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プレイ</a:t>
            </a:r>
            <a:endParaRPr kumimoji="1" lang="ja-JP" altLang="en-US" sz="3600" dirty="0"/>
          </a:p>
        </p:txBody>
      </p:sp>
      <p:sp>
        <p:nvSpPr>
          <p:cNvPr id="7" name="正方形/長方形 6"/>
          <p:cNvSpPr/>
          <p:nvPr/>
        </p:nvSpPr>
        <p:spPr>
          <a:xfrm>
            <a:off x="9780295" y="4800867"/>
            <a:ext cx="2236301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オーバー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7599872" y="4808243"/>
            <a:ext cx="2180423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クリア</a:t>
            </a:r>
            <a:endParaRPr kumimoji="1" lang="ja-JP" altLang="en-US" sz="3600" dirty="0"/>
          </a:p>
        </p:txBody>
      </p:sp>
      <p:sp>
        <p:nvSpPr>
          <p:cNvPr id="9" name="正方形/長方形 8"/>
          <p:cNvSpPr/>
          <p:nvPr/>
        </p:nvSpPr>
        <p:spPr>
          <a:xfrm>
            <a:off x="8479769" y="1570009"/>
            <a:ext cx="1573357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スキル選択</a:t>
            </a:r>
            <a:endParaRPr kumimoji="1" lang="ja-JP" altLang="en-US" sz="3600" dirty="0"/>
          </a:p>
        </p:txBody>
      </p:sp>
      <p:cxnSp>
        <p:nvCxnSpPr>
          <p:cNvPr id="10" name="直線矢印コネクタ 9"/>
          <p:cNvCxnSpPr>
            <a:stCxn id="9" idx="3"/>
          </p:cNvCxnSpPr>
          <p:nvPr/>
        </p:nvCxnSpPr>
        <p:spPr>
          <a:xfrm flipV="1">
            <a:off x="10053126" y="2528939"/>
            <a:ext cx="244553" cy="7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</p:cNvCxnSpPr>
          <p:nvPr/>
        </p:nvCxnSpPr>
        <p:spPr>
          <a:xfrm>
            <a:off x="11132582" y="3487870"/>
            <a:ext cx="1" cy="1312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6" idx="2"/>
            <a:endCxn id="8" idx="0"/>
          </p:cNvCxnSpPr>
          <p:nvPr/>
        </p:nvCxnSpPr>
        <p:spPr>
          <a:xfrm rot="5400000">
            <a:off x="9251147" y="2926806"/>
            <a:ext cx="1320373" cy="244249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621231" y="4800867"/>
            <a:ext cx="4370809" cy="190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13"/>
          <p:cNvCxnSpPr>
            <a:stCxn id="13" idx="1"/>
            <a:endCxn id="5" idx="2"/>
          </p:cNvCxnSpPr>
          <p:nvPr/>
        </p:nvCxnSpPr>
        <p:spPr>
          <a:xfrm rot="10800000">
            <a:off x="7228937" y="3502622"/>
            <a:ext cx="392295" cy="22497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252823" y="4771361"/>
            <a:ext cx="2501659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オプション</a:t>
            </a:r>
            <a:endParaRPr kumimoji="1" lang="ja-JP" altLang="en-US" sz="24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924020" y="3502622"/>
            <a:ext cx="0" cy="1298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047117" y="2145880"/>
            <a:ext cx="310551" cy="7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8087147" y="2168797"/>
            <a:ext cx="39262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8084233" y="2786633"/>
            <a:ext cx="364874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6047117" y="2805354"/>
            <a:ext cx="364874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" y="1299529"/>
            <a:ext cx="8700230" cy="546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936992" y="1578864"/>
            <a:ext cx="987552" cy="3980688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09472" y="1493520"/>
            <a:ext cx="6608064" cy="52425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38912" y="5462016"/>
            <a:ext cx="1341120" cy="11958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09600" y="6217921"/>
            <a:ext cx="3462528" cy="417768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21280" y="3913632"/>
            <a:ext cx="1450848" cy="777433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68624" y="5510783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/>
              <a:t>①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18832" y="5206490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/>
              <a:t>②</a:t>
            </a:r>
            <a:endParaRPr kumimoji="1" lang="ja-JP" altLang="en-US" sz="60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74064" y="4832264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/>
              <a:t>③</a:t>
            </a:r>
            <a:endParaRPr kumimoji="1" lang="ja-JP" altLang="en-US" sz="60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9120" y="1676923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/>
              <a:t>④</a:t>
            </a:r>
            <a:endParaRPr kumimoji="1" lang="ja-JP" altLang="en-US" sz="60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46704" y="3164765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/>
              <a:t>⑤</a:t>
            </a:r>
            <a:endParaRPr kumimoji="1" lang="ja-JP" altLang="en-US" sz="6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②スキルボタン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④ボスのＨＰ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コンポーネントから操作が出来</a:t>
            </a:r>
            <a:r>
              <a:rPr lang="ja-JP" altLang="en-US" sz="2800" dirty="0" smtClean="0"/>
              <a:t>、配置も他のオブジェクトと同じようにメニューから行えるようになった。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3075" name="Picture 3" descr="C:\Users\Yusuke\Documents\GitHub\newSurvior\res\河辺\アイコン\新しいフォルダー (2)\t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48" y="1653073"/>
            <a:ext cx="1884133" cy="18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Yusuke\Documents\GitHub\newSurvior\res\河辺\アイコン\新しいフォルダー (2)\k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081" y="1653072"/>
            <a:ext cx="1884134" cy="18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681324"/>
            <a:ext cx="8368454" cy="1548580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操作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すぐ</a:t>
            </a:r>
            <a:r>
              <a:rPr lang="ja-JP" altLang="en-US" sz="2400" dirty="0">
                <a:solidFill>
                  <a:srgbClr val="FF0000"/>
                </a:solidFill>
              </a:rPr>
              <a:t>押せるように</a:t>
            </a:r>
            <a:r>
              <a:rPr lang="ja-JP" altLang="en-US" sz="2400" dirty="0">
                <a:solidFill>
                  <a:schemeClr val="tx1"/>
                </a:solidFill>
              </a:rPr>
              <a:t>ボタンとスティックを大きめ</a:t>
            </a:r>
            <a:r>
              <a:rPr lang="ja-JP" altLang="en-US" sz="2400" dirty="0" smtClean="0">
                <a:solidFill>
                  <a:schemeClr val="tx1"/>
                </a:solidFill>
              </a:rPr>
              <a:t>に配置</a:t>
            </a:r>
            <a:r>
              <a:rPr lang="ja-JP" altLang="en-US" sz="2400" b="1" dirty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19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933757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r>
              <a:rPr lang="ja-JP" altLang="en-US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＆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配置が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視覚的に分かりやすい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コンポーネントから値の調整ができる。</a:t>
            </a:r>
            <a:endParaRPr lang="en-US" altLang="ja-JP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7" name="Picture 4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11" y="3280719"/>
            <a:ext cx="3760478" cy="21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8" y="3163728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417523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1497148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519920" y="1677821"/>
            <a:ext cx="7571302" cy="1356193"/>
          </a:xfrm>
          <a:prstGeom prst="wedgeRectCallout">
            <a:avLst>
              <a:gd name="adj1" fmla="val -56418"/>
              <a:gd name="adj2" fmla="val 1642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板をキラキラ光るエフェクトに追従させる事で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少ないパーティクル</a:t>
            </a:r>
            <a:r>
              <a:rPr lang="ja-JP" altLang="en-US" sz="2400" dirty="0">
                <a:solidFill>
                  <a:schemeClr val="tx1"/>
                </a:solidFill>
              </a:rPr>
              <a:t>で派手なエフェクトを作成できた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29974" y="3283069"/>
            <a:ext cx="6126101" cy="1056018"/>
          </a:xfrm>
          <a:prstGeom prst="wedgeRectCallout">
            <a:avLst>
              <a:gd name="adj1" fmla="val 79004"/>
              <a:gd name="adj2" fmla="val 49429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519920" y="5542254"/>
            <a:ext cx="7571302" cy="948905"/>
          </a:xfrm>
          <a:prstGeom prst="wedgeRectCallout">
            <a:avLst>
              <a:gd name="adj1" fmla="val -70167"/>
              <a:gd name="adj2" fmla="val -18410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あらかじめ</a:t>
            </a:r>
            <a:r>
              <a:rPr lang="en-US" altLang="ja-JP" sz="2800" dirty="0" smtClean="0"/>
              <a:t>VBA</a:t>
            </a:r>
            <a:r>
              <a:rPr lang="ja-JP" altLang="en-US" sz="2800" dirty="0" smtClean="0"/>
              <a:t>で書いておいた処理の通りに</a:t>
            </a:r>
            <a:r>
              <a:rPr lang="ja-JP" altLang="en-US" sz="2800" dirty="0" smtClean="0">
                <a:solidFill>
                  <a:srgbClr val="FF0000"/>
                </a:solidFill>
              </a:rPr>
              <a:t>自動的に処理してくれる</a:t>
            </a:r>
            <a:r>
              <a:rPr lang="ja-JP" altLang="en-US" sz="2800" dirty="0" smtClean="0"/>
              <a:t>機能。今回はこれで、自動でソースファイルを生成する。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VBA</a:t>
            </a:r>
            <a:r>
              <a:rPr kumimoji="1" lang="ja-JP" altLang="en-US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でソースファイル自動生成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20" y="2889900"/>
            <a:ext cx="1324600" cy="1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1957</TotalTime>
  <Words>570</Words>
  <Application>Microsoft Office PowerPoint</Application>
  <PresentationFormat>ユーザー設定</PresentationFormat>
  <Paragraphs>118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使いやすいUI＆分かりやすいUI</vt:lpstr>
      <vt:lpstr>      Shuriken</vt:lpstr>
      <vt:lpstr>      クオリティと動作速度</vt:lpstr>
      <vt:lpstr>      Excel VBAでソースファイル自動生成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91</cp:revision>
  <dcterms:created xsi:type="dcterms:W3CDTF">2014-11-18T01:46:47Z</dcterms:created>
  <dcterms:modified xsi:type="dcterms:W3CDTF">2015-01-27T00:23:35Z</dcterms:modified>
</cp:coreProperties>
</file>