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660"/>
  </p:normalViewPr>
  <p:slideViewPr>
    <p:cSldViewPr>
      <p:cViewPr varScale="1">
        <p:scale>
          <a:sx n="72" d="100"/>
          <a:sy n="72" d="100"/>
        </p:scale>
        <p:origin x="-14" y="-629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C3C1B-75D6-45A1-9E8C-A5C13FED6FD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C22B3DDF-9EE2-4099-87FE-6DC0C5138D86}">
      <dgm:prSet phldrT="[テキスト]" custT="1"/>
      <dgm:spPr/>
      <dgm:t>
        <a:bodyPr/>
        <a:lstStyle/>
        <a:p>
          <a:r>
            <a:rPr kumimoji="1" lang="ja-JP" altLang="en-US" sz="2800" b="1" dirty="0" smtClean="0"/>
            <a:t>①仮想パッド</a:t>
          </a:r>
          <a:endParaRPr kumimoji="1" lang="ja-JP" altLang="en-US" sz="2800" b="1" dirty="0"/>
        </a:p>
      </dgm:t>
    </dgm:pt>
    <dgm:pt modelId="{EAF9D53D-0A86-4294-A19C-D128E8FFADF4}" type="parTrans" cxnId="{6E4DEB54-13D3-4417-96F3-793AA09F268A}">
      <dgm:prSet/>
      <dgm:spPr/>
      <dgm:t>
        <a:bodyPr/>
        <a:lstStyle/>
        <a:p>
          <a:endParaRPr kumimoji="1" lang="ja-JP" altLang="en-US"/>
        </a:p>
      </dgm:t>
    </dgm:pt>
    <dgm:pt modelId="{DD6606D0-1E39-4604-8377-C640C8F4191B}" type="sibTrans" cxnId="{6E4DEB54-13D3-4417-96F3-793AA09F268A}">
      <dgm:prSet/>
      <dgm:spPr/>
      <dgm:t>
        <a:bodyPr/>
        <a:lstStyle/>
        <a:p>
          <a:endParaRPr kumimoji="1" lang="ja-JP" altLang="en-US"/>
        </a:p>
      </dgm:t>
    </dgm:pt>
    <dgm:pt modelId="{CC61998E-51E8-467B-B4EA-3D5D08DC68DA}">
      <dgm:prSet phldrT="[テキスト]" custT="1"/>
      <dgm:spPr/>
      <dgm:t>
        <a:bodyPr/>
        <a:lstStyle/>
        <a:p>
          <a:r>
            <a:rPr kumimoji="1" lang="ja-JP" altLang="en-US" sz="2800" b="1" dirty="0" smtClean="0"/>
            <a:t>②矢印</a:t>
          </a:r>
          <a:endParaRPr kumimoji="1" lang="ja-JP" altLang="en-US" sz="2800" b="1" dirty="0"/>
        </a:p>
      </dgm:t>
    </dgm:pt>
    <dgm:pt modelId="{1F015C11-325A-40A1-B3EA-909A55AC5B1D}" type="parTrans" cxnId="{66277637-D10A-4286-9B91-B5D5D9768ECD}">
      <dgm:prSet/>
      <dgm:spPr/>
      <dgm:t>
        <a:bodyPr/>
        <a:lstStyle/>
        <a:p>
          <a:endParaRPr kumimoji="1" lang="ja-JP" altLang="en-US"/>
        </a:p>
      </dgm:t>
    </dgm:pt>
    <dgm:pt modelId="{094BEE28-829A-45FF-9B68-B67642857787}" type="sibTrans" cxnId="{66277637-D10A-4286-9B91-B5D5D9768ECD}">
      <dgm:prSet/>
      <dgm:spPr/>
      <dgm:t>
        <a:bodyPr/>
        <a:lstStyle/>
        <a:p>
          <a:endParaRPr kumimoji="1" lang="ja-JP" altLang="en-US"/>
        </a:p>
      </dgm:t>
    </dgm:pt>
    <dgm:pt modelId="{BCC37322-4F5E-4C1A-83E7-405D449C4AC3}">
      <dgm:prSet phldrT="[テキスト]" custT="1"/>
      <dgm:spPr/>
      <dgm:t>
        <a:bodyPr/>
        <a:lstStyle/>
        <a:p>
          <a:r>
            <a:rPr kumimoji="1" lang="ja-JP" altLang="en-US" sz="2800" b="1" dirty="0" smtClean="0"/>
            <a:t>③スキルボタン</a:t>
          </a:r>
          <a:endParaRPr kumimoji="1" lang="ja-JP" altLang="en-US" sz="2800" b="1" dirty="0"/>
        </a:p>
      </dgm:t>
    </dgm:pt>
    <dgm:pt modelId="{6362B408-3E9D-4387-B125-B1993C1CE19F}" type="parTrans" cxnId="{4137EE4A-9E93-4918-BB4F-2E3C1E910EC8}">
      <dgm:prSet/>
      <dgm:spPr/>
      <dgm:t>
        <a:bodyPr/>
        <a:lstStyle/>
        <a:p>
          <a:endParaRPr kumimoji="1" lang="ja-JP" altLang="en-US"/>
        </a:p>
      </dgm:t>
    </dgm:pt>
    <dgm:pt modelId="{176A59AA-C0AB-4745-811D-87E72A2C03F9}" type="sibTrans" cxnId="{4137EE4A-9E93-4918-BB4F-2E3C1E910EC8}">
      <dgm:prSet/>
      <dgm:spPr/>
      <dgm:t>
        <a:bodyPr/>
        <a:lstStyle/>
        <a:p>
          <a:endParaRPr kumimoji="1" lang="ja-JP" altLang="en-US"/>
        </a:p>
      </dgm:t>
    </dgm:pt>
    <dgm:pt modelId="{A5CCCA59-B7C0-4672-8102-9A0D58F3DA3B}">
      <dgm:prSet phldrT="[テキスト]" custT="1"/>
      <dgm:spPr/>
      <dgm:t>
        <a:bodyPr/>
        <a:lstStyle/>
        <a:p>
          <a:r>
            <a:rPr kumimoji="1" lang="ja-JP" altLang="en-US" sz="1800" b="1" dirty="0" smtClean="0"/>
            <a:t>タッチでスキル発動</a:t>
          </a:r>
          <a:endParaRPr kumimoji="1" lang="ja-JP" altLang="en-US" sz="1800" b="1" dirty="0"/>
        </a:p>
      </dgm:t>
    </dgm:pt>
    <dgm:pt modelId="{BDDCFC62-61D3-4453-859E-A2F26E40A13A}" type="parTrans" cxnId="{7576D0BE-CC31-4151-9C8C-A063F9ED69A0}">
      <dgm:prSet/>
      <dgm:spPr/>
      <dgm:t>
        <a:bodyPr/>
        <a:lstStyle/>
        <a:p>
          <a:endParaRPr kumimoji="1" lang="ja-JP" altLang="en-US"/>
        </a:p>
      </dgm:t>
    </dgm:pt>
    <dgm:pt modelId="{E9F36EE1-22B4-4335-949B-743F96A7F67B}" type="sibTrans" cxnId="{7576D0BE-CC31-4151-9C8C-A063F9ED69A0}">
      <dgm:prSet/>
      <dgm:spPr/>
      <dgm:t>
        <a:bodyPr/>
        <a:lstStyle/>
        <a:p>
          <a:endParaRPr kumimoji="1" lang="ja-JP" altLang="en-US"/>
        </a:p>
      </dgm:t>
    </dgm:pt>
    <dgm:pt modelId="{B43B1390-A934-41E2-991E-6400CB4B9D17}">
      <dgm:prSet phldrT="[テキスト]" custT="1"/>
      <dgm:spPr/>
      <dgm:t>
        <a:bodyPr/>
        <a:lstStyle/>
        <a:p>
          <a:r>
            <a:rPr kumimoji="1" lang="ja-JP" altLang="en-US" sz="1800" b="1" dirty="0" smtClean="0"/>
            <a:t>クールタイム後再発可能</a:t>
          </a:r>
          <a:endParaRPr kumimoji="1" lang="ja-JP" altLang="en-US" sz="1800" b="1" dirty="0"/>
        </a:p>
      </dgm:t>
    </dgm:pt>
    <dgm:pt modelId="{ACE79202-4D53-475B-B1EC-486E8E0518C0}" type="parTrans" cxnId="{B1D531D7-392D-4106-A82F-90EBFFB1FB19}">
      <dgm:prSet/>
      <dgm:spPr/>
      <dgm:t>
        <a:bodyPr/>
        <a:lstStyle/>
        <a:p>
          <a:endParaRPr kumimoji="1" lang="ja-JP" altLang="en-US"/>
        </a:p>
      </dgm:t>
    </dgm:pt>
    <dgm:pt modelId="{A7E55865-4F55-4519-A73B-CBFED71E4039}" type="sibTrans" cxnId="{B1D531D7-392D-4106-A82F-90EBFFB1FB19}">
      <dgm:prSet/>
      <dgm:spPr/>
      <dgm:t>
        <a:bodyPr/>
        <a:lstStyle/>
        <a:p>
          <a:endParaRPr kumimoji="1" lang="ja-JP" altLang="en-US"/>
        </a:p>
      </dgm:t>
    </dgm:pt>
    <dgm:pt modelId="{73B6B15B-2F54-4A9A-AD78-6FFA16D0DB9A}">
      <dgm:prSet phldrT="[テキスト]" custT="1"/>
      <dgm:spPr/>
      <dgm:t>
        <a:bodyPr/>
        <a:lstStyle/>
        <a:p>
          <a:r>
            <a:rPr kumimoji="1" lang="ja-JP" altLang="en-US" sz="1800" b="1" dirty="0" smtClean="0"/>
            <a:t>自機の移動</a:t>
          </a:r>
          <a:endParaRPr kumimoji="1" lang="ja-JP" altLang="en-US" sz="1800" b="1" dirty="0"/>
        </a:p>
      </dgm:t>
    </dgm:pt>
    <dgm:pt modelId="{3398904D-33CA-41CF-949D-AEC940A88D26}" type="parTrans" cxnId="{4D02B15F-CC7E-4215-A7B9-FEED35A1630C}">
      <dgm:prSet/>
      <dgm:spPr/>
      <dgm:t>
        <a:bodyPr/>
        <a:lstStyle/>
        <a:p>
          <a:endParaRPr kumimoji="1" lang="ja-JP" altLang="en-US"/>
        </a:p>
      </dgm:t>
    </dgm:pt>
    <dgm:pt modelId="{33872345-AEE9-4D56-91A8-222325514890}" type="sibTrans" cxnId="{4D02B15F-CC7E-4215-A7B9-FEED35A1630C}">
      <dgm:prSet/>
      <dgm:spPr/>
      <dgm:t>
        <a:bodyPr/>
        <a:lstStyle/>
        <a:p>
          <a:endParaRPr kumimoji="1" lang="ja-JP" altLang="en-US"/>
        </a:p>
      </dgm:t>
    </dgm:pt>
    <dgm:pt modelId="{E5F5DF6C-4D81-410A-B035-5AF33FFFD8DE}">
      <dgm:prSet phldrT="[テキスト]" custT="1"/>
      <dgm:spPr/>
      <dgm:t>
        <a:bodyPr/>
        <a:lstStyle/>
        <a:p>
          <a:r>
            <a:rPr kumimoji="1" lang="ja-JP" altLang="en-US" sz="1800" b="1" dirty="0" smtClean="0"/>
            <a:t>ボスの居る方向を示す</a:t>
          </a:r>
          <a:endParaRPr kumimoji="1" lang="ja-JP" altLang="en-US" sz="1800" b="1" dirty="0"/>
        </a:p>
      </dgm:t>
    </dgm:pt>
    <dgm:pt modelId="{57CE0693-166D-483D-B96D-4EE3A0D8BC8C}" type="parTrans" cxnId="{C9B1C77D-5DF1-4387-9AA7-46A3726701A7}">
      <dgm:prSet/>
      <dgm:spPr/>
      <dgm:t>
        <a:bodyPr/>
        <a:lstStyle/>
        <a:p>
          <a:endParaRPr kumimoji="1" lang="ja-JP" altLang="en-US"/>
        </a:p>
      </dgm:t>
    </dgm:pt>
    <dgm:pt modelId="{83686B22-5DA6-404A-8242-1272C5068545}" type="sibTrans" cxnId="{C9B1C77D-5DF1-4387-9AA7-46A3726701A7}">
      <dgm:prSet/>
      <dgm:spPr/>
      <dgm:t>
        <a:bodyPr/>
        <a:lstStyle/>
        <a:p>
          <a:endParaRPr kumimoji="1" lang="ja-JP" altLang="en-US"/>
        </a:p>
      </dgm:t>
    </dgm:pt>
    <dgm:pt modelId="{1BA96CA6-32E8-48C7-9B3B-24636929EE0F}" type="pres">
      <dgm:prSet presAssocID="{EB8C3C1B-75D6-45A1-9E8C-A5C13FED6FD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81634E33-80A5-4E12-BB40-9E69161512C9}" type="pres">
      <dgm:prSet presAssocID="{C22B3DDF-9EE2-4099-87FE-6DC0C5138D86}" presName="composite" presStyleCnt="0"/>
      <dgm:spPr/>
    </dgm:pt>
    <dgm:pt modelId="{C4CAFCEE-7294-472D-B440-9472EC0FC3ED}" type="pres">
      <dgm:prSet presAssocID="{C22B3DDF-9EE2-4099-87FE-6DC0C5138D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F1D0AE2-7C7E-4C64-A542-DDDDA650DE8E}" type="pres">
      <dgm:prSet presAssocID="{C22B3DDF-9EE2-4099-87FE-6DC0C5138D86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EB2F7C5-E344-4E51-A8D6-BEB5A6A449AC}" type="pres">
      <dgm:prSet presAssocID="{DD6606D0-1E39-4604-8377-C640C8F4191B}" presName="space" presStyleCnt="0"/>
      <dgm:spPr/>
    </dgm:pt>
    <dgm:pt modelId="{74B71EFB-4305-46AA-8376-368D171A43D4}" type="pres">
      <dgm:prSet presAssocID="{CC61998E-51E8-467B-B4EA-3D5D08DC68DA}" presName="composite" presStyleCnt="0"/>
      <dgm:spPr/>
    </dgm:pt>
    <dgm:pt modelId="{8F59895A-925A-4024-93CF-11E41EBBA818}" type="pres">
      <dgm:prSet presAssocID="{CC61998E-51E8-467B-B4EA-3D5D08DC68D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760CA20-0D12-41AD-BEB6-137CD4507238}" type="pres">
      <dgm:prSet presAssocID="{CC61998E-51E8-467B-B4EA-3D5D08DC68DA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81E6A4CF-5370-4A87-AF0E-B3A545AD5BED}" type="pres">
      <dgm:prSet presAssocID="{094BEE28-829A-45FF-9B68-B67642857787}" presName="space" presStyleCnt="0"/>
      <dgm:spPr/>
    </dgm:pt>
    <dgm:pt modelId="{9C562771-6519-489D-B26C-784A42D720BB}" type="pres">
      <dgm:prSet presAssocID="{BCC37322-4F5E-4C1A-83E7-405D449C4AC3}" presName="composite" presStyleCnt="0"/>
      <dgm:spPr/>
    </dgm:pt>
    <dgm:pt modelId="{5C2D9F85-946A-405C-96B3-FB8C6870C7DA}" type="pres">
      <dgm:prSet presAssocID="{BCC37322-4F5E-4C1A-83E7-405D449C4AC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B2715A92-5643-4DE6-8E96-F0A1617595CC}" type="pres">
      <dgm:prSet presAssocID="{BCC37322-4F5E-4C1A-83E7-405D449C4AC3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11D1D9FE-6DE7-4B1B-BC55-EB6873C3A98A}" type="presOf" srcId="{73B6B15B-2F54-4A9A-AD78-6FFA16D0DB9A}" destId="{3F1D0AE2-7C7E-4C64-A542-DDDDA650DE8E}" srcOrd="0" destOrd="0" presId="urn:microsoft.com/office/officeart/2005/8/layout/hList1"/>
    <dgm:cxn modelId="{05BCA30C-9A30-48CB-B934-3A4D5BB75797}" type="presOf" srcId="{A5CCCA59-B7C0-4672-8102-9A0D58F3DA3B}" destId="{B2715A92-5643-4DE6-8E96-F0A1617595CC}" srcOrd="0" destOrd="0" presId="urn:microsoft.com/office/officeart/2005/8/layout/hList1"/>
    <dgm:cxn modelId="{D5D2A9BC-F27F-49F8-B508-CE8FEB03E958}" type="presOf" srcId="{B43B1390-A934-41E2-991E-6400CB4B9D17}" destId="{B2715A92-5643-4DE6-8E96-F0A1617595CC}" srcOrd="0" destOrd="1" presId="urn:microsoft.com/office/officeart/2005/8/layout/hList1"/>
    <dgm:cxn modelId="{66277637-D10A-4286-9B91-B5D5D9768ECD}" srcId="{EB8C3C1B-75D6-45A1-9E8C-A5C13FED6FD8}" destId="{CC61998E-51E8-467B-B4EA-3D5D08DC68DA}" srcOrd="1" destOrd="0" parTransId="{1F015C11-325A-40A1-B3EA-909A55AC5B1D}" sibTransId="{094BEE28-829A-45FF-9B68-B67642857787}"/>
    <dgm:cxn modelId="{B1D531D7-392D-4106-A82F-90EBFFB1FB19}" srcId="{BCC37322-4F5E-4C1A-83E7-405D449C4AC3}" destId="{B43B1390-A934-41E2-991E-6400CB4B9D17}" srcOrd="1" destOrd="0" parTransId="{ACE79202-4D53-475B-B1EC-486E8E0518C0}" sibTransId="{A7E55865-4F55-4519-A73B-CBFED71E4039}"/>
    <dgm:cxn modelId="{4137EE4A-9E93-4918-BB4F-2E3C1E910EC8}" srcId="{EB8C3C1B-75D6-45A1-9E8C-A5C13FED6FD8}" destId="{BCC37322-4F5E-4C1A-83E7-405D449C4AC3}" srcOrd="2" destOrd="0" parTransId="{6362B408-3E9D-4387-B125-B1993C1CE19F}" sibTransId="{176A59AA-C0AB-4745-811D-87E72A2C03F9}"/>
    <dgm:cxn modelId="{9B1FAAC5-2EFA-4A3A-ABE9-3D0AC93E885D}" type="presOf" srcId="{C22B3DDF-9EE2-4099-87FE-6DC0C5138D86}" destId="{C4CAFCEE-7294-472D-B440-9472EC0FC3ED}" srcOrd="0" destOrd="0" presId="urn:microsoft.com/office/officeart/2005/8/layout/hList1"/>
    <dgm:cxn modelId="{6E4DEB54-13D3-4417-96F3-793AA09F268A}" srcId="{EB8C3C1B-75D6-45A1-9E8C-A5C13FED6FD8}" destId="{C22B3DDF-9EE2-4099-87FE-6DC0C5138D86}" srcOrd="0" destOrd="0" parTransId="{EAF9D53D-0A86-4294-A19C-D128E8FFADF4}" sibTransId="{DD6606D0-1E39-4604-8377-C640C8F4191B}"/>
    <dgm:cxn modelId="{C9B1C77D-5DF1-4387-9AA7-46A3726701A7}" srcId="{CC61998E-51E8-467B-B4EA-3D5D08DC68DA}" destId="{E5F5DF6C-4D81-410A-B035-5AF33FFFD8DE}" srcOrd="0" destOrd="0" parTransId="{57CE0693-166D-483D-B96D-4EE3A0D8BC8C}" sibTransId="{83686B22-5DA6-404A-8242-1272C5068545}"/>
    <dgm:cxn modelId="{EE3E9A94-F6F5-4ABF-AA59-71A5C9F57BFE}" type="presOf" srcId="{EB8C3C1B-75D6-45A1-9E8C-A5C13FED6FD8}" destId="{1BA96CA6-32E8-48C7-9B3B-24636929EE0F}" srcOrd="0" destOrd="0" presId="urn:microsoft.com/office/officeart/2005/8/layout/hList1"/>
    <dgm:cxn modelId="{0C8B13D7-D14C-4154-93EA-92D82CF8667A}" type="presOf" srcId="{CC61998E-51E8-467B-B4EA-3D5D08DC68DA}" destId="{8F59895A-925A-4024-93CF-11E41EBBA818}" srcOrd="0" destOrd="0" presId="urn:microsoft.com/office/officeart/2005/8/layout/hList1"/>
    <dgm:cxn modelId="{4D02B15F-CC7E-4215-A7B9-FEED35A1630C}" srcId="{C22B3DDF-9EE2-4099-87FE-6DC0C5138D86}" destId="{73B6B15B-2F54-4A9A-AD78-6FFA16D0DB9A}" srcOrd="0" destOrd="0" parTransId="{3398904D-33CA-41CF-949D-AEC940A88D26}" sibTransId="{33872345-AEE9-4D56-91A8-222325514890}"/>
    <dgm:cxn modelId="{E0E09241-63FE-44BD-B62D-10DF64F7B1BC}" type="presOf" srcId="{E5F5DF6C-4D81-410A-B035-5AF33FFFD8DE}" destId="{7760CA20-0D12-41AD-BEB6-137CD4507238}" srcOrd="0" destOrd="0" presId="urn:microsoft.com/office/officeart/2005/8/layout/hList1"/>
    <dgm:cxn modelId="{7576D0BE-CC31-4151-9C8C-A063F9ED69A0}" srcId="{BCC37322-4F5E-4C1A-83E7-405D449C4AC3}" destId="{A5CCCA59-B7C0-4672-8102-9A0D58F3DA3B}" srcOrd="0" destOrd="0" parTransId="{BDDCFC62-61D3-4453-859E-A2F26E40A13A}" sibTransId="{E9F36EE1-22B4-4335-949B-743F96A7F67B}"/>
    <dgm:cxn modelId="{2219CD6C-EA28-4FA1-837A-B08E3188F71D}" type="presOf" srcId="{BCC37322-4F5E-4C1A-83E7-405D449C4AC3}" destId="{5C2D9F85-946A-405C-96B3-FB8C6870C7DA}" srcOrd="0" destOrd="0" presId="urn:microsoft.com/office/officeart/2005/8/layout/hList1"/>
    <dgm:cxn modelId="{DE24B769-1A4D-4F13-8F64-C09818D3F5F8}" type="presParOf" srcId="{1BA96CA6-32E8-48C7-9B3B-24636929EE0F}" destId="{81634E33-80A5-4E12-BB40-9E69161512C9}" srcOrd="0" destOrd="0" presId="urn:microsoft.com/office/officeart/2005/8/layout/hList1"/>
    <dgm:cxn modelId="{BA2466F3-55B1-4D71-801C-4F9008B09DA9}" type="presParOf" srcId="{81634E33-80A5-4E12-BB40-9E69161512C9}" destId="{C4CAFCEE-7294-472D-B440-9472EC0FC3ED}" srcOrd="0" destOrd="0" presId="urn:microsoft.com/office/officeart/2005/8/layout/hList1"/>
    <dgm:cxn modelId="{B0028E26-154F-4706-9016-591EF49B75C2}" type="presParOf" srcId="{81634E33-80A5-4E12-BB40-9E69161512C9}" destId="{3F1D0AE2-7C7E-4C64-A542-DDDDA650DE8E}" srcOrd="1" destOrd="0" presId="urn:microsoft.com/office/officeart/2005/8/layout/hList1"/>
    <dgm:cxn modelId="{E72D1B1C-64C4-4027-A50F-937E6276A368}" type="presParOf" srcId="{1BA96CA6-32E8-48C7-9B3B-24636929EE0F}" destId="{BEB2F7C5-E344-4E51-A8D6-BEB5A6A449AC}" srcOrd="1" destOrd="0" presId="urn:microsoft.com/office/officeart/2005/8/layout/hList1"/>
    <dgm:cxn modelId="{206BA06D-62F8-4250-95FC-FF8273D422B4}" type="presParOf" srcId="{1BA96CA6-32E8-48C7-9B3B-24636929EE0F}" destId="{74B71EFB-4305-46AA-8376-368D171A43D4}" srcOrd="2" destOrd="0" presId="urn:microsoft.com/office/officeart/2005/8/layout/hList1"/>
    <dgm:cxn modelId="{62251FBE-CA91-455C-BD61-6BFCBD468D1B}" type="presParOf" srcId="{74B71EFB-4305-46AA-8376-368D171A43D4}" destId="{8F59895A-925A-4024-93CF-11E41EBBA818}" srcOrd="0" destOrd="0" presId="urn:microsoft.com/office/officeart/2005/8/layout/hList1"/>
    <dgm:cxn modelId="{0F3C345B-7286-4494-821C-8BAE1417F30D}" type="presParOf" srcId="{74B71EFB-4305-46AA-8376-368D171A43D4}" destId="{7760CA20-0D12-41AD-BEB6-137CD4507238}" srcOrd="1" destOrd="0" presId="urn:microsoft.com/office/officeart/2005/8/layout/hList1"/>
    <dgm:cxn modelId="{39034BA7-0E52-49EE-8032-8C5B2AD2BDCA}" type="presParOf" srcId="{1BA96CA6-32E8-48C7-9B3B-24636929EE0F}" destId="{81E6A4CF-5370-4A87-AF0E-B3A545AD5BED}" srcOrd="3" destOrd="0" presId="urn:microsoft.com/office/officeart/2005/8/layout/hList1"/>
    <dgm:cxn modelId="{DC558DC7-6C32-4144-A097-2553F7087A73}" type="presParOf" srcId="{1BA96CA6-32E8-48C7-9B3B-24636929EE0F}" destId="{9C562771-6519-489D-B26C-784A42D720BB}" srcOrd="4" destOrd="0" presId="urn:microsoft.com/office/officeart/2005/8/layout/hList1"/>
    <dgm:cxn modelId="{40342D1C-C4D8-4CA6-A624-E4534A342068}" type="presParOf" srcId="{9C562771-6519-489D-B26C-784A42D720BB}" destId="{5C2D9F85-946A-405C-96B3-FB8C6870C7DA}" srcOrd="0" destOrd="0" presId="urn:microsoft.com/office/officeart/2005/8/layout/hList1"/>
    <dgm:cxn modelId="{2F07B3CE-4A3D-4289-88E4-DC25506FECE8}" type="presParOf" srcId="{9C562771-6519-489D-B26C-784A42D720BB}" destId="{B2715A92-5643-4DE6-8E96-F0A1617595C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AFCEE-7294-472D-B440-9472EC0FC3ED}">
      <dsp:nvSpPr>
        <dsp:cNvPr id="0" name=""/>
        <dsp:cNvSpPr/>
      </dsp:nvSpPr>
      <dsp:spPr>
        <a:xfrm>
          <a:off x="3095" y="11866"/>
          <a:ext cx="3018234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/>
            <a:t>①仮想パッド</a:t>
          </a:r>
          <a:endParaRPr kumimoji="1" lang="ja-JP" altLang="en-US" sz="2800" b="1" kern="1200" dirty="0"/>
        </a:p>
      </dsp:txBody>
      <dsp:txXfrm>
        <a:off x="3095" y="11866"/>
        <a:ext cx="3018234" cy="720000"/>
      </dsp:txXfrm>
    </dsp:sp>
    <dsp:sp modelId="{3F1D0AE2-7C7E-4C64-A542-DDDDA650DE8E}">
      <dsp:nvSpPr>
        <dsp:cNvPr id="0" name=""/>
        <dsp:cNvSpPr/>
      </dsp:nvSpPr>
      <dsp:spPr>
        <a:xfrm>
          <a:off x="3095" y="731866"/>
          <a:ext cx="3018234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b="1" kern="1200" dirty="0" smtClean="0"/>
            <a:t>自機の移動</a:t>
          </a:r>
          <a:endParaRPr kumimoji="1" lang="ja-JP" altLang="en-US" sz="1800" b="1" kern="1200" dirty="0"/>
        </a:p>
      </dsp:txBody>
      <dsp:txXfrm>
        <a:off x="3095" y="731866"/>
        <a:ext cx="3018234" cy="1098000"/>
      </dsp:txXfrm>
    </dsp:sp>
    <dsp:sp modelId="{8F59895A-925A-4024-93CF-11E41EBBA818}">
      <dsp:nvSpPr>
        <dsp:cNvPr id="0" name=""/>
        <dsp:cNvSpPr/>
      </dsp:nvSpPr>
      <dsp:spPr>
        <a:xfrm>
          <a:off x="3443882" y="11866"/>
          <a:ext cx="3018234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/>
            <a:t>②矢印</a:t>
          </a:r>
          <a:endParaRPr kumimoji="1" lang="ja-JP" altLang="en-US" sz="2800" b="1" kern="1200" dirty="0"/>
        </a:p>
      </dsp:txBody>
      <dsp:txXfrm>
        <a:off x="3443882" y="11866"/>
        <a:ext cx="3018234" cy="720000"/>
      </dsp:txXfrm>
    </dsp:sp>
    <dsp:sp modelId="{7760CA20-0D12-41AD-BEB6-137CD4507238}">
      <dsp:nvSpPr>
        <dsp:cNvPr id="0" name=""/>
        <dsp:cNvSpPr/>
      </dsp:nvSpPr>
      <dsp:spPr>
        <a:xfrm>
          <a:off x="3443882" y="731866"/>
          <a:ext cx="3018234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b="1" kern="1200" dirty="0" smtClean="0"/>
            <a:t>ボスの居る方向を示す</a:t>
          </a:r>
          <a:endParaRPr kumimoji="1" lang="ja-JP" altLang="en-US" sz="1800" b="1" kern="1200" dirty="0"/>
        </a:p>
      </dsp:txBody>
      <dsp:txXfrm>
        <a:off x="3443882" y="731866"/>
        <a:ext cx="3018234" cy="1098000"/>
      </dsp:txXfrm>
    </dsp:sp>
    <dsp:sp modelId="{5C2D9F85-946A-405C-96B3-FB8C6870C7DA}">
      <dsp:nvSpPr>
        <dsp:cNvPr id="0" name=""/>
        <dsp:cNvSpPr/>
      </dsp:nvSpPr>
      <dsp:spPr>
        <a:xfrm>
          <a:off x="6884670" y="11866"/>
          <a:ext cx="3018234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2800" b="1" kern="1200" dirty="0" smtClean="0"/>
            <a:t>③スキルボタン</a:t>
          </a:r>
          <a:endParaRPr kumimoji="1" lang="ja-JP" altLang="en-US" sz="2800" b="1" kern="1200" dirty="0"/>
        </a:p>
      </dsp:txBody>
      <dsp:txXfrm>
        <a:off x="6884670" y="11866"/>
        <a:ext cx="3018234" cy="720000"/>
      </dsp:txXfrm>
    </dsp:sp>
    <dsp:sp modelId="{B2715A92-5643-4DE6-8E96-F0A1617595CC}">
      <dsp:nvSpPr>
        <dsp:cNvPr id="0" name=""/>
        <dsp:cNvSpPr/>
      </dsp:nvSpPr>
      <dsp:spPr>
        <a:xfrm>
          <a:off x="6884670" y="731866"/>
          <a:ext cx="3018234" cy="109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b="1" kern="1200" dirty="0" smtClean="0"/>
            <a:t>タッチでスキル発動</a:t>
          </a:r>
          <a:endParaRPr kumimoji="1" lang="ja-JP" alt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kumimoji="1" lang="ja-JP" altLang="en-US" sz="1800" b="1" kern="1200" dirty="0" smtClean="0"/>
            <a:t>クールタイム後再発可能</a:t>
          </a:r>
          <a:endParaRPr kumimoji="1" lang="ja-JP" altLang="en-US" sz="1800" b="1" kern="1200" dirty="0"/>
        </a:p>
      </dsp:txBody>
      <dsp:txXfrm>
        <a:off x="6884670" y="731866"/>
        <a:ext cx="3018234" cy="1098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29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40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32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27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68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6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65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26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24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83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16DE-4144-4CD2-832B-4C6581132D8F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176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B16DE-4144-4CD2-832B-4C6581132D8F}" type="datetimeFigureOut">
              <a:rPr kumimoji="1" lang="ja-JP" altLang="en-US" smtClean="0"/>
              <a:t>2015/2/2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FB574-D646-48FB-87D2-CCA0A2A40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5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jpe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C:\Users\Yusuke\Desktop\teamr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84" y="-207251"/>
            <a:ext cx="3606085" cy="180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Yusuke\Desktop\unityty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-110593"/>
            <a:ext cx="4673032" cy="2603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Yusuke\Desktop\mojidak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-430788"/>
            <a:ext cx="5486323" cy="184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グループ化 17"/>
          <p:cNvGrpSpPr/>
          <p:nvPr/>
        </p:nvGrpSpPr>
        <p:grpSpPr>
          <a:xfrm>
            <a:off x="1902767" y="1207557"/>
            <a:ext cx="6310591" cy="3873809"/>
            <a:chOff x="1397987" y="1"/>
            <a:chExt cx="7068937" cy="5468112"/>
          </a:xfrm>
        </p:grpSpPr>
        <p:pic>
          <p:nvPicPr>
            <p:cNvPr id="3" name="Picture 4" descr="C:\Users\Yusuke\Desktop\hp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7987" y="1"/>
              <a:ext cx="7068937" cy="546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/>
            <p:cNvSpPr/>
            <p:nvPr/>
          </p:nvSpPr>
          <p:spPr>
            <a:xfrm>
              <a:off x="7569425" y="279335"/>
              <a:ext cx="802386" cy="3980688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477235" y="4162488"/>
              <a:ext cx="1089660" cy="1195897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250409" y="2614104"/>
              <a:ext cx="1178814" cy="777433"/>
            </a:xfrm>
            <a:prstGeom prst="rect">
              <a:avLst/>
            </a:prstGeom>
            <a:noFill/>
            <a:ln w="349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2060"/>
                </a:solidFill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198547" y="3624430"/>
              <a:ext cx="822198" cy="1096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①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4078977" y="3002819"/>
              <a:ext cx="822198" cy="10963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②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6851167" y="3776031"/>
              <a:ext cx="822198" cy="10963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0" b="1" dirty="0" smtClean="0">
                  <a:solidFill>
                    <a:srgbClr val="FFFF00"/>
                  </a:solidFill>
                </a:rPr>
                <a:t>③</a:t>
              </a:r>
              <a:endParaRPr kumimoji="1" lang="ja-JP" altLang="en-US" sz="6000" b="1" dirty="0">
                <a:solidFill>
                  <a:srgbClr val="FFFF00"/>
                </a:solidFill>
              </a:endParaRPr>
            </a:p>
          </p:txBody>
        </p:sp>
      </p:grpSp>
      <p:pic>
        <p:nvPicPr>
          <p:cNvPr id="1028" name="Picture 4" descr="C:\Users\Yusuke\Desktop\酔餃子素材\Unityちゃん@Survior でかい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916" y="2736355"/>
            <a:ext cx="3234965" cy="229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図表 11"/>
          <p:cNvGraphicFramePr/>
          <p:nvPr>
            <p:extLst>
              <p:ext uri="{D42A27DB-BD31-4B8C-83A1-F6EECF244321}">
                <p14:modId xmlns:p14="http://schemas.microsoft.com/office/powerpoint/2010/main" val="1093869771"/>
              </p:ext>
            </p:extLst>
          </p:nvPr>
        </p:nvGraphicFramePr>
        <p:xfrm>
          <a:off x="0" y="5042595"/>
          <a:ext cx="9906000" cy="1841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4" name="Picture 2" descr="C:\Users\Yusuke\Desktop\Queryちゃん@Survior エフェクトなし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5919">
            <a:off x="-1087052" y="1204789"/>
            <a:ext cx="4160906" cy="259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/>
          <p:cNvSpPr txBox="1"/>
          <p:nvPr/>
        </p:nvSpPr>
        <p:spPr>
          <a:xfrm rot="753124">
            <a:off x="6889423" y="-873974"/>
            <a:ext cx="2210862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4000" dirty="0" smtClean="0">
                <a:ln w="1016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Algerian" panose="04020705040A02060702" pitchFamily="82" charset="0"/>
              </a:rPr>
              <a:t>WANTED</a:t>
            </a:r>
            <a:endParaRPr kumimoji="1" lang="ja-JP" altLang="en-US" sz="4000" dirty="0">
              <a:ln w="1016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 rot="511812">
            <a:off x="16338" y="1764628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近づいて</a:t>
            </a:r>
            <a:endParaRPr kumimoji="1" lang="en-US" altLang="ja-JP" sz="4400" b="1" dirty="0" smtClean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lang="en-US" altLang="ja-JP" sz="44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	</a:t>
            </a:r>
            <a:r>
              <a:rPr lang="ja-JP" altLang="en-US" sz="4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殴れ</a:t>
            </a:r>
            <a:r>
              <a:rPr lang="en-US" altLang="ja-JP" sz="4400" b="1" dirty="0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!?</a:t>
            </a:r>
            <a:endParaRPr kumimoji="1" lang="ja-JP" altLang="en-US" sz="4400" b="1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727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28</Words>
  <Application>Microsoft Office PowerPoint</Application>
  <PresentationFormat>A4 210 x 297 mm</PresentationFormat>
  <Paragraphs>13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Company>Sofmap 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</dc:creator>
  <cp:lastModifiedBy>Yusuke</cp:lastModifiedBy>
  <cp:revision>14</cp:revision>
  <dcterms:created xsi:type="dcterms:W3CDTF">2015-01-23T07:09:23Z</dcterms:created>
  <dcterms:modified xsi:type="dcterms:W3CDTF">2015-02-02T03:46:17Z</dcterms:modified>
</cp:coreProperties>
</file>