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-82" y="-7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8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1026" name="Picture 2" descr="C:\Users\Yusuke\Desktop\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4211521"/>
            <a:ext cx="3450648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44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187606" y="1316181"/>
            <a:ext cx="6912768" cy="510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281285" y="1456298"/>
            <a:ext cx="1563009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7114815" y="1456298"/>
            <a:ext cx="1517923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ステージ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選択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525568" y="1470128"/>
            <a:ext cx="1497348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プレイ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75680" y="4485104"/>
            <a:ext cx="3268627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オーバー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281285" y="4492019"/>
            <a:ext cx="3494395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963377" y="1456298"/>
            <a:ext cx="1370551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スキル選択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333928" y="2355258"/>
            <a:ext cx="213030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274242" y="3254220"/>
            <a:ext cx="1" cy="1230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8532463" y="1750240"/>
            <a:ext cx="1237800" cy="42457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844294" y="1996155"/>
            <a:ext cx="270521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621364" y="2017639"/>
            <a:ext cx="342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618825" y="259683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844294" y="261438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79894" y="6422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ゲームループ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7" idx="0"/>
            <a:endCxn id="4" idx="2"/>
          </p:cNvCxnSpPr>
          <p:nvPr/>
        </p:nvCxnSpPr>
        <p:spPr>
          <a:xfrm rot="16200000" flipV="1">
            <a:off x="7628790" y="1695105"/>
            <a:ext cx="1224000" cy="4356000"/>
          </a:xfrm>
          <a:prstGeom prst="bentConnector3">
            <a:avLst>
              <a:gd name="adj1" fmla="val 73906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4" idx="2"/>
          </p:cNvCxnSpPr>
          <p:nvPr/>
        </p:nvCxnSpPr>
        <p:spPr>
          <a:xfrm flipV="1">
            <a:off x="6062790" y="3268049"/>
            <a:ext cx="0" cy="12239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" y="1319548"/>
            <a:ext cx="8700230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936992" y="1578864"/>
            <a:ext cx="987552" cy="3980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9472" y="1493520"/>
            <a:ext cx="6608064" cy="524256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8912" y="5462016"/>
            <a:ext cx="1341120" cy="11958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6217921"/>
            <a:ext cx="3462528" cy="417768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1280" y="3913632"/>
            <a:ext cx="1450848" cy="777433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8624" y="551078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①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557" y="1909926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②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74064" y="4832264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③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05165" y="5141580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④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6704" y="3164765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⑤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91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19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933757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r>
              <a:rPr lang="ja-JP" altLang="en-US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＆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4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27" y="3619754"/>
            <a:ext cx="3760478" cy="21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r>
              <a:rPr kumimoji="1" lang="ja-JP" altLang="en-US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でソースファイル自動生成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2144</TotalTime>
  <Words>568</Words>
  <Application>Microsoft Office PowerPoint</Application>
  <PresentationFormat>ユーザー設定</PresentationFormat>
  <Paragraphs>117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使いやすいUI＆分かりやすいUI</vt:lpstr>
      <vt:lpstr>      Shuriken</vt:lpstr>
      <vt:lpstr>      クオリティと動作速度</vt:lpstr>
      <vt:lpstr>      Excel VBAでソースファイル自動生成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101</cp:revision>
  <dcterms:created xsi:type="dcterms:W3CDTF">2014-11-18T01:46:47Z</dcterms:created>
  <dcterms:modified xsi:type="dcterms:W3CDTF">2015-01-29T00:37:36Z</dcterms:modified>
</cp:coreProperties>
</file>