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-96" y="-7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7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Yusuke\Desktop\unity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2" y="683079"/>
            <a:ext cx="2779666" cy="11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41" y="-44679"/>
            <a:ext cx="6664987" cy="6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38445" y="418273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23862"/>
              <a:gd name="adj2" fmla="val 12732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作成するクラスの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9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10/11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2" name="Picture 2" descr="C:\Users\Yusuke\Desktop\スクショだよ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16" y="3649723"/>
            <a:ext cx="4525361" cy="27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11/11</a:t>
            </a:r>
            <a:endParaRPr kumimoji="1" lang="ja-JP" altLang="en-US" b="1" i="1" dirty="0"/>
          </a:p>
        </p:txBody>
      </p:sp>
      <p:pic>
        <p:nvPicPr>
          <p:cNvPr id="1026" name="Picture 2" descr="C:\Users\Yusuke\Desktop\スクショだよ！！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3" y="3668381"/>
            <a:ext cx="4478994" cy="27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  <a:r>
              <a:rPr lang="en-US" altLang="ja-JP" b="1" dirty="0" smtClean="0"/>
              <a:t>(C#)</a:t>
            </a:r>
            <a:endParaRPr lang="en-US" altLang="ja-JP" b="1" dirty="0" smtClean="0"/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5187606" y="1316181"/>
            <a:ext cx="6912768" cy="5476044"/>
            <a:chOff x="5187606" y="1316181"/>
            <a:chExt cx="6912768" cy="5476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87606" y="1316181"/>
              <a:ext cx="6912768" cy="510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281285" y="1456298"/>
              <a:ext cx="1563009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タイトル</a:t>
              </a:r>
              <a:endParaRPr kumimoji="1" lang="ja-JP" altLang="en-US" sz="2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14815" y="1456298"/>
              <a:ext cx="1517923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/>
                <a:t>ステージ</a:t>
              </a:r>
              <a:endParaRPr lang="en-US" altLang="ja-JP" sz="2400" dirty="0" smtClean="0"/>
            </a:p>
            <a:p>
              <a:pPr algn="ctr"/>
              <a:r>
                <a:rPr lang="ja-JP" altLang="en-US" sz="2400" dirty="0" smtClean="0"/>
                <a:t>選択</a:t>
              </a:r>
              <a:endParaRPr kumimoji="1" lang="ja-JP" altLang="en-US" sz="24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525568" y="1470128"/>
              <a:ext cx="1497348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プレイ</a:t>
              </a:r>
              <a:endParaRPr kumimoji="1" lang="ja-JP" altLang="en-US" sz="32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775680" y="4485104"/>
              <a:ext cx="3268627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オーバー</a:t>
              </a:r>
              <a:endParaRPr kumimoji="1" lang="ja-JP" altLang="en-US" sz="3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81285" y="4492019"/>
              <a:ext cx="3494395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クリア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63377" y="1456298"/>
              <a:ext cx="1370551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スキル選択</a:t>
              </a:r>
              <a:endParaRPr kumimoji="1" lang="ja-JP" altLang="en-US" sz="2800" dirty="0"/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 flipV="1">
              <a:off x="10333928" y="2355258"/>
              <a:ext cx="213030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2"/>
            </p:cNvCxnSpPr>
            <p:nvPr/>
          </p:nvCxnSpPr>
          <p:spPr>
            <a:xfrm>
              <a:off x="11274242" y="3254220"/>
              <a:ext cx="1" cy="1230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6" idx="2"/>
              <a:endCxn id="8" idx="0"/>
            </p:cNvCxnSpPr>
            <p:nvPr/>
          </p:nvCxnSpPr>
          <p:spPr>
            <a:xfrm rot="5400000">
              <a:off x="8532463" y="1750240"/>
              <a:ext cx="1237800" cy="4245759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6844294" y="1996155"/>
              <a:ext cx="270521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8621364" y="2017639"/>
              <a:ext cx="3420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8618825" y="259683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6844294" y="261438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779894" y="642289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ゲームループ</a:t>
              </a:r>
              <a:endParaRPr kumimoji="1" lang="ja-JP" altLang="en-US" dirty="0"/>
            </a:p>
          </p:txBody>
        </p:sp>
        <p:cxnSp>
          <p:nvCxnSpPr>
            <p:cNvPr id="29" name="カギ線コネクタ 28"/>
            <p:cNvCxnSpPr>
              <a:stCxn id="7" idx="0"/>
              <a:endCxn id="4" idx="2"/>
            </p:cNvCxnSpPr>
            <p:nvPr/>
          </p:nvCxnSpPr>
          <p:spPr>
            <a:xfrm rot="16200000" flipV="1">
              <a:off x="7628790" y="1695105"/>
              <a:ext cx="1224000" cy="4356000"/>
            </a:xfrm>
            <a:prstGeom prst="bentConnector3">
              <a:avLst>
                <a:gd name="adj1" fmla="val 73906"/>
              </a:avLst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4" idx="2"/>
            </p:cNvCxnSpPr>
            <p:nvPr/>
          </p:nvCxnSpPr>
          <p:spPr>
            <a:xfrm flipV="1">
              <a:off x="6062790" y="3268049"/>
              <a:ext cx="0" cy="1223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322790" y="1215044"/>
            <a:ext cx="8700230" cy="5551516"/>
            <a:chOff x="322790" y="1319548"/>
            <a:chExt cx="8700230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90" y="1319548"/>
              <a:ext cx="8700230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936992" y="1578864"/>
              <a:ext cx="987552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109472" y="1493520"/>
              <a:ext cx="6608064" cy="524256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912" y="5462016"/>
              <a:ext cx="134112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9600" y="6217921"/>
              <a:ext cx="3462528" cy="417768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21280" y="3913632"/>
              <a:ext cx="1450848" cy="777433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68624" y="5510783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50557" y="1909926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74064" y="4832264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05165" y="5141580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④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46704" y="3164765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⑤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2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3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ヒエラルキーにある値を直接操作</a:t>
            </a:r>
            <a:r>
              <a:rPr lang="ja-JP" altLang="en-US" sz="2800" dirty="0" smtClean="0">
                <a:solidFill>
                  <a:schemeClr val="tx1"/>
                </a:solidFill>
              </a:rPr>
              <a:t>でき、</a:t>
            </a:r>
            <a:r>
              <a:rPr lang="ja-JP" altLang="en-US" sz="2800" dirty="0" smtClean="0"/>
              <a:t>配置</a:t>
            </a:r>
            <a:r>
              <a:rPr lang="ja-JP" altLang="en-US" sz="2800" dirty="0" smtClean="0"/>
              <a:t>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65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4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469325"/>
            <a:ext cx="8368454" cy="1815172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 smtClean="0">
                <a:solidFill>
                  <a:schemeClr val="tx1"/>
                </a:solidFill>
              </a:rPr>
              <a:t>操作</a:t>
            </a:r>
            <a:endParaRPr lang="en-US" altLang="ja-JP" sz="3200" b="1" u="sng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既存のコントローラーと同じよう</a:t>
            </a:r>
            <a:r>
              <a:rPr lang="ja-JP" altLang="en-US" sz="2400" dirty="0" smtClean="0">
                <a:solidFill>
                  <a:schemeClr val="tx1"/>
                </a:solidFill>
              </a:rPr>
              <a:t>に、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左に移動操作、右にアクション操作とした。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80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241418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く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5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ヒエラルキーから</a:t>
            </a:r>
            <a:r>
              <a:rPr lang="ja-JP" altLang="en-US" sz="2800" dirty="0"/>
              <a:t>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C:\Users\Yusuke\Desktop\開発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51" y="3244653"/>
            <a:ext cx="5466037" cy="3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6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" y="1367665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94" y="2916994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841465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993524" y="5317141"/>
            <a:ext cx="5283240" cy="1356193"/>
          </a:xfrm>
          <a:prstGeom prst="wedgeRectCallout">
            <a:avLst>
              <a:gd name="adj1" fmla="val -74241"/>
              <a:gd name="adj2" fmla="val -168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追従</a:t>
            </a:r>
            <a:r>
              <a:rPr lang="ja-JP" altLang="en-US" sz="2400" dirty="0">
                <a:solidFill>
                  <a:schemeClr val="tx1"/>
                </a:solidFill>
              </a:rPr>
              <a:t>させる事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ja-JP" altLang="en-US" sz="2400" dirty="0" smtClean="0">
                <a:solidFill>
                  <a:srgbClr val="FF0000"/>
                </a:solidFill>
              </a:rPr>
              <a:t>少ないパーティクル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で派手</a:t>
            </a:r>
            <a:r>
              <a:rPr lang="ja-JP" altLang="en-US" sz="2400" dirty="0">
                <a:solidFill>
                  <a:schemeClr val="tx1"/>
                </a:solidFill>
              </a:rPr>
              <a:t>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957367" y="1590363"/>
            <a:ext cx="6126101" cy="1056018"/>
          </a:xfrm>
          <a:prstGeom prst="wedgeRectCallout">
            <a:avLst>
              <a:gd name="adj1" fmla="val -74937"/>
              <a:gd name="adj2" fmla="val 2875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109182" y="3746649"/>
            <a:ext cx="7451678" cy="948905"/>
          </a:xfrm>
          <a:prstGeom prst="wedgeRectCallout">
            <a:avLst>
              <a:gd name="adj1" fmla="val 70779"/>
              <a:gd name="adj2" fmla="val -31354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7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1452850" cy="46259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</a:t>
            </a:r>
            <a:r>
              <a:rPr lang="ja-JP" altLang="en-US" b="1" u="sng" dirty="0" smtClean="0"/>
              <a:t>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Excel</a:t>
            </a:r>
            <a:r>
              <a:rPr lang="ja-JP" altLang="en-US" sz="2800" dirty="0" smtClean="0"/>
              <a:t>の表を自動的</a:t>
            </a:r>
            <a:r>
              <a:rPr lang="ja-JP" altLang="en-US" sz="2800" dirty="0" smtClean="0"/>
              <a:t>に操作する為のプログラム言語です。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今回は、用意しておいた</a:t>
            </a:r>
            <a:r>
              <a:rPr lang="ja-JP" altLang="en-US" sz="2800" dirty="0" smtClean="0"/>
              <a:t>処理の通り</a:t>
            </a:r>
            <a:r>
              <a:rPr lang="ja-JP" altLang="en-US" sz="2800" dirty="0" smtClean="0"/>
              <a:t>に自動で、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ソースファイル</a:t>
            </a:r>
            <a:r>
              <a:rPr lang="ja-JP" altLang="en-US" sz="2800" dirty="0" smtClean="0">
                <a:solidFill>
                  <a:srgbClr val="FF0000"/>
                </a:solidFill>
              </a:rPr>
              <a:t>を</a:t>
            </a:r>
            <a:r>
              <a:rPr lang="ja-JP" altLang="en-US" sz="2800" dirty="0" err="1" smtClean="0">
                <a:solidFill>
                  <a:srgbClr val="FF0000"/>
                </a:solidFill>
              </a:rPr>
              <a:t>生成</a:t>
            </a:r>
            <a:r>
              <a:rPr lang="ja-JP" altLang="en-US" sz="2800" dirty="0" err="1" smtClean="0"/>
              <a:t>のに使いました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82" y="2576002"/>
            <a:ext cx="1654804" cy="16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8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2541</TotalTime>
  <Words>570</Words>
  <Application>Microsoft Office PowerPoint</Application>
  <PresentationFormat>ユーザー設定</PresentationFormat>
  <Paragraphs>133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使いやすく分かりやすいUI</vt:lpstr>
      <vt:lpstr>      Shuriken</vt:lpstr>
      <vt:lpstr>      クオリティと動作速度</vt:lpstr>
      <vt:lpstr>      Excel VBA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123</cp:revision>
  <dcterms:created xsi:type="dcterms:W3CDTF">2014-11-18T01:46:47Z</dcterms:created>
  <dcterms:modified xsi:type="dcterms:W3CDTF">2015-02-02T05:21:39Z</dcterms:modified>
</cp:coreProperties>
</file>