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801600" cy="9601200" type="A3"/>
  <p:notesSz cx="6858000" cy="9144000"/>
  <p:defaultTextStyle>
    <a:defPPr>
      <a:defRPr lang="ja-JP"/>
    </a:defPPr>
    <a:lvl1pPr marL="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67" y="-274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60120" y="2982597"/>
            <a:ext cx="10881360" cy="205803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956-7E44-4465-B553-5A8707E859BC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97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956-7E44-4465-B553-5A8707E859BC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45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281160" y="384495"/>
            <a:ext cx="2880360" cy="819213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0080" y="384495"/>
            <a:ext cx="8427720" cy="819213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956-7E44-4465-B553-5A8707E859BC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11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956-7E44-4465-B553-5A8707E859BC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24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11239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11239" y="4069400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956-7E44-4465-B553-5A8707E859BC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43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956-7E44-4465-B553-5A8707E859BC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40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2" y="2149159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0082" y="3044826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503036" y="2149159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03036" y="3044826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956-7E44-4465-B553-5A8707E859BC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133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956-7E44-4465-B553-5A8707E859BC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42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956-7E44-4465-B553-5A8707E859BC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2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0082" y="382270"/>
            <a:ext cx="4211639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05069" y="382272"/>
            <a:ext cx="7156451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0082" y="2009142"/>
            <a:ext cx="4211639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956-7E44-4465-B553-5A8707E859BC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4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09203" y="6720841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09203" y="7514274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956-7E44-4465-B553-5A8707E859BC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01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40080" y="8898892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7F956-7E44-4465-B553-5A8707E859BC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373880" y="8898892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74480" y="8898892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633C6-1F6C-4889-9D77-70EC3732E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94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kumimoji="1"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162232" y="-90152"/>
            <a:ext cx="12963832" cy="96913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225" y="-90153"/>
            <a:ext cx="7793263" cy="7793263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 flipH="1">
            <a:off x="-135782" y="264096"/>
            <a:ext cx="7587844" cy="89562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i="1" dirty="0">
                <a:solidFill>
                  <a:schemeClr val="bg1"/>
                </a:solidFill>
              </a:rPr>
              <a:t>作品名</a:t>
            </a:r>
            <a:r>
              <a:rPr lang="ja-JP" altLang="en-US" sz="2400" b="1" i="1" dirty="0" smtClean="0">
                <a:solidFill>
                  <a:schemeClr val="bg1"/>
                </a:solidFill>
              </a:rPr>
              <a:t>：</a:t>
            </a:r>
            <a:endParaRPr lang="en-US" altLang="ja-JP" sz="2400" b="1" i="1" dirty="0" smtClean="0">
              <a:solidFill>
                <a:schemeClr val="bg1"/>
              </a:solidFill>
            </a:endParaRPr>
          </a:p>
          <a:p>
            <a:r>
              <a:rPr lang="ja-JP" altLang="en-US" sz="2400" dirty="0" smtClean="0">
                <a:solidFill>
                  <a:schemeClr val="bg1"/>
                </a:solidFill>
              </a:rPr>
              <a:t>　・</a:t>
            </a:r>
            <a:r>
              <a:rPr lang="en-US" altLang="ja-JP" sz="2400" dirty="0" smtClean="0">
                <a:solidFill>
                  <a:schemeClr val="bg1"/>
                </a:solidFill>
              </a:rPr>
              <a:t>Survivor</a:t>
            </a:r>
            <a:endParaRPr lang="ja-JP" altLang="en-US" sz="2400" dirty="0" smtClean="0">
              <a:solidFill>
                <a:schemeClr val="bg1"/>
              </a:solidFill>
            </a:endParaRPr>
          </a:p>
          <a:p>
            <a:r>
              <a:rPr lang="ja-JP" altLang="en-US" sz="2400" b="1" i="1" dirty="0" smtClean="0">
                <a:solidFill>
                  <a:schemeClr val="bg1"/>
                </a:solidFill>
              </a:rPr>
              <a:t>使用</a:t>
            </a:r>
            <a:r>
              <a:rPr lang="ja-JP" altLang="en-US" sz="2400" b="1" i="1" dirty="0">
                <a:solidFill>
                  <a:schemeClr val="bg1"/>
                </a:solidFill>
              </a:rPr>
              <a:t>言語</a:t>
            </a:r>
            <a:r>
              <a:rPr lang="ja-JP" altLang="en-US" sz="2400" b="1" i="1" dirty="0" smtClean="0">
                <a:solidFill>
                  <a:schemeClr val="bg1"/>
                </a:solidFill>
              </a:rPr>
              <a:t>：</a:t>
            </a:r>
            <a:endParaRPr lang="en-US" altLang="ja-JP" sz="2400" b="1" i="1" dirty="0" smtClean="0">
              <a:solidFill>
                <a:schemeClr val="bg1"/>
              </a:solidFill>
            </a:endParaRPr>
          </a:p>
          <a:p>
            <a:r>
              <a:rPr lang="ja-JP" altLang="en-US" sz="2400" dirty="0" smtClean="0">
                <a:solidFill>
                  <a:schemeClr val="bg1"/>
                </a:solidFill>
              </a:rPr>
              <a:t>　・</a:t>
            </a:r>
            <a:r>
              <a:rPr lang="en-US" altLang="ja-JP" sz="2400" dirty="0" smtClean="0">
                <a:solidFill>
                  <a:schemeClr val="bg1"/>
                </a:solidFill>
              </a:rPr>
              <a:t>C#</a:t>
            </a:r>
            <a:endParaRPr lang="ja-JP" altLang="en-US" sz="2400" dirty="0" smtClean="0">
              <a:solidFill>
                <a:schemeClr val="bg1"/>
              </a:solidFill>
            </a:endParaRPr>
          </a:p>
          <a:p>
            <a:r>
              <a:rPr lang="ja-JP" altLang="en-US" sz="2400" b="1" i="1" dirty="0" smtClean="0">
                <a:solidFill>
                  <a:schemeClr val="bg1"/>
                </a:solidFill>
              </a:rPr>
              <a:t>開発</a:t>
            </a:r>
            <a:r>
              <a:rPr lang="ja-JP" altLang="en-US" sz="2400" b="1" i="1" dirty="0">
                <a:solidFill>
                  <a:schemeClr val="bg1"/>
                </a:solidFill>
              </a:rPr>
              <a:t>環境</a:t>
            </a:r>
            <a:r>
              <a:rPr lang="ja-JP" altLang="en-US" sz="2400" b="1" i="1" dirty="0" smtClean="0">
                <a:solidFill>
                  <a:schemeClr val="bg1"/>
                </a:solidFill>
              </a:rPr>
              <a:t>：</a:t>
            </a:r>
            <a:endParaRPr lang="en-US" altLang="ja-JP" sz="2400" b="1" i="1" dirty="0" smtClean="0">
              <a:solidFill>
                <a:schemeClr val="bg1"/>
              </a:solidFill>
            </a:endParaRPr>
          </a:p>
          <a:p>
            <a:r>
              <a:rPr lang="ja-JP" altLang="en-US" sz="2400" dirty="0" smtClean="0">
                <a:solidFill>
                  <a:schemeClr val="bg1"/>
                </a:solidFill>
              </a:rPr>
              <a:t>　・</a:t>
            </a:r>
            <a:r>
              <a:rPr lang="en-US" altLang="ja-JP" sz="2400" dirty="0" smtClean="0">
                <a:solidFill>
                  <a:schemeClr val="bg1"/>
                </a:solidFill>
              </a:rPr>
              <a:t>Unity4.6</a:t>
            </a:r>
            <a:endParaRPr lang="ja-JP" altLang="en-US" sz="2400" dirty="0" smtClean="0">
              <a:solidFill>
                <a:schemeClr val="bg1"/>
              </a:solidFill>
            </a:endParaRPr>
          </a:p>
          <a:p>
            <a:r>
              <a:rPr lang="en-US" altLang="ja-JP" sz="2400" b="1" i="1" dirty="0" smtClean="0">
                <a:solidFill>
                  <a:schemeClr val="bg1"/>
                </a:solidFill>
              </a:rPr>
              <a:t>PR</a:t>
            </a:r>
            <a:r>
              <a:rPr lang="ja-JP" altLang="en-US" sz="2400" b="1" i="1" dirty="0">
                <a:solidFill>
                  <a:schemeClr val="bg1"/>
                </a:solidFill>
              </a:rPr>
              <a:t>技術</a:t>
            </a:r>
            <a:r>
              <a:rPr lang="ja-JP" altLang="en-US" sz="2400" b="1" i="1" dirty="0" smtClean="0">
                <a:solidFill>
                  <a:schemeClr val="bg1"/>
                </a:solidFill>
              </a:rPr>
              <a:t>：</a:t>
            </a:r>
            <a:endParaRPr lang="en-US" altLang="ja-JP" sz="2400" b="1" i="1" dirty="0" smtClean="0">
              <a:solidFill>
                <a:schemeClr val="bg1"/>
              </a:solidFill>
            </a:endParaRPr>
          </a:p>
          <a:p>
            <a:r>
              <a:rPr lang="ja-JP" altLang="en-US" sz="2400" dirty="0" smtClean="0">
                <a:solidFill>
                  <a:schemeClr val="bg1"/>
                </a:solidFill>
              </a:rPr>
              <a:t>　・</a:t>
            </a:r>
            <a:r>
              <a:rPr lang="en-US" altLang="ja-JP" sz="2400" dirty="0" smtClean="0">
                <a:solidFill>
                  <a:schemeClr val="bg1"/>
                </a:solidFill>
              </a:rPr>
              <a:t>Unity</a:t>
            </a:r>
            <a:r>
              <a:rPr lang="ja-JP" altLang="en-US" sz="2400" dirty="0" smtClean="0">
                <a:solidFill>
                  <a:schemeClr val="bg1"/>
                </a:solidFill>
              </a:rPr>
              <a:t>新要素</a:t>
            </a:r>
            <a:endParaRPr lang="en-US" altLang="ja-JP" sz="2400" dirty="0" smtClean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　</a:t>
            </a:r>
            <a:r>
              <a:rPr lang="ja-JP" altLang="en-US" sz="2400" dirty="0" smtClean="0">
                <a:solidFill>
                  <a:schemeClr val="bg1"/>
                </a:solidFill>
              </a:rPr>
              <a:t>・</a:t>
            </a:r>
            <a:r>
              <a:rPr lang="ja-JP" altLang="en-US" sz="2400" dirty="0">
                <a:solidFill>
                  <a:schemeClr val="bg1"/>
                </a:solidFill>
              </a:rPr>
              <a:t>ユーザー</a:t>
            </a:r>
            <a:r>
              <a:rPr lang="ja-JP" altLang="en-US" sz="2400" dirty="0" smtClean="0">
                <a:solidFill>
                  <a:schemeClr val="bg1"/>
                </a:solidFill>
              </a:rPr>
              <a:t>に不快感を与えない</a:t>
            </a:r>
            <a:r>
              <a:rPr lang="ja-JP" altLang="en-US" sz="2400" dirty="0">
                <a:solidFill>
                  <a:schemeClr val="bg1"/>
                </a:solidFill>
              </a:rPr>
              <a:t>ゲーム</a:t>
            </a:r>
            <a:r>
              <a:rPr lang="ja-JP" altLang="en-US" sz="2400" dirty="0" smtClean="0">
                <a:solidFill>
                  <a:schemeClr val="bg1"/>
                </a:solidFill>
              </a:rPr>
              <a:t>設計</a:t>
            </a:r>
            <a:endParaRPr lang="ja-JP" altLang="en-US" sz="2400" dirty="0">
              <a:solidFill>
                <a:schemeClr val="bg1"/>
              </a:solidFill>
            </a:endParaRPr>
          </a:p>
          <a:p>
            <a:r>
              <a:rPr lang="ja-JP" altLang="en-US" sz="2400" b="1" i="1" dirty="0">
                <a:solidFill>
                  <a:schemeClr val="bg1"/>
                </a:solidFill>
              </a:rPr>
              <a:t>使用デバイス</a:t>
            </a:r>
            <a:r>
              <a:rPr lang="ja-JP" altLang="en-US" sz="2400" b="1" i="1" dirty="0" smtClean="0">
                <a:solidFill>
                  <a:schemeClr val="bg1"/>
                </a:solidFill>
              </a:rPr>
              <a:t>：</a:t>
            </a:r>
            <a:endParaRPr lang="en-US" altLang="ja-JP" sz="2400" b="1" i="1" dirty="0" smtClean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　</a:t>
            </a:r>
            <a:r>
              <a:rPr lang="ja-JP" altLang="en-US" sz="2400" dirty="0" smtClean="0">
                <a:solidFill>
                  <a:schemeClr val="bg1"/>
                </a:solidFill>
              </a:rPr>
              <a:t>・</a:t>
            </a:r>
            <a:r>
              <a:rPr lang="en-US" altLang="ja-JP" sz="2400" dirty="0" smtClean="0">
                <a:solidFill>
                  <a:schemeClr val="bg1"/>
                </a:solidFill>
              </a:rPr>
              <a:t>Android</a:t>
            </a:r>
            <a:endParaRPr lang="ja-JP" altLang="en-US" sz="2400" dirty="0">
              <a:solidFill>
                <a:schemeClr val="bg1"/>
              </a:solidFill>
            </a:endParaRPr>
          </a:p>
          <a:p>
            <a:r>
              <a:rPr lang="ja-JP" altLang="en-US" sz="2400" b="1" i="1" dirty="0">
                <a:solidFill>
                  <a:schemeClr val="bg1"/>
                </a:solidFill>
              </a:rPr>
              <a:t>チーム　</a:t>
            </a:r>
            <a:r>
              <a:rPr lang="en-US" altLang="ja-JP" sz="2400" b="1" i="1" dirty="0" smtClean="0">
                <a:solidFill>
                  <a:schemeClr val="bg1"/>
                </a:solidFill>
              </a:rPr>
              <a:t>6</a:t>
            </a:r>
            <a:r>
              <a:rPr lang="ja-JP" altLang="en-US" sz="2400" b="1" i="1" dirty="0" smtClean="0">
                <a:solidFill>
                  <a:schemeClr val="bg1"/>
                </a:solidFill>
              </a:rPr>
              <a:t>人</a:t>
            </a:r>
            <a:endParaRPr lang="ja-JP" altLang="en-US" sz="2400" b="1" i="1" dirty="0">
              <a:solidFill>
                <a:schemeClr val="bg1"/>
              </a:solidFill>
            </a:endParaRPr>
          </a:p>
          <a:p>
            <a:r>
              <a:rPr lang="ja-JP" altLang="en-US" sz="2400" dirty="0" smtClean="0">
                <a:solidFill>
                  <a:schemeClr val="bg1"/>
                </a:solidFill>
              </a:rPr>
              <a:t>　・鷲津</a:t>
            </a:r>
            <a:r>
              <a:rPr lang="ja-JP" altLang="en-US" sz="2400" dirty="0">
                <a:solidFill>
                  <a:schemeClr val="bg1"/>
                </a:solidFill>
              </a:rPr>
              <a:t>　俊太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 smtClean="0">
                <a:solidFill>
                  <a:schemeClr val="bg1"/>
                </a:solidFill>
              </a:rPr>
              <a:t>　・浅尾</a:t>
            </a:r>
            <a:r>
              <a:rPr lang="ja-JP" altLang="en-US" sz="2400" dirty="0">
                <a:solidFill>
                  <a:schemeClr val="bg1"/>
                </a:solidFill>
              </a:rPr>
              <a:t>　宗彦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 smtClean="0">
                <a:solidFill>
                  <a:schemeClr val="bg1"/>
                </a:solidFill>
              </a:rPr>
              <a:t>　・河辺</a:t>
            </a:r>
            <a:r>
              <a:rPr lang="ja-JP" altLang="en-US" sz="2400" dirty="0">
                <a:solidFill>
                  <a:schemeClr val="bg1"/>
                </a:solidFill>
              </a:rPr>
              <a:t>　拓也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 smtClean="0">
                <a:solidFill>
                  <a:schemeClr val="bg1"/>
                </a:solidFill>
              </a:rPr>
              <a:t>　・瀧口</a:t>
            </a:r>
            <a:r>
              <a:rPr lang="ja-JP" altLang="en-US" sz="2400" dirty="0">
                <a:solidFill>
                  <a:schemeClr val="bg1"/>
                </a:solidFill>
              </a:rPr>
              <a:t>　昂成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 smtClean="0">
                <a:solidFill>
                  <a:schemeClr val="bg1"/>
                </a:solidFill>
              </a:rPr>
              <a:t>　・兵藤</a:t>
            </a:r>
            <a:r>
              <a:rPr lang="ja-JP" altLang="en-US" sz="2400" dirty="0">
                <a:solidFill>
                  <a:schemeClr val="bg1"/>
                </a:solidFill>
              </a:rPr>
              <a:t>　慈憂座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 smtClean="0">
                <a:solidFill>
                  <a:schemeClr val="bg1"/>
                </a:solidFill>
              </a:rPr>
              <a:t>　・森　　 勇介</a:t>
            </a:r>
            <a:endParaRPr lang="en-US" altLang="ja-JP" sz="2400" dirty="0" smtClean="0">
              <a:solidFill>
                <a:schemeClr val="bg1"/>
              </a:solidFill>
            </a:endParaRPr>
          </a:p>
          <a:p>
            <a:r>
              <a:rPr lang="ja-JP" altLang="en-US" sz="2400" b="1" i="1" dirty="0">
                <a:solidFill>
                  <a:schemeClr val="bg1"/>
                </a:solidFill>
              </a:rPr>
              <a:t>ゲーム概要</a:t>
            </a:r>
            <a:r>
              <a:rPr lang="en-US" altLang="ja-JP" sz="2400" dirty="0" smtClean="0">
                <a:solidFill>
                  <a:schemeClr val="bg1"/>
                </a:solidFill>
              </a:rPr>
              <a:t>---------------------------------------------------------------</a:t>
            </a:r>
            <a:endParaRPr lang="ja-JP" altLang="en-US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キャッチコピー</a:t>
            </a:r>
            <a:r>
              <a:rPr lang="ja-JP" altLang="en-US" sz="2400" dirty="0" smtClean="0">
                <a:solidFill>
                  <a:schemeClr val="bg1"/>
                </a:solidFill>
              </a:rPr>
              <a:t>：</a:t>
            </a:r>
            <a:endParaRPr lang="en-US" altLang="ja-JP" sz="2400" dirty="0" smtClean="0">
              <a:solidFill>
                <a:schemeClr val="bg1"/>
              </a:solidFill>
            </a:endParaRPr>
          </a:p>
          <a:p>
            <a:r>
              <a:rPr lang="ja-JP" altLang="en-US" sz="2400" dirty="0" smtClean="0">
                <a:solidFill>
                  <a:schemeClr val="bg1"/>
                </a:solidFill>
              </a:rPr>
              <a:t>　・迫り</a:t>
            </a:r>
            <a:r>
              <a:rPr lang="ja-JP" altLang="en-US" sz="2400" dirty="0">
                <a:solidFill>
                  <a:schemeClr val="bg1"/>
                </a:solidFill>
              </a:rPr>
              <a:t>くる敵の攻撃、罠を華麗に避け、逃げるボスを倒せ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b="1" i="1" dirty="0">
                <a:solidFill>
                  <a:schemeClr val="bg1"/>
                </a:solidFill>
              </a:rPr>
              <a:t>プレイ方法</a:t>
            </a:r>
            <a:r>
              <a:rPr lang="en-US" altLang="ja-JP" sz="2400" dirty="0" smtClean="0">
                <a:solidFill>
                  <a:schemeClr val="bg1"/>
                </a:solidFill>
              </a:rPr>
              <a:t>----------------------------------------------------------------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 smtClean="0">
                <a:solidFill>
                  <a:schemeClr val="bg1"/>
                </a:solidFill>
              </a:rPr>
              <a:t>　</a:t>
            </a:r>
            <a:r>
              <a:rPr lang="ja-JP" altLang="en-US" sz="2400" dirty="0">
                <a:solidFill>
                  <a:schemeClr val="bg1"/>
                </a:solidFill>
              </a:rPr>
              <a:t>　  </a:t>
            </a:r>
            <a:r>
              <a:rPr lang="ja-JP" altLang="en-US" sz="2400" dirty="0" smtClean="0">
                <a:solidFill>
                  <a:schemeClr val="bg1"/>
                </a:solidFill>
              </a:rPr>
              <a:t>移動</a:t>
            </a:r>
            <a:r>
              <a:rPr lang="en-US" altLang="ja-JP" sz="2400" dirty="0">
                <a:solidFill>
                  <a:schemeClr val="bg1"/>
                </a:solidFill>
              </a:rPr>
              <a:t> </a:t>
            </a:r>
            <a:r>
              <a:rPr lang="en-US" altLang="ja-JP" sz="2400" dirty="0" smtClean="0">
                <a:solidFill>
                  <a:schemeClr val="bg1"/>
                </a:solidFill>
              </a:rPr>
              <a:t>      </a:t>
            </a:r>
            <a:r>
              <a:rPr lang="ja-JP" altLang="en-US" sz="2400" dirty="0" smtClean="0">
                <a:solidFill>
                  <a:schemeClr val="bg1"/>
                </a:solidFill>
              </a:rPr>
              <a:t>：</a:t>
            </a:r>
            <a:r>
              <a:rPr lang="ja-JP" altLang="en-US" sz="2400" dirty="0">
                <a:solidFill>
                  <a:schemeClr val="bg1"/>
                </a:solidFill>
              </a:rPr>
              <a:t>バーチャルパッド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 smtClean="0">
                <a:solidFill>
                  <a:schemeClr val="bg1"/>
                </a:solidFill>
              </a:rPr>
              <a:t>　アクション   ：タッチ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Yusuke\Desktop\teamr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18" y="6744817"/>
            <a:ext cx="6113680" cy="305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91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</Words>
  <Application>Microsoft Office PowerPoint</Application>
  <PresentationFormat>A3 297x420 mm</PresentationFormat>
  <Paragraphs>24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Sofmap 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Yusuke</dc:creator>
  <cp:lastModifiedBy>Yusuke</cp:lastModifiedBy>
  <cp:revision>12</cp:revision>
  <dcterms:created xsi:type="dcterms:W3CDTF">2015-01-22T02:58:40Z</dcterms:created>
  <dcterms:modified xsi:type="dcterms:W3CDTF">2015-01-27T03:15:20Z</dcterms:modified>
</cp:coreProperties>
</file>