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sldIdLst>
    <p:sldId id="256" r:id="rId2"/>
    <p:sldId id="269" r:id="rId3"/>
    <p:sldId id="276" r:id="rId4"/>
    <p:sldId id="270" r:id="rId5"/>
    <p:sldId id="277" r:id="rId6"/>
    <p:sldId id="281" r:id="rId7"/>
    <p:sldId id="272" r:id="rId8"/>
    <p:sldId id="282" r:id="rId9"/>
    <p:sldId id="275" r:id="rId10"/>
    <p:sldId id="279" r:id="rId11"/>
    <p:sldId id="280" r:id="rId12"/>
    <p:sldId id="283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00" autoAdjust="0"/>
    <p:restoredTop sz="94660" autoAdjust="0"/>
  </p:normalViewPr>
  <p:slideViewPr>
    <p:cSldViewPr snapToGrid="0">
      <p:cViewPr varScale="1">
        <p:scale>
          <a:sx n="58" d="100"/>
          <a:sy n="58" d="100"/>
        </p:scale>
        <p:origin x="-77" y="-6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-4614" y="0"/>
            <a:ext cx="12196615" cy="6858000"/>
            <a:chOff x="-3461" y="0"/>
            <a:chExt cx="9147461" cy="6858000"/>
          </a:xfrm>
        </p:grpSpPr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3" name="フリーフォーム 12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4" name="フリーフォーム 13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5" name="フリーフォーム 14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6" name="フリーフォーム 15"/>
          <p:cNvSpPr>
            <a:spLocks/>
          </p:cNvSpPr>
          <p:nvPr/>
        </p:nvSpPr>
        <p:spPr bwMode="auto">
          <a:xfrm>
            <a:off x="0" y="0"/>
            <a:ext cx="12192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19" name="フリーフォーム 18"/>
          <p:cNvSpPr>
            <a:spLocks/>
          </p:cNvSpPr>
          <p:nvPr/>
        </p:nvSpPr>
        <p:spPr bwMode="auto">
          <a:xfrm>
            <a:off x="12702" y="5715018"/>
            <a:ext cx="12179300" cy="1133459"/>
          </a:xfrm>
          <a:custGeom>
            <a:avLst/>
            <a:gdLst/>
            <a:ahLst/>
            <a:cxnLst>
              <a:cxn ang="0">
                <a:pos x="5407" y="367"/>
              </a:cxn>
              <a:cxn ang="0">
                <a:pos x="3948" y="348"/>
              </a:cxn>
              <a:cxn ang="0">
                <a:pos x="4719" y="566"/>
              </a:cxn>
              <a:cxn ang="0">
                <a:pos x="5452" y="560"/>
              </a:cxn>
              <a:cxn ang="0">
                <a:pos x="3864" y="341"/>
              </a:cxn>
              <a:cxn ang="0">
                <a:pos x="3735" y="335"/>
              </a:cxn>
              <a:cxn ang="0">
                <a:pos x="5220" y="296"/>
              </a:cxn>
              <a:cxn ang="0">
                <a:pos x="4873" y="142"/>
              </a:cxn>
              <a:cxn ang="0">
                <a:pos x="3465" y="405"/>
              </a:cxn>
              <a:cxn ang="0">
                <a:pos x="4494" y="566"/>
              </a:cxn>
              <a:cxn ang="0">
                <a:pos x="4481" y="354"/>
              </a:cxn>
              <a:cxn ang="0">
                <a:pos x="3176" y="476"/>
              </a:cxn>
              <a:cxn ang="0">
                <a:pos x="3408" y="457"/>
              </a:cxn>
              <a:cxn ang="0">
                <a:pos x="4526" y="618"/>
              </a:cxn>
              <a:cxn ang="0">
                <a:pos x="4070" y="560"/>
              </a:cxn>
              <a:cxn ang="0">
                <a:pos x="2469" y="592"/>
              </a:cxn>
              <a:cxn ang="0">
                <a:pos x="2880" y="521"/>
              </a:cxn>
              <a:cxn ang="0">
                <a:pos x="1453" y="618"/>
              </a:cxn>
              <a:cxn ang="0">
                <a:pos x="2610" y="585"/>
              </a:cxn>
              <a:cxn ang="0">
                <a:pos x="4738" y="457"/>
              </a:cxn>
              <a:cxn ang="0">
                <a:pos x="5085" y="508"/>
              </a:cxn>
              <a:cxn ang="0">
                <a:pos x="4500" y="431"/>
              </a:cxn>
              <a:cxn ang="0">
                <a:pos x="3093" y="560"/>
              </a:cxn>
              <a:cxn ang="0">
                <a:pos x="3607" y="592"/>
              </a:cxn>
              <a:cxn ang="0">
                <a:pos x="4880" y="547"/>
              </a:cxn>
              <a:cxn ang="0">
                <a:pos x="2983" y="502"/>
              </a:cxn>
              <a:cxn ang="0">
                <a:pos x="4635" y="444"/>
              </a:cxn>
              <a:cxn ang="0">
                <a:pos x="5433" y="495"/>
              </a:cxn>
              <a:cxn ang="0">
                <a:pos x="1511" y="65"/>
              </a:cxn>
              <a:cxn ang="0">
                <a:pos x="515" y="521"/>
              </a:cxn>
              <a:cxn ang="0">
                <a:pos x="875" y="328"/>
              </a:cxn>
              <a:cxn ang="0">
                <a:pos x="566" y="193"/>
              </a:cxn>
              <a:cxn ang="0">
                <a:pos x="225" y="380"/>
              </a:cxn>
              <a:cxn ang="0">
                <a:pos x="65" y="219"/>
              </a:cxn>
              <a:cxn ang="0">
                <a:pos x="296" y="521"/>
              </a:cxn>
              <a:cxn ang="0">
                <a:pos x="110" y="515"/>
              </a:cxn>
              <a:cxn ang="0">
                <a:pos x="515" y="598"/>
              </a:cxn>
              <a:cxn ang="0">
                <a:pos x="187" y="380"/>
              </a:cxn>
              <a:cxn ang="0">
                <a:pos x="1428" y="168"/>
              </a:cxn>
              <a:cxn ang="0">
                <a:pos x="5433" y="495"/>
              </a:cxn>
              <a:cxn ang="0">
                <a:pos x="1852" y="489"/>
              </a:cxn>
              <a:cxn ang="0">
                <a:pos x="1543" y="412"/>
              </a:cxn>
              <a:cxn ang="0">
                <a:pos x="933" y="335"/>
              </a:cxn>
              <a:cxn ang="0">
                <a:pos x="547" y="309"/>
              </a:cxn>
              <a:cxn ang="0">
                <a:pos x="495" y="438"/>
              </a:cxn>
              <a:cxn ang="0">
                <a:pos x="1119" y="579"/>
              </a:cxn>
              <a:cxn ang="0">
                <a:pos x="1781" y="592"/>
              </a:cxn>
              <a:cxn ang="0">
                <a:pos x="798" y="470"/>
              </a:cxn>
              <a:cxn ang="0">
                <a:pos x="1350" y="598"/>
              </a:cxn>
              <a:cxn ang="0">
                <a:pos x="296" y="39"/>
              </a:cxn>
              <a:cxn ang="0">
                <a:pos x="2347" y="335"/>
              </a:cxn>
              <a:cxn ang="0">
                <a:pos x="2520" y="399"/>
              </a:cxn>
              <a:cxn ang="0">
                <a:pos x="2019" y="450"/>
              </a:cxn>
              <a:cxn ang="0">
                <a:pos x="2733" y="431"/>
              </a:cxn>
              <a:cxn ang="0">
                <a:pos x="2373" y="425"/>
              </a:cxn>
              <a:cxn ang="0">
                <a:pos x="3292" y="341"/>
              </a:cxn>
              <a:cxn ang="0">
                <a:pos x="3459" y="328"/>
              </a:cxn>
              <a:cxn ang="0">
                <a:pos x="5433" y="495"/>
              </a:cxn>
              <a:cxn ang="0">
                <a:pos x="1755" y="335"/>
              </a:cxn>
              <a:cxn ang="0">
                <a:pos x="1646" y="238"/>
              </a:cxn>
              <a:cxn ang="0">
                <a:pos x="3093" y="219"/>
              </a:cxn>
              <a:cxn ang="0">
                <a:pos x="1903" y="348"/>
              </a:cxn>
              <a:cxn ang="0">
                <a:pos x="2520" y="213"/>
              </a:cxn>
            </a:cxnLst>
            <a:rect l="0" t="0" r="0" b="0"/>
            <a:pathLst>
              <a:path w="5754" h="618">
                <a:moveTo>
                  <a:pt x="5433" y="495"/>
                </a:moveTo>
                <a:lnTo>
                  <a:pt x="5433" y="489"/>
                </a:lnTo>
                <a:lnTo>
                  <a:pt x="5426" y="489"/>
                </a:lnTo>
                <a:lnTo>
                  <a:pt x="5420" y="495"/>
                </a:lnTo>
                <a:lnTo>
                  <a:pt x="5426" y="495"/>
                </a:lnTo>
                <a:lnTo>
                  <a:pt x="5433" y="495"/>
                </a:lnTo>
                <a:lnTo>
                  <a:pt x="5510" y="470"/>
                </a:lnTo>
                <a:lnTo>
                  <a:pt x="5510" y="457"/>
                </a:lnTo>
                <a:lnTo>
                  <a:pt x="5484" y="457"/>
                </a:lnTo>
                <a:lnTo>
                  <a:pt x="5484" y="470"/>
                </a:lnTo>
                <a:lnTo>
                  <a:pt x="5490" y="476"/>
                </a:lnTo>
                <a:lnTo>
                  <a:pt x="5510" y="470"/>
                </a:lnTo>
                <a:lnTo>
                  <a:pt x="5433" y="495"/>
                </a:lnTo>
                <a:lnTo>
                  <a:pt x="5542" y="470"/>
                </a:lnTo>
                <a:lnTo>
                  <a:pt x="5535" y="470"/>
                </a:lnTo>
                <a:lnTo>
                  <a:pt x="5529" y="476"/>
                </a:lnTo>
                <a:lnTo>
                  <a:pt x="5529" y="483"/>
                </a:lnTo>
                <a:lnTo>
                  <a:pt x="5542" y="470"/>
                </a:lnTo>
                <a:lnTo>
                  <a:pt x="5433" y="495"/>
                </a:lnTo>
                <a:lnTo>
                  <a:pt x="5523" y="270"/>
                </a:lnTo>
                <a:lnTo>
                  <a:pt x="5523" y="277"/>
                </a:lnTo>
                <a:lnTo>
                  <a:pt x="5529" y="283"/>
                </a:lnTo>
                <a:lnTo>
                  <a:pt x="5542" y="283"/>
                </a:lnTo>
                <a:lnTo>
                  <a:pt x="5535" y="270"/>
                </a:lnTo>
                <a:lnTo>
                  <a:pt x="5523" y="270"/>
                </a:lnTo>
                <a:lnTo>
                  <a:pt x="5433" y="495"/>
                </a:lnTo>
                <a:lnTo>
                  <a:pt x="5670" y="348"/>
                </a:lnTo>
                <a:lnTo>
                  <a:pt x="5645" y="354"/>
                </a:lnTo>
                <a:lnTo>
                  <a:pt x="5625" y="354"/>
                </a:lnTo>
                <a:lnTo>
                  <a:pt x="5600" y="373"/>
                </a:lnTo>
                <a:lnTo>
                  <a:pt x="5593" y="373"/>
                </a:lnTo>
                <a:lnTo>
                  <a:pt x="5587" y="367"/>
                </a:lnTo>
                <a:lnTo>
                  <a:pt x="5587" y="354"/>
                </a:lnTo>
                <a:lnTo>
                  <a:pt x="5593" y="354"/>
                </a:lnTo>
                <a:lnTo>
                  <a:pt x="5600" y="354"/>
                </a:lnTo>
                <a:lnTo>
                  <a:pt x="5580" y="348"/>
                </a:lnTo>
                <a:lnTo>
                  <a:pt x="5568" y="341"/>
                </a:lnTo>
                <a:lnTo>
                  <a:pt x="5754" y="264"/>
                </a:lnTo>
                <a:lnTo>
                  <a:pt x="5555" y="335"/>
                </a:lnTo>
                <a:lnTo>
                  <a:pt x="5535" y="315"/>
                </a:lnTo>
                <a:lnTo>
                  <a:pt x="5510" y="309"/>
                </a:lnTo>
                <a:lnTo>
                  <a:pt x="5478" y="309"/>
                </a:lnTo>
                <a:lnTo>
                  <a:pt x="5465" y="309"/>
                </a:lnTo>
                <a:lnTo>
                  <a:pt x="5433" y="303"/>
                </a:lnTo>
                <a:lnTo>
                  <a:pt x="5426" y="303"/>
                </a:lnTo>
                <a:lnTo>
                  <a:pt x="5426" y="309"/>
                </a:lnTo>
                <a:lnTo>
                  <a:pt x="5439" y="309"/>
                </a:lnTo>
                <a:lnTo>
                  <a:pt x="5484" y="315"/>
                </a:lnTo>
                <a:lnTo>
                  <a:pt x="5529" y="328"/>
                </a:lnTo>
                <a:lnTo>
                  <a:pt x="5535" y="335"/>
                </a:lnTo>
                <a:lnTo>
                  <a:pt x="5535" y="341"/>
                </a:lnTo>
                <a:lnTo>
                  <a:pt x="5529" y="348"/>
                </a:lnTo>
                <a:lnTo>
                  <a:pt x="5523" y="348"/>
                </a:lnTo>
                <a:lnTo>
                  <a:pt x="5510" y="348"/>
                </a:lnTo>
                <a:lnTo>
                  <a:pt x="5484" y="348"/>
                </a:lnTo>
                <a:lnTo>
                  <a:pt x="5445" y="354"/>
                </a:lnTo>
                <a:lnTo>
                  <a:pt x="5407" y="367"/>
                </a:lnTo>
                <a:lnTo>
                  <a:pt x="5368" y="380"/>
                </a:lnTo>
                <a:lnTo>
                  <a:pt x="5317" y="405"/>
                </a:lnTo>
                <a:lnTo>
                  <a:pt x="5310" y="412"/>
                </a:lnTo>
                <a:lnTo>
                  <a:pt x="5310" y="418"/>
                </a:lnTo>
                <a:lnTo>
                  <a:pt x="5317" y="418"/>
                </a:lnTo>
                <a:lnTo>
                  <a:pt x="5310" y="425"/>
                </a:lnTo>
                <a:lnTo>
                  <a:pt x="5291" y="431"/>
                </a:lnTo>
                <a:lnTo>
                  <a:pt x="5291" y="438"/>
                </a:lnTo>
                <a:lnTo>
                  <a:pt x="5304" y="438"/>
                </a:lnTo>
                <a:lnTo>
                  <a:pt x="5323" y="431"/>
                </a:lnTo>
                <a:lnTo>
                  <a:pt x="5349" y="418"/>
                </a:lnTo>
                <a:lnTo>
                  <a:pt x="5375" y="405"/>
                </a:lnTo>
                <a:lnTo>
                  <a:pt x="5439" y="386"/>
                </a:lnTo>
                <a:lnTo>
                  <a:pt x="5471" y="380"/>
                </a:lnTo>
                <a:lnTo>
                  <a:pt x="5490" y="380"/>
                </a:lnTo>
                <a:lnTo>
                  <a:pt x="5529" y="386"/>
                </a:lnTo>
                <a:lnTo>
                  <a:pt x="5587" y="399"/>
                </a:lnTo>
                <a:lnTo>
                  <a:pt x="5638" y="412"/>
                </a:lnTo>
                <a:lnTo>
                  <a:pt x="5664" y="425"/>
                </a:lnTo>
                <a:lnTo>
                  <a:pt x="5658" y="412"/>
                </a:lnTo>
                <a:lnTo>
                  <a:pt x="5645" y="405"/>
                </a:lnTo>
                <a:lnTo>
                  <a:pt x="5664" y="393"/>
                </a:lnTo>
                <a:lnTo>
                  <a:pt x="5664" y="386"/>
                </a:lnTo>
                <a:lnTo>
                  <a:pt x="5658" y="386"/>
                </a:lnTo>
                <a:lnTo>
                  <a:pt x="5651" y="380"/>
                </a:lnTo>
                <a:lnTo>
                  <a:pt x="5670" y="380"/>
                </a:lnTo>
                <a:lnTo>
                  <a:pt x="5664" y="373"/>
                </a:lnTo>
                <a:lnTo>
                  <a:pt x="5670" y="367"/>
                </a:lnTo>
                <a:lnTo>
                  <a:pt x="5703" y="341"/>
                </a:lnTo>
                <a:lnTo>
                  <a:pt x="5754" y="328"/>
                </a:lnTo>
                <a:lnTo>
                  <a:pt x="5754" y="315"/>
                </a:lnTo>
                <a:lnTo>
                  <a:pt x="5715" y="328"/>
                </a:lnTo>
                <a:lnTo>
                  <a:pt x="5670" y="348"/>
                </a:lnTo>
                <a:lnTo>
                  <a:pt x="5433" y="495"/>
                </a:lnTo>
                <a:lnTo>
                  <a:pt x="5465" y="367"/>
                </a:lnTo>
                <a:lnTo>
                  <a:pt x="5445" y="380"/>
                </a:lnTo>
                <a:lnTo>
                  <a:pt x="5439" y="380"/>
                </a:lnTo>
                <a:lnTo>
                  <a:pt x="5439" y="373"/>
                </a:lnTo>
                <a:lnTo>
                  <a:pt x="5445" y="354"/>
                </a:lnTo>
                <a:lnTo>
                  <a:pt x="5458" y="354"/>
                </a:lnTo>
                <a:lnTo>
                  <a:pt x="5471" y="354"/>
                </a:lnTo>
                <a:lnTo>
                  <a:pt x="5465" y="367"/>
                </a:lnTo>
                <a:lnTo>
                  <a:pt x="5433" y="495"/>
                </a:lnTo>
                <a:lnTo>
                  <a:pt x="3877" y="348"/>
                </a:lnTo>
                <a:lnTo>
                  <a:pt x="3896" y="348"/>
                </a:lnTo>
                <a:lnTo>
                  <a:pt x="3909" y="354"/>
                </a:lnTo>
                <a:lnTo>
                  <a:pt x="3922" y="354"/>
                </a:lnTo>
                <a:lnTo>
                  <a:pt x="3922" y="367"/>
                </a:lnTo>
                <a:lnTo>
                  <a:pt x="3928" y="367"/>
                </a:lnTo>
                <a:lnTo>
                  <a:pt x="3941" y="367"/>
                </a:lnTo>
                <a:lnTo>
                  <a:pt x="3941" y="354"/>
                </a:lnTo>
                <a:lnTo>
                  <a:pt x="3941" y="367"/>
                </a:lnTo>
                <a:lnTo>
                  <a:pt x="3948" y="373"/>
                </a:lnTo>
                <a:lnTo>
                  <a:pt x="3967" y="354"/>
                </a:lnTo>
                <a:lnTo>
                  <a:pt x="3954" y="354"/>
                </a:lnTo>
                <a:lnTo>
                  <a:pt x="3948" y="354"/>
                </a:lnTo>
                <a:lnTo>
                  <a:pt x="3948" y="348"/>
                </a:lnTo>
                <a:lnTo>
                  <a:pt x="3941" y="348"/>
                </a:lnTo>
                <a:lnTo>
                  <a:pt x="3928" y="348"/>
                </a:lnTo>
                <a:lnTo>
                  <a:pt x="3922" y="348"/>
                </a:lnTo>
                <a:lnTo>
                  <a:pt x="3915" y="341"/>
                </a:lnTo>
                <a:lnTo>
                  <a:pt x="3903" y="348"/>
                </a:lnTo>
                <a:lnTo>
                  <a:pt x="3903" y="341"/>
                </a:lnTo>
                <a:lnTo>
                  <a:pt x="3896" y="335"/>
                </a:lnTo>
                <a:lnTo>
                  <a:pt x="3883" y="341"/>
                </a:lnTo>
                <a:lnTo>
                  <a:pt x="3877" y="341"/>
                </a:lnTo>
                <a:lnTo>
                  <a:pt x="3877" y="348"/>
                </a:lnTo>
                <a:lnTo>
                  <a:pt x="5433" y="495"/>
                </a:lnTo>
                <a:lnTo>
                  <a:pt x="4095" y="341"/>
                </a:lnTo>
                <a:lnTo>
                  <a:pt x="4095" y="348"/>
                </a:lnTo>
                <a:lnTo>
                  <a:pt x="4102" y="335"/>
                </a:lnTo>
                <a:lnTo>
                  <a:pt x="4095" y="335"/>
                </a:lnTo>
                <a:lnTo>
                  <a:pt x="4095" y="341"/>
                </a:lnTo>
                <a:lnTo>
                  <a:pt x="5433" y="495"/>
                </a:lnTo>
                <a:lnTo>
                  <a:pt x="5413" y="502"/>
                </a:lnTo>
                <a:lnTo>
                  <a:pt x="5394" y="502"/>
                </a:lnTo>
                <a:lnTo>
                  <a:pt x="5413" y="508"/>
                </a:lnTo>
                <a:lnTo>
                  <a:pt x="5413" y="502"/>
                </a:lnTo>
                <a:lnTo>
                  <a:pt x="5433" y="495"/>
                </a:lnTo>
                <a:lnTo>
                  <a:pt x="5722" y="618"/>
                </a:lnTo>
                <a:lnTo>
                  <a:pt x="5754" y="605"/>
                </a:lnTo>
                <a:lnTo>
                  <a:pt x="5754" y="560"/>
                </a:lnTo>
                <a:lnTo>
                  <a:pt x="5625" y="618"/>
                </a:lnTo>
                <a:lnTo>
                  <a:pt x="5722" y="618"/>
                </a:lnTo>
                <a:lnTo>
                  <a:pt x="5433" y="495"/>
                </a:lnTo>
                <a:lnTo>
                  <a:pt x="3832" y="219"/>
                </a:lnTo>
                <a:lnTo>
                  <a:pt x="3819" y="219"/>
                </a:lnTo>
                <a:lnTo>
                  <a:pt x="3825" y="225"/>
                </a:lnTo>
                <a:lnTo>
                  <a:pt x="3832" y="219"/>
                </a:lnTo>
                <a:lnTo>
                  <a:pt x="5433" y="495"/>
                </a:lnTo>
                <a:lnTo>
                  <a:pt x="4822" y="476"/>
                </a:lnTo>
                <a:lnTo>
                  <a:pt x="4828" y="476"/>
                </a:lnTo>
                <a:lnTo>
                  <a:pt x="4828" y="470"/>
                </a:lnTo>
                <a:lnTo>
                  <a:pt x="4822" y="470"/>
                </a:lnTo>
                <a:lnTo>
                  <a:pt x="4809" y="470"/>
                </a:lnTo>
                <a:lnTo>
                  <a:pt x="4803" y="470"/>
                </a:lnTo>
                <a:lnTo>
                  <a:pt x="4803" y="476"/>
                </a:lnTo>
                <a:lnTo>
                  <a:pt x="4809" y="476"/>
                </a:lnTo>
                <a:lnTo>
                  <a:pt x="4822" y="476"/>
                </a:lnTo>
                <a:lnTo>
                  <a:pt x="5433" y="495"/>
                </a:lnTo>
                <a:lnTo>
                  <a:pt x="3787" y="322"/>
                </a:lnTo>
                <a:lnTo>
                  <a:pt x="3793" y="328"/>
                </a:lnTo>
                <a:lnTo>
                  <a:pt x="3800" y="328"/>
                </a:lnTo>
                <a:lnTo>
                  <a:pt x="3800" y="315"/>
                </a:lnTo>
                <a:lnTo>
                  <a:pt x="3793" y="315"/>
                </a:lnTo>
                <a:lnTo>
                  <a:pt x="3787" y="315"/>
                </a:lnTo>
                <a:lnTo>
                  <a:pt x="3787" y="322"/>
                </a:lnTo>
                <a:lnTo>
                  <a:pt x="5433" y="495"/>
                </a:lnTo>
                <a:lnTo>
                  <a:pt x="4713" y="560"/>
                </a:lnTo>
                <a:lnTo>
                  <a:pt x="4693" y="560"/>
                </a:lnTo>
                <a:lnTo>
                  <a:pt x="4674" y="560"/>
                </a:lnTo>
                <a:lnTo>
                  <a:pt x="4674" y="579"/>
                </a:lnTo>
                <a:lnTo>
                  <a:pt x="4693" y="579"/>
                </a:lnTo>
                <a:lnTo>
                  <a:pt x="4719" y="566"/>
                </a:lnTo>
                <a:lnTo>
                  <a:pt x="4745" y="566"/>
                </a:lnTo>
                <a:lnTo>
                  <a:pt x="4751" y="566"/>
                </a:lnTo>
                <a:lnTo>
                  <a:pt x="4758" y="560"/>
                </a:lnTo>
                <a:lnTo>
                  <a:pt x="4732" y="560"/>
                </a:lnTo>
                <a:lnTo>
                  <a:pt x="4713" y="560"/>
                </a:lnTo>
                <a:lnTo>
                  <a:pt x="5433" y="495"/>
                </a:lnTo>
                <a:lnTo>
                  <a:pt x="5715" y="470"/>
                </a:lnTo>
                <a:lnTo>
                  <a:pt x="5696" y="470"/>
                </a:lnTo>
                <a:lnTo>
                  <a:pt x="5690" y="470"/>
                </a:lnTo>
                <a:lnTo>
                  <a:pt x="5677" y="470"/>
                </a:lnTo>
                <a:lnTo>
                  <a:pt x="5638" y="483"/>
                </a:lnTo>
                <a:lnTo>
                  <a:pt x="5587" y="495"/>
                </a:lnTo>
                <a:lnTo>
                  <a:pt x="5561" y="508"/>
                </a:lnTo>
                <a:lnTo>
                  <a:pt x="5548" y="502"/>
                </a:lnTo>
                <a:lnTo>
                  <a:pt x="5529" y="508"/>
                </a:lnTo>
                <a:lnTo>
                  <a:pt x="5478" y="508"/>
                </a:lnTo>
                <a:lnTo>
                  <a:pt x="5452" y="515"/>
                </a:lnTo>
                <a:lnTo>
                  <a:pt x="5433" y="521"/>
                </a:lnTo>
                <a:lnTo>
                  <a:pt x="5394" y="521"/>
                </a:lnTo>
                <a:lnTo>
                  <a:pt x="5381" y="534"/>
                </a:lnTo>
                <a:lnTo>
                  <a:pt x="5355" y="540"/>
                </a:lnTo>
                <a:lnTo>
                  <a:pt x="5330" y="553"/>
                </a:lnTo>
                <a:lnTo>
                  <a:pt x="5317" y="553"/>
                </a:lnTo>
                <a:lnTo>
                  <a:pt x="5291" y="566"/>
                </a:lnTo>
                <a:lnTo>
                  <a:pt x="5259" y="585"/>
                </a:lnTo>
                <a:lnTo>
                  <a:pt x="5182" y="618"/>
                </a:lnTo>
                <a:lnTo>
                  <a:pt x="5208" y="618"/>
                </a:lnTo>
                <a:lnTo>
                  <a:pt x="5214" y="618"/>
                </a:lnTo>
                <a:lnTo>
                  <a:pt x="5233" y="611"/>
                </a:lnTo>
                <a:lnTo>
                  <a:pt x="5246" y="598"/>
                </a:lnTo>
                <a:lnTo>
                  <a:pt x="5265" y="592"/>
                </a:lnTo>
                <a:lnTo>
                  <a:pt x="5304" y="585"/>
                </a:lnTo>
                <a:lnTo>
                  <a:pt x="5330" y="579"/>
                </a:lnTo>
                <a:lnTo>
                  <a:pt x="5336" y="579"/>
                </a:lnTo>
                <a:lnTo>
                  <a:pt x="5349" y="566"/>
                </a:lnTo>
                <a:lnTo>
                  <a:pt x="5362" y="560"/>
                </a:lnTo>
                <a:lnTo>
                  <a:pt x="5368" y="553"/>
                </a:lnTo>
                <a:lnTo>
                  <a:pt x="5388" y="553"/>
                </a:lnTo>
                <a:lnTo>
                  <a:pt x="5407" y="560"/>
                </a:lnTo>
                <a:lnTo>
                  <a:pt x="5407" y="566"/>
                </a:lnTo>
                <a:lnTo>
                  <a:pt x="5394" y="566"/>
                </a:lnTo>
                <a:lnTo>
                  <a:pt x="5381" y="566"/>
                </a:lnTo>
                <a:lnTo>
                  <a:pt x="5362" y="585"/>
                </a:lnTo>
                <a:lnTo>
                  <a:pt x="5336" y="592"/>
                </a:lnTo>
                <a:lnTo>
                  <a:pt x="5304" y="598"/>
                </a:lnTo>
                <a:lnTo>
                  <a:pt x="5246" y="618"/>
                </a:lnTo>
                <a:lnTo>
                  <a:pt x="5317" y="618"/>
                </a:lnTo>
                <a:lnTo>
                  <a:pt x="5330" y="618"/>
                </a:lnTo>
                <a:lnTo>
                  <a:pt x="5349" y="611"/>
                </a:lnTo>
                <a:lnTo>
                  <a:pt x="5362" y="605"/>
                </a:lnTo>
                <a:lnTo>
                  <a:pt x="5375" y="605"/>
                </a:lnTo>
                <a:lnTo>
                  <a:pt x="5394" y="598"/>
                </a:lnTo>
                <a:lnTo>
                  <a:pt x="5407" y="585"/>
                </a:lnTo>
                <a:lnTo>
                  <a:pt x="5413" y="579"/>
                </a:lnTo>
                <a:lnTo>
                  <a:pt x="5426" y="566"/>
                </a:lnTo>
                <a:lnTo>
                  <a:pt x="5445" y="560"/>
                </a:lnTo>
                <a:lnTo>
                  <a:pt x="5452" y="560"/>
                </a:lnTo>
                <a:lnTo>
                  <a:pt x="5445" y="579"/>
                </a:lnTo>
                <a:lnTo>
                  <a:pt x="5471" y="560"/>
                </a:lnTo>
                <a:lnTo>
                  <a:pt x="5490" y="553"/>
                </a:lnTo>
                <a:lnTo>
                  <a:pt x="5510" y="540"/>
                </a:lnTo>
                <a:lnTo>
                  <a:pt x="5516" y="547"/>
                </a:lnTo>
                <a:lnTo>
                  <a:pt x="5516" y="553"/>
                </a:lnTo>
                <a:lnTo>
                  <a:pt x="5555" y="534"/>
                </a:lnTo>
                <a:lnTo>
                  <a:pt x="5580" y="528"/>
                </a:lnTo>
                <a:lnTo>
                  <a:pt x="5593" y="534"/>
                </a:lnTo>
                <a:lnTo>
                  <a:pt x="5613" y="540"/>
                </a:lnTo>
                <a:lnTo>
                  <a:pt x="5632" y="540"/>
                </a:lnTo>
                <a:lnTo>
                  <a:pt x="5645" y="534"/>
                </a:lnTo>
                <a:lnTo>
                  <a:pt x="5632" y="528"/>
                </a:lnTo>
                <a:lnTo>
                  <a:pt x="5638" y="521"/>
                </a:lnTo>
                <a:lnTo>
                  <a:pt x="5645" y="521"/>
                </a:lnTo>
                <a:lnTo>
                  <a:pt x="5658" y="521"/>
                </a:lnTo>
                <a:lnTo>
                  <a:pt x="5670" y="521"/>
                </a:lnTo>
                <a:lnTo>
                  <a:pt x="5683" y="528"/>
                </a:lnTo>
                <a:lnTo>
                  <a:pt x="5690" y="528"/>
                </a:lnTo>
                <a:lnTo>
                  <a:pt x="5690" y="521"/>
                </a:lnTo>
                <a:lnTo>
                  <a:pt x="5683" y="515"/>
                </a:lnTo>
                <a:lnTo>
                  <a:pt x="5677" y="515"/>
                </a:lnTo>
                <a:lnTo>
                  <a:pt x="5670" y="515"/>
                </a:lnTo>
                <a:lnTo>
                  <a:pt x="5658" y="508"/>
                </a:lnTo>
                <a:lnTo>
                  <a:pt x="5664" y="502"/>
                </a:lnTo>
                <a:lnTo>
                  <a:pt x="5690" y="489"/>
                </a:lnTo>
                <a:lnTo>
                  <a:pt x="5754" y="476"/>
                </a:lnTo>
                <a:lnTo>
                  <a:pt x="5754" y="444"/>
                </a:lnTo>
                <a:lnTo>
                  <a:pt x="5741" y="450"/>
                </a:lnTo>
                <a:lnTo>
                  <a:pt x="5715" y="470"/>
                </a:lnTo>
                <a:lnTo>
                  <a:pt x="5433" y="495"/>
                </a:lnTo>
                <a:lnTo>
                  <a:pt x="5484" y="534"/>
                </a:lnTo>
                <a:lnTo>
                  <a:pt x="5452" y="540"/>
                </a:lnTo>
                <a:lnTo>
                  <a:pt x="5426" y="553"/>
                </a:lnTo>
                <a:lnTo>
                  <a:pt x="5420" y="553"/>
                </a:lnTo>
                <a:lnTo>
                  <a:pt x="5420" y="547"/>
                </a:lnTo>
                <a:lnTo>
                  <a:pt x="5439" y="534"/>
                </a:lnTo>
                <a:lnTo>
                  <a:pt x="5465" y="528"/>
                </a:lnTo>
                <a:lnTo>
                  <a:pt x="5490" y="521"/>
                </a:lnTo>
                <a:lnTo>
                  <a:pt x="5497" y="528"/>
                </a:lnTo>
                <a:lnTo>
                  <a:pt x="5484" y="534"/>
                </a:lnTo>
                <a:lnTo>
                  <a:pt x="5433" y="495"/>
                </a:lnTo>
                <a:lnTo>
                  <a:pt x="4751" y="540"/>
                </a:lnTo>
                <a:lnTo>
                  <a:pt x="4725" y="534"/>
                </a:lnTo>
                <a:lnTo>
                  <a:pt x="4700" y="534"/>
                </a:lnTo>
                <a:lnTo>
                  <a:pt x="4700" y="540"/>
                </a:lnTo>
                <a:lnTo>
                  <a:pt x="4706" y="540"/>
                </a:lnTo>
                <a:lnTo>
                  <a:pt x="4732" y="547"/>
                </a:lnTo>
                <a:lnTo>
                  <a:pt x="4777" y="540"/>
                </a:lnTo>
                <a:lnTo>
                  <a:pt x="4803" y="534"/>
                </a:lnTo>
                <a:lnTo>
                  <a:pt x="4803" y="534"/>
                </a:lnTo>
                <a:lnTo>
                  <a:pt x="4777" y="534"/>
                </a:lnTo>
                <a:lnTo>
                  <a:pt x="4751" y="540"/>
                </a:lnTo>
                <a:lnTo>
                  <a:pt x="5433" y="495"/>
                </a:lnTo>
                <a:lnTo>
                  <a:pt x="3819" y="335"/>
                </a:lnTo>
                <a:lnTo>
                  <a:pt x="3838" y="341"/>
                </a:lnTo>
                <a:lnTo>
                  <a:pt x="3864" y="341"/>
                </a:lnTo>
                <a:lnTo>
                  <a:pt x="3877" y="335"/>
                </a:lnTo>
                <a:lnTo>
                  <a:pt x="3870" y="328"/>
                </a:lnTo>
                <a:lnTo>
                  <a:pt x="3851" y="328"/>
                </a:lnTo>
                <a:lnTo>
                  <a:pt x="3845" y="328"/>
                </a:lnTo>
                <a:lnTo>
                  <a:pt x="3838" y="328"/>
                </a:lnTo>
                <a:lnTo>
                  <a:pt x="3819" y="328"/>
                </a:lnTo>
                <a:lnTo>
                  <a:pt x="3819" y="335"/>
                </a:lnTo>
                <a:lnTo>
                  <a:pt x="5433" y="495"/>
                </a:lnTo>
                <a:lnTo>
                  <a:pt x="3813" y="328"/>
                </a:lnTo>
                <a:lnTo>
                  <a:pt x="3819" y="328"/>
                </a:lnTo>
                <a:lnTo>
                  <a:pt x="3825" y="322"/>
                </a:lnTo>
                <a:lnTo>
                  <a:pt x="3819" y="322"/>
                </a:lnTo>
                <a:lnTo>
                  <a:pt x="3806" y="328"/>
                </a:lnTo>
                <a:lnTo>
                  <a:pt x="3813" y="328"/>
                </a:lnTo>
                <a:lnTo>
                  <a:pt x="5433" y="495"/>
                </a:lnTo>
                <a:lnTo>
                  <a:pt x="3825" y="290"/>
                </a:lnTo>
                <a:lnTo>
                  <a:pt x="3825" y="296"/>
                </a:lnTo>
                <a:lnTo>
                  <a:pt x="3832" y="296"/>
                </a:lnTo>
                <a:lnTo>
                  <a:pt x="3838" y="290"/>
                </a:lnTo>
                <a:lnTo>
                  <a:pt x="3838" y="283"/>
                </a:lnTo>
                <a:lnTo>
                  <a:pt x="3832" y="283"/>
                </a:lnTo>
                <a:lnTo>
                  <a:pt x="3825" y="290"/>
                </a:lnTo>
                <a:lnTo>
                  <a:pt x="5433" y="495"/>
                </a:lnTo>
                <a:lnTo>
                  <a:pt x="5413" y="309"/>
                </a:lnTo>
                <a:lnTo>
                  <a:pt x="5407" y="303"/>
                </a:lnTo>
                <a:lnTo>
                  <a:pt x="5394" y="303"/>
                </a:lnTo>
                <a:lnTo>
                  <a:pt x="5388" y="296"/>
                </a:lnTo>
                <a:lnTo>
                  <a:pt x="5388" y="303"/>
                </a:lnTo>
                <a:lnTo>
                  <a:pt x="5394" y="309"/>
                </a:lnTo>
                <a:lnTo>
                  <a:pt x="5407" y="309"/>
                </a:lnTo>
                <a:lnTo>
                  <a:pt x="5413" y="309"/>
                </a:lnTo>
                <a:lnTo>
                  <a:pt x="5433" y="495"/>
                </a:lnTo>
                <a:lnTo>
                  <a:pt x="5458" y="168"/>
                </a:lnTo>
                <a:lnTo>
                  <a:pt x="5484" y="174"/>
                </a:lnTo>
                <a:lnTo>
                  <a:pt x="5529" y="180"/>
                </a:lnTo>
                <a:lnTo>
                  <a:pt x="5548" y="187"/>
                </a:lnTo>
                <a:lnTo>
                  <a:pt x="5574" y="187"/>
                </a:lnTo>
                <a:lnTo>
                  <a:pt x="5574" y="193"/>
                </a:lnTo>
                <a:lnTo>
                  <a:pt x="5587" y="200"/>
                </a:lnTo>
                <a:lnTo>
                  <a:pt x="5613" y="206"/>
                </a:lnTo>
                <a:lnTo>
                  <a:pt x="5632" y="213"/>
                </a:lnTo>
                <a:lnTo>
                  <a:pt x="5638" y="213"/>
                </a:lnTo>
                <a:lnTo>
                  <a:pt x="5638" y="206"/>
                </a:lnTo>
                <a:lnTo>
                  <a:pt x="5625" y="200"/>
                </a:lnTo>
                <a:lnTo>
                  <a:pt x="5593" y="187"/>
                </a:lnTo>
                <a:lnTo>
                  <a:pt x="5555" y="180"/>
                </a:lnTo>
                <a:lnTo>
                  <a:pt x="5529" y="174"/>
                </a:lnTo>
                <a:lnTo>
                  <a:pt x="5478" y="168"/>
                </a:lnTo>
                <a:lnTo>
                  <a:pt x="5458" y="168"/>
                </a:lnTo>
                <a:lnTo>
                  <a:pt x="5452" y="168"/>
                </a:lnTo>
                <a:lnTo>
                  <a:pt x="5458" y="168"/>
                </a:lnTo>
                <a:lnTo>
                  <a:pt x="5433" y="495"/>
                </a:lnTo>
                <a:lnTo>
                  <a:pt x="3735" y="335"/>
                </a:lnTo>
                <a:lnTo>
                  <a:pt x="3742" y="335"/>
                </a:lnTo>
                <a:lnTo>
                  <a:pt x="3735" y="328"/>
                </a:lnTo>
                <a:lnTo>
                  <a:pt x="3729" y="335"/>
                </a:lnTo>
                <a:lnTo>
                  <a:pt x="3735" y="335"/>
                </a:lnTo>
                <a:lnTo>
                  <a:pt x="5433" y="495"/>
                </a:lnTo>
                <a:lnTo>
                  <a:pt x="3748" y="341"/>
                </a:lnTo>
                <a:lnTo>
                  <a:pt x="3761" y="341"/>
                </a:lnTo>
                <a:lnTo>
                  <a:pt x="3768" y="341"/>
                </a:lnTo>
                <a:lnTo>
                  <a:pt x="3761" y="335"/>
                </a:lnTo>
                <a:lnTo>
                  <a:pt x="3748" y="341"/>
                </a:lnTo>
                <a:lnTo>
                  <a:pt x="5433" y="495"/>
                </a:lnTo>
                <a:lnTo>
                  <a:pt x="3716" y="335"/>
                </a:lnTo>
                <a:lnTo>
                  <a:pt x="3723" y="328"/>
                </a:lnTo>
                <a:lnTo>
                  <a:pt x="3716" y="328"/>
                </a:lnTo>
                <a:lnTo>
                  <a:pt x="3710" y="328"/>
                </a:lnTo>
                <a:lnTo>
                  <a:pt x="3703" y="335"/>
                </a:lnTo>
                <a:lnTo>
                  <a:pt x="3716" y="335"/>
                </a:lnTo>
                <a:lnTo>
                  <a:pt x="5433" y="495"/>
                </a:lnTo>
                <a:lnTo>
                  <a:pt x="3825" y="354"/>
                </a:lnTo>
                <a:lnTo>
                  <a:pt x="3838" y="367"/>
                </a:lnTo>
                <a:lnTo>
                  <a:pt x="3845" y="367"/>
                </a:lnTo>
                <a:lnTo>
                  <a:pt x="3845" y="354"/>
                </a:lnTo>
                <a:lnTo>
                  <a:pt x="3838" y="354"/>
                </a:lnTo>
                <a:lnTo>
                  <a:pt x="3825" y="354"/>
                </a:lnTo>
                <a:lnTo>
                  <a:pt x="5433" y="495"/>
                </a:lnTo>
                <a:lnTo>
                  <a:pt x="4089" y="277"/>
                </a:lnTo>
                <a:lnTo>
                  <a:pt x="4089" y="270"/>
                </a:lnTo>
                <a:lnTo>
                  <a:pt x="4083" y="270"/>
                </a:lnTo>
                <a:lnTo>
                  <a:pt x="4076" y="270"/>
                </a:lnTo>
                <a:lnTo>
                  <a:pt x="4076" y="277"/>
                </a:lnTo>
                <a:lnTo>
                  <a:pt x="4089" y="277"/>
                </a:lnTo>
                <a:lnTo>
                  <a:pt x="5433" y="495"/>
                </a:lnTo>
                <a:lnTo>
                  <a:pt x="4044" y="412"/>
                </a:lnTo>
                <a:lnTo>
                  <a:pt x="4038" y="412"/>
                </a:lnTo>
                <a:lnTo>
                  <a:pt x="4044" y="418"/>
                </a:lnTo>
                <a:lnTo>
                  <a:pt x="4057" y="425"/>
                </a:lnTo>
                <a:lnTo>
                  <a:pt x="4070" y="431"/>
                </a:lnTo>
                <a:lnTo>
                  <a:pt x="4076" y="431"/>
                </a:lnTo>
                <a:lnTo>
                  <a:pt x="4076" y="425"/>
                </a:lnTo>
                <a:lnTo>
                  <a:pt x="4057" y="418"/>
                </a:lnTo>
                <a:lnTo>
                  <a:pt x="4044" y="412"/>
                </a:lnTo>
                <a:lnTo>
                  <a:pt x="5433" y="495"/>
                </a:lnTo>
                <a:lnTo>
                  <a:pt x="4044" y="270"/>
                </a:lnTo>
                <a:lnTo>
                  <a:pt x="4044" y="264"/>
                </a:lnTo>
                <a:lnTo>
                  <a:pt x="4044" y="251"/>
                </a:lnTo>
                <a:lnTo>
                  <a:pt x="4038" y="251"/>
                </a:lnTo>
                <a:lnTo>
                  <a:pt x="4031" y="251"/>
                </a:lnTo>
                <a:lnTo>
                  <a:pt x="4044" y="270"/>
                </a:lnTo>
                <a:lnTo>
                  <a:pt x="5433" y="495"/>
                </a:lnTo>
                <a:lnTo>
                  <a:pt x="5220" y="296"/>
                </a:lnTo>
                <a:lnTo>
                  <a:pt x="5246" y="296"/>
                </a:lnTo>
                <a:lnTo>
                  <a:pt x="5291" y="296"/>
                </a:lnTo>
                <a:lnTo>
                  <a:pt x="5343" y="303"/>
                </a:lnTo>
                <a:lnTo>
                  <a:pt x="5368" y="303"/>
                </a:lnTo>
                <a:lnTo>
                  <a:pt x="5375" y="303"/>
                </a:lnTo>
                <a:lnTo>
                  <a:pt x="5368" y="303"/>
                </a:lnTo>
                <a:lnTo>
                  <a:pt x="5349" y="290"/>
                </a:lnTo>
                <a:lnTo>
                  <a:pt x="5323" y="290"/>
                </a:lnTo>
                <a:lnTo>
                  <a:pt x="5278" y="290"/>
                </a:lnTo>
                <a:lnTo>
                  <a:pt x="5233" y="290"/>
                </a:lnTo>
                <a:lnTo>
                  <a:pt x="5220" y="296"/>
                </a:lnTo>
                <a:lnTo>
                  <a:pt x="5214" y="296"/>
                </a:lnTo>
                <a:lnTo>
                  <a:pt x="5220" y="296"/>
                </a:lnTo>
                <a:lnTo>
                  <a:pt x="5433" y="495"/>
                </a:lnTo>
                <a:lnTo>
                  <a:pt x="3935" y="393"/>
                </a:lnTo>
                <a:lnTo>
                  <a:pt x="3928" y="386"/>
                </a:lnTo>
                <a:lnTo>
                  <a:pt x="3922" y="380"/>
                </a:lnTo>
                <a:lnTo>
                  <a:pt x="3903" y="373"/>
                </a:lnTo>
                <a:lnTo>
                  <a:pt x="3890" y="373"/>
                </a:lnTo>
                <a:lnTo>
                  <a:pt x="3903" y="380"/>
                </a:lnTo>
                <a:lnTo>
                  <a:pt x="3903" y="386"/>
                </a:lnTo>
                <a:lnTo>
                  <a:pt x="3922" y="393"/>
                </a:lnTo>
                <a:lnTo>
                  <a:pt x="3935" y="393"/>
                </a:lnTo>
                <a:lnTo>
                  <a:pt x="5433" y="495"/>
                </a:lnTo>
                <a:lnTo>
                  <a:pt x="3851" y="373"/>
                </a:lnTo>
                <a:lnTo>
                  <a:pt x="3864" y="373"/>
                </a:lnTo>
                <a:lnTo>
                  <a:pt x="3864" y="367"/>
                </a:lnTo>
                <a:lnTo>
                  <a:pt x="3851" y="373"/>
                </a:lnTo>
                <a:lnTo>
                  <a:pt x="5433" y="495"/>
                </a:lnTo>
                <a:lnTo>
                  <a:pt x="4211" y="373"/>
                </a:lnTo>
                <a:lnTo>
                  <a:pt x="4218" y="380"/>
                </a:lnTo>
                <a:lnTo>
                  <a:pt x="4224" y="380"/>
                </a:lnTo>
                <a:lnTo>
                  <a:pt x="4218" y="367"/>
                </a:lnTo>
                <a:lnTo>
                  <a:pt x="4205" y="367"/>
                </a:lnTo>
                <a:lnTo>
                  <a:pt x="4198" y="367"/>
                </a:lnTo>
                <a:lnTo>
                  <a:pt x="4198" y="373"/>
                </a:lnTo>
                <a:lnTo>
                  <a:pt x="4211" y="373"/>
                </a:lnTo>
                <a:lnTo>
                  <a:pt x="5433" y="495"/>
                </a:lnTo>
                <a:lnTo>
                  <a:pt x="4031" y="328"/>
                </a:lnTo>
                <a:lnTo>
                  <a:pt x="4038" y="328"/>
                </a:lnTo>
                <a:lnTo>
                  <a:pt x="4044" y="328"/>
                </a:lnTo>
                <a:lnTo>
                  <a:pt x="4050" y="335"/>
                </a:lnTo>
                <a:lnTo>
                  <a:pt x="4050" y="328"/>
                </a:lnTo>
                <a:lnTo>
                  <a:pt x="4044" y="322"/>
                </a:lnTo>
                <a:lnTo>
                  <a:pt x="4031" y="315"/>
                </a:lnTo>
                <a:lnTo>
                  <a:pt x="4025" y="315"/>
                </a:lnTo>
                <a:lnTo>
                  <a:pt x="4025" y="328"/>
                </a:lnTo>
                <a:lnTo>
                  <a:pt x="4031" y="328"/>
                </a:lnTo>
                <a:lnTo>
                  <a:pt x="5433" y="495"/>
                </a:lnTo>
                <a:lnTo>
                  <a:pt x="3922" y="309"/>
                </a:lnTo>
                <a:lnTo>
                  <a:pt x="3922" y="303"/>
                </a:lnTo>
                <a:lnTo>
                  <a:pt x="3915" y="296"/>
                </a:lnTo>
                <a:lnTo>
                  <a:pt x="3909" y="296"/>
                </a:lnTo>
                <a:lnTo>
                  <a:pt x="3903" y="303"/>
                </a:lnTo>
                <a:lnTo>
                  <a:pt x="3922" y="309"/>
                </a:lnTo>
                <a:lnTo>
                  <a:pt x="5433" y="495"/>
                </a:lnTo>
                <a:lnTo>
                  <a:pt x="4237" y="380"/>
                </a:lnTo>
                <a:lnTo>
                  <a:pt x="4301" y="354"/>
                </a:lnTo>
                <a:lnTo>
                  <a:pt x="4365" y="322"/>
                </a:lnTo>
                <a:lnTo>
                  <a:pt x="4443" y="296"/>
                </a:lnTo>
                <a:lnTo>
                  <a:pt x="4520" y="251"/>
                </a:lnTo>
                <a:lnTo>
                  <a:pt x="4533" y="245"/>
                </a:lnTo>
                <a:lnTo>
                  <a:pt x="4545" y="245"/>
                </a:lnTo>
                <a:lnTo>
                  <a:pt x="4584" y="232"/>
                </a:lnTo>
                <a:lnTo>
                  <a:pt x="4668" y="193"/>
                </a:lnTo>
                <a:lnTo>
                  <a:pt x="4732" y="174"/>
                </a:lnTo>
                <a:lnTo>
                  <a:pt x="4777" y="155"/>
                </a:lnTo>
                <a:lnTo>
                  <a:pt x="4873" y="142"/>
                </a:lnTo>
                <a:lnTo>
                  <a:pt x="4931" y="142"/>
                </a:lnTo>
                <a:lnTo>
                  <a:pt x="4970" y="155"/>
                </a:lnTo>
                <a:lnTo>
                  <a:pt x="5040" y="161"/>
                </a:lnTo>
                <a:lnTo>
                  <a:pt x="5079" y="168"/>
                </a:lnTo>
                <a:lnTo>
                  <a:pt x="5118" y="174"/>
                </a:lnTo>
                <a:lnTo>
                  <a:pt x="5143" y="180"/>
                </a:lnTo>
                <a:lnTo>
                  <a:pt x="5188" y="187"/>
                </a:lnTo>
                <a:lnTo>
                  <a:pt x="5214" y="193"/>
                </a:lnTo>
                <a:lnTo>
                  <a:pt x="5227" y="193"/>
                </a:lnTo>
                <a:lnTo>
                  <a:pt x="5246" y="187"/>
                </a:lnTo>
                <a:lnTo>
                  <a:pt x="5265" y="187"/>
                </a:lnTo>
                <a:lnTo>
                  <a:pt x="5073" y="155"/>
                </a:lnTo>
                <a:lnTo>
                  <a:pt x="4983" y="135"/>
                </a:lnTo>
                <a:lnTo>
                  <a:pt x="4918" y="129"/>
                </a:lnTo>
                <a:lnTo>
                  <a:pt x="4848" y="129"/>
                </a:lnTo>
                <a:lnTo>
                  <a:pt x="4770" y="142"/>
                </a:lnTo>
                <a:lnTo>
                  <a:pt x="4687" y="174"/>
                </a:lnTo>
                <a:lnTo>
                  <a:pt x="4565" y="213"/>
                </a:lnTo>
                <a:lnTo>
                  <a:pt x="4545" y="225"/>
                </a:lnTo>
                <a:lnTo>
                  <a:pt x="4539" y="232"/>
                </a:lnTo>
                <a:lnTo>
                  <a:pt x="4507" y="245"/>
                </a:lnTo>
                <a:lnTo>
                  <a:pt x="4481" y="264"/>
                </a:lnTo>
                <a:lnTo>
                  <a:pt x="4455" y="283"/>
                </a:lnTo>
                <a:lnTo>
                  <a:pt x="4378" y="309"/>
                </a:lnTo>
                <a:lnTo>
                  <a:pt x="4295" y="341"/>
                </a:lnTo>
                <a:lnTo>
                  <a:pt x="4288" y="341"/>
                </a:lnTo>
                <a:lnTo>
                  <a:pt x="4275" y="348"/>
                </a:lnTo>
                <a:lnTo>
                  <a:pt x="4243" y="373"/>
                </a:lnTo>
                <a:lnTo>
                  <a:pt x="4237" y="380"/>
                </a:lnTo>
                <a:lnTo>
                  <a:pt x="5433" y="495"/>
                </a:lnTo>
                <a:lnTo>
                  <a:pt x="4301" y="386"/>
                </a:lnTo>
                <a:lnTo>
                  <a:pt x="4288" y="380"/>
                </a:lnTo>
                <a:lnTo>
                  <a:pt x="4275" y="380"/>
                </a:lnTo>
                <a:lnTo>
                  <a:pt x="4275" y="386"/>
                </a:lnTo>
                <a:lnTo>
                  <a:pt x="4275" y="393"/>
                </a:lnTo>
                <a:lnTo>
                  <a:pt x="4282" y="393"/>
                </a:lnTo>
                <a:lnTo>
                  <a:pt x="4295" y="393"/>
                </a:lnTo>
                <a:lnTo>
                  <a:pt x="4308" y="399"/>
                </a:lnTo>
                <a:lnTo>
                  <a:pt x="4314" y="399"/>
                </a:lnTo>
                <a:lnTo>
                  <a:pt x="4314" y="393"/>
                </a:lnTo>
                <a:lnTo>
                  <a:pt x="4308" y="393"/>
                </a:lnTo>
                <a:lnTo>
                  <a:pt x="4308" y="386"/>
                </a:lnTo>
                <a:lnTo>
                  <a:pt x="4301" y="386"/>
                </a:lnTo>
                <a:lnTo>
                  <a:pt x="5433" y="495"/>
                </a:lnTo>
                <a:lnTo>
                  <a:pt x="3787" y="283"/>
                </a:lnTo>
                <a:lnTo>
                  <a:pt x="3793" y="290"/>
                </a:lnTo>
                <a:lnTo>
                  <a:pt x="3793" y="277"/>
                </a:lnTo>
                <a:lnTo>
                  <a:pt x="3787" y="277"/>
                </a:lnTo>
                <a:lnTo>
                  <a:pt x="3787" y="283"/>
                </a:lnTo>
                <a:lnTo>
                  <a:pt x="5433" y="495"/>
                </a:lnTo>
                <a:lnTo>
                  <a:pt x="3543" y="386"/>
                </a:lnTo>
                <a:lnTo>
                  <a:pt x="3498" y="386"/>
                </a:lnTo>
                <a:lnTo>
                  <a:pt x="3485" y="386"/>
                </a:lnTo>
                <a:lnTo>
                  <a:pt x="3478" y="393"/>
                </a:lnTo>
                <a:lnTo>
                  <a:pt x="3465" y="405"/>
                </a:lnTo>
                <a:lnTo>
                  <a:pt x="3459" y="405"/>
                </a:lnTo>
                <a:lnTo>
                  <a:pt x="3465" y="405"/>
                </a:lnTo>
                <a:lnTo>
                  <a:pt x="3491" y="399"/>
                </a:lnTo>
                <a:lnTo>
                  <a:pt x="3517" y="399"/>
                </a:lnTo>
                <a:lnTo>
                  <a:pt x="3568" y="399"/>
                </a:lnTo>
                <a:lnTo>
                  <a:pt x="3626" y="405"/>
                </a:lnTo>
                <a:lnTo>
                  <a:pt x="3703" y="412"/>
                </a:lnTo>
                <a:lnTo>
                  <a:pt x="3665" y="405"/>
                </a:lnTo>
                <a:lnTo>
                  <a:pt x="3620" y="399"/>
                </a:lnTo>
                <a:lnTo>
                  <a:pt x="3543" y="386"/>
                </a:lnTo>
                <a:lnTo>
                  <a:pt x="5433" y="495"/>
                </a:lnTo>
                <a:lnTo>
                  <a:pt x="4005" y="251"/>
                </a:lnTo>
                <a:lnTo>
                  <a:pt x="4012" y="245"/>
                </a:lnTo>
                <a:lnTo>
                  <a:pt x="4012" y="238"/>
                </a:lnTo>
                <a:lnTo>
                  <a:pt x="3999" y="245"/>
                </a:lnTo>
                <a:lnTo>
                  <a:pt x="3999" y="251"/>
                </a:lnTo>
                <a:lnTo>
                  <a:pt x="4005" y="251"/>
                </a:lnTo>
                <a:lnTo>
                  <a:pt x="5433" y="495"/>
                </a:lnTo>
                <a:lnTo>
                  <a:pt x="4790" y="495"/>
                </a:lnTo>
                <a:lnTo>
                  <a:pt x="4803" y="489"/>
                </a:lnTo>
                <a:lnTo>
                  <a:pt x="4796" y="489"/>
                </a:lnTo>
                <a:lnTo>
                  <a:pt x="4777" y="483"/>
                </a:lnTo>
                <a:lnTo>
                  <a:pt x="4764" y="483"/>
                </a:lnTo>
                <a:lnTo>
                  <a:pt x="4738" y="495"/>
                </a:lnTo>
                <a:lnTo>
                  <a:pt x="4687" y="515"/>
                </a:lnTo>
                <a:lnTo>
                  <a:pt x="4668" y="521"/>
                </a:lnTo>
                <a:lnTo>
                  <a:pt x="4655" y="528"/>
                </a:lnTo>
                <a:lnTo>
                  <a:pt x="4635" y="528"/>
                </a:lnTo>
                <a:lnTo>
                  <a:pt x="4623" y="521"/>
                </a:lnTo>
                <a:lnTo>
                  <a:pt x="4545" y="515"/>
                </a:lnTo>
                <a:lnTo>
                  <a:pt x="4500" y="502"/>
                </a:lnTo>
                <a:lnTo>
                  <a:pt x="4436" y="489"/>
                </a:lnTo>
                <a:lnTo>
                  <a:pt x="4398" y="476"/>
                </a:lnTo>
                <a:lnTo>
                  <a:pt x="4378" y="470"/>
                </a:lnTo>
                <a:lnTo>
                  <a:pt x="4365" y="470"/>
                </a:lnTo>
                <a:lnTo>
                  <a:pt x="4365" y="483"/>
                </a:lnTo>
                <a:lnTo>
                  <a:pt x="4378" y="489"/>
                </a:lnTo>
                <a:lnTo>
                  <a:pt x="4398" y="489"/>
                </a:lnTo>
                <a:lnTo>
                  <a:pt x="4410" y="489"/>
                </a:lnTo>
                <a:lnTo>
                  <a:pt x="4417" y="495"/>
                </a:lnTo>
                <a:lnTo>
                  <a:pt x="4423" y="502"/>
                </a:lnTo>
                <a:lnTo>
                  <a:pt x="4449" y="502"/>
                </a:lnTo>
                <a:lnTo>
                  <a:pt x="4468" y="508"/>
                </a:lnTo>
                <a:lnTo>
                  <a:pt x="4507" y="521"/>
                </a:lnTo>
                <a:lnTo>
                  <a:pt x="4552" y="521"/>
                </a:lnTo>
                <a:lnTo>
                  <a:pt x="4590" y="528"/>
                </a:lnTo>
                <a:lnTo>
                  <a:pt x="4616" y="528"/>
                </a:lnTo>
                <a:lnTo>
                  <a:pt x="4603" y="540"/>
                </a:lnTo>
                <a:lnTo>
                  <a:pt x="4590" y="540"/>
                </a:lnTo>
                <a:lnTo>
                  <a:pt x="4552" y="553"/>
                </a:lnTo>
                <a:lnTo>
                  <a:pt x="4526" y="560"/>
                </a:lnTo>
                <a:lnTo>
                  <a:pt x="4520" y="566"/>
                </a:lnTo>
                <a:lnTo>
                  <a:pt x="4513" y="566"/>
                </a:lnTo>
                <a:lnTo>
                  <a:pt x="4488" y="553"/>
                </a:lnTo>
                <a:lnTo>
                  <a:pt x="4468" y="547"/>
                </a:lnTo>
                <a:lnTo>
                  <a:pt x="4462" y="547"/>
                </a:lnTo>
                <a:lnTo>
                  <a:pt x="4462" y="553"/>
                </a:lnTo>
                <a:lnTo>
                  <a:pt x="4481" y="560"/>
                </a:lnTo>
                <a:lnTo>
                  <a:pt x="4494" y="566"/>
                </a:lnTo>
                <a:lnTo>
                  <a:pt x="4494" y="579"/>
                </a:lnTo>
                <a:lnTo>
                  <a:pt x="4488" y="585"/>
                </a:lnTo>
                <a:lnTo>
                  <a:pt x="4481" y="592"/>
                </a:lnTo>
                <a:lnTo>
                  <a:pt x="4462" y="598"/>
                </a:lnTo>
                <a:lnTo>
                  <a:pt x="4449" y="598"/>
                </a:lnTo>
                <a:lnTo>
                  <a:pt x="4436" y="598"/>
                </a:lnTo>
                <a:lnTo>
                  <a:pt x="4423" y="592"/>
                </a:lnTo>
                <a:lnTo>
                  <a:pt x="4410" y="585"/>
                </a:lnTo>
                <a:lnTo>
                  <a:pt x="4404" y="579"/>
                </a:lnTo>
                <a:lnTo>
                  <a:pt x="4398" y="566"/>
                </a:lnTo>
                <a:lnTo>
                  <a:pt x="4385" y="566"/>
                </a:lnTo>
                <a:lnTo>
                  <a:pt x="4346" y="566"/>
                </a:lnTo>
                <a:lnTo>
                  <a:pt x="4314" y="560"/>
                </a:lnTo>
                <a:lnTo>
                  <a:pt x="4250" y="547"/>
                </a:lnTo>
                <a:lnTo>
                  <a:pt x="4205" y="540"/>
                </a:lnTo>
                <a:lnTo>
                  <a:pt x="4179" y="534"/>
                </a:lnTo>
                <a:lnTo>
                  <a:pt x="4153" y="528"/>
                </a:lnTo>
                <a:lnTo>
                  <a:pt x="4147" y="521"/>
                </a:lnTo>
                <a:lnTo>
                  <a:pt x="4160" y="521"/>
                </a:lnTo>
                <a:lnTo>
                  <a:pt x="4205" y="521"/>
                </a:lnTo>
                <a:lnTo>
                  <a:pt x="4237" y="521"/>
                </a:lnTo>
                <a:lnTo>
                  <a:pt x="4288" y="521"/>
                </a:lnTo>
                <a:lnTo>
                  <a:pt x="4333" y="528"/>
                </a:lnTo>
                <a:lnTo>
                  <a:pt x="4359" y="534"/>
                </a:lnTo>
                <a:lnTo>
                  <a:pt x="4404" y="547"/>
                </a:lnTo>
                <a:lnTo>
                  <a:pt x="4423" y="547"/>
                </a:lnTo>
                <a:lnTo>
                  <a:pt x="4443" y="553"/>
                </a:lnTo>
                <a:lnTo>
                  <a:pt x="4449" y="560"/>
                </a:lnTo>
                <a:lnTo>
                  <a:pt x="4449" y="553"/>
                </a:lnTo>
                <a:lnTo>
                  <a:pt x="4449" y="547"/>
                </a:lnTo>
                <a:lnTo>
                  <a:pt x="4423" y="534"/>
                </a:lnTo>
                <a:lnTo>
                  <a:pt x="4398" y="528"/>
                </a:lnTo>
                <a:lnTo>
                  <a:pt x="4353" y="521"/>
                </a:lnTo>
                <a:lnTo>
                  <a:pt x="4320" y="521"/>
                </a:lnTo>
                <a:lnTo>
                  <a:pt x="4288" y="521"/>
                </a:lnTo>
                <a:lnTo>
                  <a:pt x="4275" y="521"/>
                </a:lnTo>
                <a:lnTo>
                  <a:pt x="4256" y="521"/>
                </a:lnTo>
                <a:lnTo>
                  <a:pt x="4250" y="515"/>
                </a:lnTo>
                <a:lnTo>
                  <a:pt x="4243" y="515"/>
                </a:lnTo>
                <a:lnTo>
                  <a:pt x="4218" y="515"/>
                </a:lnTo>
                <a:lnTo>
                  <a:pt x="4198" y="521"/>
                </a:lnTo>
                <a:lnTo>
                  <a:pt x="4192" y="521"/>
                </a:lnTo>
                <a:lnTo>
                  <a:pt x="4192" y="515"/>
                </a:lnTo>
                <a:lnTo>
                  <a:pt x="4205" y="502"/>
                </a:lnTo>
                <a:lnTo>
                  <a:pt x="4224" y="489"/>
                </a:lnTo>
                <a:lnTo>
                  <a:pt x="4256" y="476"/>
                </a:lnTo>
                <a:lnTo>
                  <a:pt x="4301" y="457"/>
                </a:lnTo>
                <a:lnTo>
                  <a:pt x="4320" y="450"/>
                </a:lnTo>
                <a:lnTo>
                  <a:pt x="4333" y="438"/>
                </a:lnTo>
                <a:lnTo>
                  <a:pt x="4359" y="425"/>
                </a:lnTo>
                <a:lnTo>
                  <a:pt x="4398" y="405"/>
                </a:lnTo>
                <a:lnTo>
                  <a:pt x="4404" y="405"/>
                </a:lnTo>
                <a:lnTo>
                  <a:pt x="4410" y="412"/>
                </a:lnTo>
                <a:lnTo>
                  <a:pt x="4417" y="412"/>
                </a:lnTo>
                <a:lnTo>
                  <a:pt x="4417" y="405"/>
                </a:lnTo>
                <a:lnTo>
                  <a:pt x="4423" y="399"/>
                </a:lnTo>
                <a:lnTo>
                  <a:pt x="4481" y="354"/>
                </a:lnTo>
                <a:lnTo>
                  <a:pt x="4391" y="399"/>
                </a:lnTo>
                <a:lnTo>
                  <a:pt x="4333" y="418"/>
                </a:lnTo>
                <a:lnTo>
                  <a:pt x="4301" y="438"/>
                </a:lnTo>
                <a:lnTo>
                  <a:pt x="4263" y="450"/>
                </a:lnTo>
                <a:lnTo>
                  <a:pt x="4160" y="502"/>
                </a:lnTo>
                <a:lnTo>
                  <a:pt x="4173" y="483"/>
                </a:lnTo>
                <a:lnTo>
                  <a:pt x="4147" y="495"/>
                </a:lnTo>
                <a:lnTo>
                  <a:pt x="4108" y="515"/>
                </a:lnTo>
                <a:lnTo>
                  <a:pt x="4076" y="515"/>
                </a:lnTo>
                <a:lnTo>
                  <a:pt x="4038" y="508"/>
                </a:lnTo>
                <a:lnTo>
                  <a:pt x="3973" y="483"/>
                </a:lnTo>
                <a:lnTo>
                  <a:pt x="3915" y="476"/>
                </a:lnTo>
                <a:lnTo>
                  <a:pt x="3890" y="470"/>
                </a:lnTo>
                <a:lnTo>
                  <a:pt x="3864" y="457"/>
                </a:lnTo>
                <a:lnTo>
                  <a:pt x="3774" y="438"/>
                </a:lnTo>
                <a:lnTo>
                  <a:pt x="3684" y="425"/>
                </a:lnTo>
                <a:lnTo>
                  <a:pt x="3639" y="418"/>
                </a:lnTo>
                <a:lnTo>
                  <a:pt x="3588" y="418"/>
                </a:lnTo>
                <a:lnTo>
                  <a:pt x="3504" y="418"/>
                </a:lnTo>
                <a:lnTo>
                  <a:pt x="3472" y="418"/>
                </a:lnTo>
                <a:lnTo>
                  <a:pt x="3453" y="425"/>
                </a:lnTo>
                <a:lnTo>
                  <a:pt x="3427" y="418"/>
                </a:lnTo>
                <a:lnTo>
                  <a:pt x="3401" y="425"/>
                </a:lnTo>
                <a:lnTo>
                  <a:pt x="3388" y="425"/>
                </a:lnTo>
                <a:lnTo>
                  <a:pt x="3369" y="425"/>
                </a:lnTo>
                <a:lnTo>
                  <a:pt x="3363" y="418"/>
                </a:lnTo>
                <a:lnTo>
                  <a:pt x="3350" y="418"/>
                </a:lnTo>
                <a:lnTo>
                  <a:pt x="3324" y="418"/>
                </a:lnTo>
                <a:lnTo>
                  <a:pt x="3330" y="412"/>
                </a:lnTo>
                <a:lnTo>
                  <a:pt x="3350" y="405"/>
                </a:lnTo>
                <a:lnTo>
                  <a:pt x="3369" y="399"/>
                </a:lnTo>
                <a:lnTo>
                  <a:pt x="3388" y="399"/>
                </a:lnTo>
                <a:lnTo>
                  <a:pt x="3408" y="405"/>
                </a:lnTo>
                <a:lnTo>
                  <a:pt x="3395" y="399"/>
                </a:lnTo>
                <a:lnTo>
                  <a:pt x="3375" y="393"/>
                </a:lnTo>
                <a:lnTo>
                  <a:pt x="3356" y="393"/>
                </a:lnTo>
                <a:lnTo>
                  <a:pt x="3330" y="399"/>
                </a:lnTo>
                <a:lnTo>
                  <a:pt x="3318" y="399"/>
                </a:lnTo>
                <a:lnTo>
                  <a:pt x="3318" y="412"/>
                </a:lnTo>
                <a:lnTo>
                  <a:pt x="3311" y="412"/>
                </a:lnTo>
                <a:lnTo>
                  <a:pt x="3311" y="418"/>
                </a:lnTo>
                <a:lnTo>
                  <a:pt x="3298" y="412"/>
                </a:lnTo>
                <a:lnTo>
                  <a:pt x="3292" y="412"/>
                </a:lnTo>
                <a:lnTo>
                  <a:pt x="3273" y="418"/>
                </a:lnTo>
                <a:lnTo>
                  <a:pt x="3260" y="418"/>
                </a:lnTo>
                <a:lnTo>
                  <a:pt x="3266" y="425"/>
                </a:lnTo>
                <a:lnTo>
                  <a:pt x="3279" y="431"/>
                </a:lnTo>
                <a:lnTo>
                  <a:pt x="3305" y="431"/>
                </a:lnTo>
                <a:lnTo>
                  <a:pt x="3318" y="431"/>
                </a:lnTo>
                <a:lnTo>
                  <a:pt x="3318" y="438"/>
                </a:lnTo>
                <a:lnTo>
                  <a:pt x="3292" y="438"/>
                </a:lnTo>
                <a:lnTo>
                  <a:pt x="3273" y="450"/>
                </a:lnTo>
                <a:lnTo>
                  <a:pt x="3234" y="457"/>
                </a:lnTo>
                <a:lnTo>
                  <a:pt x="3228" y="457"/>
                </a:lnTo>
                <a:lnTo>
                  <a:pt x="3208" y="470"/>
                </a:lnTo>
                <a:lnTo>
                  <a:pt x="3183" y="476"/>
                </a:lnTo>
                <a:lnTo>
                  <a:pt x="3176" y="476"/>
                </a:lnTo>
                <a:lnTo>
                  <a:pt x="3131" y="489"/>
                </a:lnTo>
                <a:lnTo>
                  <a:pt x="3105" y="508"/>
                </a:lnTo>
                <a:lnTo>
                  <a:pt x="3144" y="495"/>
                </a:lnTo>
                <a:lnTo>
                  <a:pt x="3189" y="483"/>
                </a:lnTo>
                <a:lnTo>
                  <a:pt x="3234" y="476"/>
                </a:lnTo>
                <a:lnTo>
                  <a:pt x="3266" y="470"/>
                </a:lnTo>
                <a:lnTo>
                  <a:pt x="3285" y="470"/>
                </a:lnTo>
                <a:lnTo>
                  <a:pt x="3292" y="476"/>
                </a:lnTo>
                <a:lnTo>
                  <a:pt x="3311" y="476"/>
                </a:lnTo>
                <a:lnTo>
                  <a:pt x="3363" y="483"/>
                </a:lnTo>
                <a:lnTo>
                  <a:pt x="3395" y="489"/>
                </a:lnTo>
                <a:lnTo>
                  <a:pt x="3427" y="495"/>
                </a:lnTo>
                <a:lnTo>
                  <a:pt x="3440" y="502"/>
                </a:lnTo>
                <a:lnTo>
                  <a:pt x="3453" y="502"/>
                </a:lnTo>
                <a:lnTo>
                  <a:pt x="3440" y="502"/>
                </a:lnTo>
                <a:lnTo>
                  <a:pt x="3395" y="502"/>
                </a:lnTo>
                <a:lnTo>
                  <a:pt x="3356" y="508"/>
                </a:lnTo>
                <a:lnTo>
                  <a:pt x="3330" y="515"/>
                </a:lnTo>
                <a:lnTo>
                  <a:pt x="3318" y="521"/>
                </a:lnTo>
                <a:lnTo>
                  <a:pt x="3311" y="521"/>
                </a:lnTo>
                <a:lnTo>
                  <a:pt x="3337" y="521"/>
                </a:lnTo>
                <a:lnTo>
                  <a:pt x="3382" y="515"/>
                </a:lnTo>
                <a:lnTo>
                  <a:pt x="3427" y="515"/>
                </a:lnTo>
                <a:lnTo>
                  <a:pt x="3472" y="515"/>
                </a:lnTo>
                <a:lnTo>
                  <a:pt x="3485" y="521"/>
                </a:lnTo>
                <a:lnTo>
                  <a:pt x="3491" y="521"/>
                </a:lnTo>
                <a:lnTo>
                  <a:pt x="3517" y="528"/>
                </a:lnTo>
                <a:lnTo>
                  <a:pt x="3523" y="534"/>
                </a:lnTo>
                <a:lnTo>
                  <a:pt x="3510" y="521"/>
                </a:lnTo>
                <a:lnTo>
                  <a:pt x="3498" y="515"/>
                </a:lnTo>
                <a:lnTo>
                  <a:pt x="3530" y="515"/>
                </a:lnTo>
                <a:lnTo>
                  <a:pt x="3536" y="508"/>
                </a:lnTo>
                <a:lnTo>
                  <a:pt x="3594" y="508"/>
                </a:lnTo>
                <a:lnTo>
                  <a:pt x="3620" y="515"/>
                </a:lnTo>
                <a:lnTo>
                  <a:pt x="3658" y="515"/>
                </a:lnTo>
                <a:lnTo>
                  <a:pt x="3626" y="502"/>
                </a:lnTo>
                <a:lnTo>
                  <a:pt x="3633" y="495"/>
                </a:lnTo>
                <a:lnTo>
                  <a:pt x="3633" y="489"/>
                </a:lnTo>
                <a:lnTo>
                  <a:pt x="3626" y="489"/>
                </a:lnTo>
                <a:lnTo>
                  <a:pt x="3613" y="495"/>
                </a:lnTo>
                <a:lnTo>
                  <a:pt x="3607" y="495"/>
                </a:lnTo>
                <a:lnTo>
                  <a:pt x="3530" y="495"/>
                </a:lnTo>
                <a:lnTo>
                  <a:pt x="3498" y="495"/>
                </a:lnTo>
                <a:lnTo>
                  <a:pt x="3485" y="502"/>
                </a:lnTo>
                <a:lnTo>
                  <a:pt x="3478" y="502"/>
                </a:lnTo>
                <a:lnTo>
                  <a:pt x="3472" y="495"/>
                </a:lnTo>
                <a:lnTo>
                  <a:pt x="3465" y="489"/>
                </a:lnTo>
                <a:lnTo>
                  <a:pt x="3459" y="483"/>
                </a:lnTo>
                <a:lnTo>
                  <a:pt x="3453" y="476"/>
                </a:lnTo>
                <a:lnTo>
                  <a:pt x="3420" y="476"/>
                </a:lnTo>
                <a:lnTo>
                  <a:pt x="3401" y="476"/>
                </a:lnTo>
                <a:lnTo>
                  <a:pt x="3388" y="476"/>
                </a:lnTo>
                <a:lnTo>
                  <a:pt x="3388" y="470"/>
                </a:lnTo>
                <a:lnTo>
                  <a:pt x="3388" y="457"/>
                </a:lnTo>
                <a:lnTo>
                  <a:pt x="3388" y="450"/>
                </a:lnTo>
                <a:lnTo>
                  <a:pt x="3401" y="450"/>
                </a:lnTo>
                <a:lnTo>
                  <a:pt x="3408" y="457"/>
                </a:lnTo>
                <a:lnTo>
                  <a:pt x="3420" y="450"/>
                </a:lnTo>
                <a:lnTo>
                  <a:pt x="3427" y="444"/>
                </a:lnTo>
                <a:lnTo>
                  <a:pt x="3440" y="444"/>
                </a:lnTo>
                <a:lnTo>
                  <a:pt x="3491" y="444"/>
                </a:lnTo>
                <a:lnTo>
                  <a:pt x="3504" y="450"/>
                </a:lnTo>
                <a:lnTo>
                  <a:pt x="3530" y="450"/>
                </a:lnTo>
                <a:lnTo>
                  <a:pt x="3581" y="457"/>
                </a:lnTo>
                <a:lnTo>
                  <a:pt x="3613" y="470"/>
                </a:lnTo>
                <a:lnTo>
                  <a:pt x="3665" y="483"/>
                </a:lnTo>
                <a:lnTo>
                  <a:pt x="3690" y="495"/>
                </a:lnTo>
                <a:lnTo>
                  <a:pt x="3723" y="502"/>
                </a:lnTo>
                <a:lnTo>
                  <a:pt x="3742" y="502"/>
                </a:lnTo>
                <a:lnTo>
                  <a:pt x="3774" y="521"/>
                </a:lnTo>
                <a:lnTo>
                  <a:pt x="3793" y="521"/>
                </a:lnTo>
                <a:lnTo>
                  <a:pt x="3793" y="508"/>
                </a:lnTo>
                <a:lnTo>
                  <a:pt x="3838" y="528"/>
                </a:lnTo>
                <a:lnTo>
                  <a:pt x="3877" y="540"/>
                </a:lnTo>
                <a:lnTo>
                  <a:pt x="3896" y="547"/>
                </a:lnTo>
                <a:lnTo>
                  <a:pt x="3800" y="585"/>
                </a:lnTo>
                <a:lnTo>
                  <a:pt x="3761" y="605"/>
                </a:lnTo>
                <a:lnTo>
                  <a:pt x="3735" y="605"/>
                </a:lnTo>
                <a:lnTo>
                  <a:pt x="3716" y="611"/>
                </a:lnTo>
                <a:lnTo>
                  <a:pt x="3710" y="618"/>
                </a:lnTo>
                <a:lnTo>
                  <a:pt x="3748" y="618"/>
                </a:lnTo>
                <a:lnTo>
                  <a:pt x="3768" y="618"/>
                </a:lnTo>
                <a:lnTo>
                  <a:pt x="3780" y="605"/>
                </a:lnTo>
                <a:lnTo>
                  <a:pt x="3800" y="592"/>
                </a:lnTo>
                <a:lnTo>
                  <a:pt x="3832" y="579"/>
                </a:lnTo>
                <a:lnTo>
                  <a:pt x="3909" y="553"/>
                </a:lnTo>
                <a:lnTo>
                  <a:pt x="3948" y="566"/>
                </a:lnTo>
                <a:lnTo>
                  <a:pt x="3967" y="579"/>
                </a:lnTo>
                <a:lnTo>
                  <a:pt x="3948" y="585"/>
                </a:lnTo>
                <a:lnTo>
                  <a:pt x="3928" y="592"/>
                </a:lnTo>
                <a:lnTo>
                  <a:pt x="3909" y="598"/>
                </a:lnTo>
                <a:lnTo>
                  <a:pt x="3845" y="605"/>
                </a:lnTo>
                <a:lnTo>
                  <a:pt x="3813" y="618"/>
                </a:lnTo>
                <a:lnTo>
                  <a:pt x="3870" y="618"/>
                </a:lnTo>
                <a:lnTo>
                  <a:pt x="3928" y="598"/>
                </a:lnTo>
                <a:lnTo>
                  <a:pt x="3954" y="585"/>
                </a:lnTo>
                <a:lnTo>
                  <a:pt x="3980" y="579"/>
                </a:lnTo>
                <a:lnTo>
                  <a:pt x="3993" y="579"/>
                </a:lnTo>
                <a:lnTo>
                  <a:pt x="4005" y="579"/>
                </a:lnTo>
                <a:lnTo>
                  <a:pt x="4018" y="566"/>
                </a:lnTo>
                <a:lnTo>
                  <a:pt x="4025" y="579"/>
                </a:lnTo>
                <a:lnTo>
                  <a:pt x="4076" y="585"/>
                </a:lnTo>
                <a:lnTo>
                  <a:pt x="4102" y="592"/>
                </a:lnTo>
                <a:lnTo>
                  <a:pt x="4128" y="598"/>
                </a:lnTo>
                <a:lnTo>
                  <a:pt x="4134" y="592"/>
                </a:lnTo>
                <a:lnTo>
                  <a:pt x="4179" y="598"/>
                </a:lnTo>
                <a:lnTo>
                  <a:pt x="4211" y="605"/>
                </a:lnTo>
                <a:lnTo>
                  <a:pt x="4224" y="605"/>
                </a:lnTo>
                <a:lnTo>
                  <a:pt x="4243" y="611"/>
                </a:lnTo>
                <a:lnTo>
                  <a:pt x="4275" y="618"/>
                </a:lnTo>
                <a:lnTo>
                  <a:pt x="4391" y="618"/>
                </a:lnTo>
                <a:lnTo>
                  <a:pt x="4398" y="605"/>
                </a:lnTo>
                <a:lnTo>
                  <a:pt x="4404" y="618"/>
                </a:lnTo>
                <a:lnTo>
                  <a:pt x="4526" y="618"/>
                </a:lnTo>
                <a:lnTo>
                  <a:pt x="4526" y="611"/>
                </a:lnTo>
                <a:lnTo>
                  <a:pt x="4526" y="605"/>
                </a:lnTo>
                <a:lnTo>
                  <a:pt x="4513" y="611"/>
                </a:lnTo>
                <a:lnTo>
                  <a:pt x="4513" y="605"/>
                </a:lnTo>
                <a:lnTo>
                  <a:pt x="4513" y="598"/>
                </a:lnTo>
                <a:lnTo>
                  <a:pt x="4520" y="592"/>
                </a:lnTo>
                <a:lnTo>
                  <a:pt x="4539" y="592"/>
                </a:lnTo>
                <a:lnTo>
                  <a:pt x="4584" y="618"/>
                </a:lnTo>
                <a:lnTo>
                  <a:pt x="4603" y="618"/>
                </a:lnTo>
                <a:lnTo>
                  <a:pt x="4545" y="585"/>
                </a:lnTo>
                <a:lnTo>
                  <a:pt x="4571" y="566"/>
                </a:lnTo>
                <a:lnTo>
                  <a:pt x="4616" y="547"/>
                </a:lnTo>
                <a:lnTo>
                  <a:pt x="4623" y="540"/>
                </a:lnTo>
                <a:lnTo>
                  <a:pt x="4635" y="534"/>
                </a:lnTo>
                <a:lnTo>
                  <a:pt x="4648" y="534"/>
                </a:lnTo>
                <a:lnTo>
                  <a:pt x="4668" y="534"/>
                </a:lnTo>
                <a:lnTo>
                  <a:pt x="4693" y="521"/>
                </a:lnTo>
                <a:lnTo>
                  <a:pt x="4790" y="495"/>
                </a:lnTo>
                <a:lnTo>
                  <a:pt x="5433" y="495"/>
                </a:lnTo>
                <a:lnTo>
                  <a:pt x="3999" y="534"/>
                </a:lnTo>
                <a:lnTo>
                  <a:pt x="3980" y="540"/>
                </a:lnTo>
                <a:lnTo>
                  <a:pt x="3967" y="540"/>
                </a:lnTo>
                <a:lnTo>
                  <a:pt x="3941" y="534"/>
                </a:lnTo>
                <a:lnTo>
                  <a:pt x="3915" y="521"/>
                </a:lnTo>
                <a:lnTo>
                  <a:pt x="3838" y="508"/>
                </a:lnTo>
                <a:lnTo>
                  <a:pt x="3806" y="495"/>
                </a:lnTo>
                <a:lnTo>
                  <a:pt x="3793" y="495"/>
                </a:lnTo>
                <a:lnTo>
                  <a:pt x="3742" y="483"/>
                </a:lnTo>
                <a:lnTo>
                  <a:pt x="3710" y="476"/>
                </a:lnTo>
                <a:lnTo>
                  <a:pt x="3684" y="476"/>
                </a:lnTo>
                <a:lnTo>
                  <a:pt x="3658" y="470"/>
                </a:lnTo>
                <a:lnTo>
                  <a:pt x="3620" y="457"/>
                </a:lnTo>
                <a:lnTo>
                  <a:pt x="3594" y="450"/>
                </a:lnTo>
                <a:lnTo>
                  <a:pt x="3568" y="450"/>
                </a:lnTo>
                <a:lnTo>
                  <a:pt x="3562" y="444"/>
                </a:lnTo>
                <a:lnTo>
                  <a:pt x="3600" y="438"/>
                </a:lnTo>
                <a:lnTo>
                  <a:pt x="3678" y="438"/>
                </a:lnTo>
                <a:lnTo>
                  <a:pt x="3761" y="450"/>
                </a:lnTo>
                <a:lnTo>
                  <a:pt x="3787" y="457"/>
                </a:lnTo>
                <a:lnTo>
                  <a:pt x="3819" y="470"/>
                </a:lnTo>
                <a:lnTo>
                  <a:pt x="3832" y="476"/>
                </a:lnTo>
                <a:lnTo>
                  <a:pt x="3838" y="476"/>
                </a:lnTo>
                <a:lnTo>
                  <a:pt x="3870" y="489"/>
                </a:lnTo>
                <a:lnTo>
                  <a:pt x="3883" y="489"/>
                </a:lnTo>
                <a:lnTo>
                  <a:pt x="3903" y="495"/>
                </a:lnTo>
                <a:lnTo>
                  <a:pt x="4031" y="521"/>
                </a:lnTo>
                <a:lnTo>
                  <a:pt x="4018" y="528"/>
                </a:lnTo>
                <a:lnTo>
                  <a:pt x="3999" y="534"/>
                </a:lnTo>
                <a:lnTo>
                  <a:pt x="5433" y="495"/>
                </a:lnTo>
                <a:lnTo>
                  <a:pt x="4288" y="592"/>
                </a:lnTo>
                <a:lnTo>
                  <a:pt x="4243" y="598"/>
                </a:lnTo>
                <a:lnTo>
                  <a:pt x="4224" y="598"/>
                </a:lnTo>
                <a:lnTo>
                  <a:pt x="4205" y="592"/>
                </a:lnTo>
                <a:lnTo>
                  <a:pt x="4173" y="585"/>
                </a:lnTo>
                <a:lnTo>
                  <a:pt x="4115" y="579"/>
                </a:lnTo>
                <a:lnTo>
                  <a:pt x="4083" y="560"/>
                </a:lnTo>
                <a:lnTo>
                  <a:pt x="4070" y="560"/>
                </a:lnTo>
                <a:lnTo>
                  <a:pt x="4057" y="553"/>
                </a:lnTo>
                <a:lnTo>
                  <a:pt x="4070" y="553"/>
                </a:lnTo>
                <a:lnTo>
                  <a:pt x="4115" y="540"/>
                </a:lnTo>
                <a:lnTo>
                  <a:pt x="4147" y="547"/>
                </a:lnTo>
                <a:lnTo>
                  <a:pt x="4198" y="553"/>
                </a:lnTo>
                <a:lnTo>
                  <a:pt x="4211" y="560"/>
                </a:lnTo>
                <a:lnTo>
                  <a:pt x="4243" y="566"/>
                </a:lnTo>
                <a:lnTo>
                  <a:pt x="4288" y="592"/>
                </a:lnTo>
                <a:lnTo>
                  <a:pt x="4295" y="592"/>
                </a:lnTo>
                <a:lnTo>
                  <a:pt x="4288" y="592"/>
                </a:lnTo>
                <a:lnTo>
                  <a:pt x="5433" y="495"/>
                </a:lnTo>
                <a:lnTo>
                  <a:pt x="4443" y="412"/>
                </a:lnTo>
                <a:lnTo>
                  <a:pt x="4449" y="418"/>
                </a:lnTo>
                <a:lnTo>
                  <a:pt x="4462" y="418"/>
                </a:lnTo>
                <a:lnTo>
                  <a:pt x="4455" y="418"/>
                </a:lnTo>
                <a:lnTo>
                  <a:pt x="4449" y="412"/>
                </a:lnTo>
                <a:lnTo>
                  <a:pt x="4443" y="412"/>
                </a:lnTo>
                <a:lnTo>
                  <a:pt x="5433" y="495"/>
                </a:lnTo>
                <a:lnTo>
                  <a:pt x="3973" y="373"/>
                </a:lnTo>
                <a:lnTo>
                  <a:pt x="3967" y="373"/>
                </a:lnTo>
                <a:lnTo>
                  <a:pt x="3954" y="380"/>
                </a:lnTo>
                <a:lnTo>
                  <a:pt x="3967" y="380"/>
                </a:lnTo>
                <a:lnTo>
                  <a:pt x="3986" y="380"/>
                </a:lnTo>
                <a:lnTo>
                  <a:pt x="4038" y="393"/>
                </a:lnTo>
                <a:lnTo>
                  <a:pt x="4057" y="399"/>
                </a:lnTo>
                <a:lnTo>
                  <a:pt x="4076" y="399"/>
                </a:lnTo>
                <a:lnTo>
                  <a:pt x="4076" y="405"/>
                </a:lnTo>
                <a:lnTo>
                  <a:pt x="4083" y="405"/>
                </a:lnTo>
                <a:lnTo>
                  <a:pt x="4089" y="405"/>
                </a:lnTo>
                <a:lnTo>
                  <a:pt x="4095" y="405"/>
                </a:lnTo>
                <a:lnTo>
                  <a:pt x="4095" y="412"/>
                </a:lnTo>
                <a:lnTo>
                  <a:pt x="4102" y="412"/>
                </a:lnTo>
                <a:lnTo>
                  <a:pt x="4108" y="412"/>
                </a:lnTo>
                <a:lnTo>
                  <a:pt x="4115" y="418"/>
                </a:lnTo>
                <a:lnTo>
                  <a:pt x="4121" y="418"/>
                </a:lnTo>
                <a:lnTo>
                  <a:pt x="4121" y="405"/>
                </a:lnTo>
                <a:lnTo>
                  <a:pt x="4115" y="399"/>
                </a:lnTo>
                <a:lnTo>
                  <a:pt x="4115" y="405"/>
                </a:lnTo>
                <a:lnTo>
                  <a:pt x="4108" y="405"/>
                </a:lnTo>
                <a:lnTo>
                  <a:pt x="4102" y="399"/>
                </a:lnTo>
                <a:lnTo>
                  <a:pt x="4095" y="393"/>
                </a:lnTo>
                <a:lnTo>
                  <a:pt x="4057" y="386"/>
                </a:lnTo>
                <a:lnTo>
                  <a:pt x="4031" y="380"/>
                </a:lnTo>
                <a:lnTo>
                  <a:pt x="3999" y="373"/>
                </a:lnTo>
                <a:lnTo>
                  <a:pt x="3993" y="367"/>
                </a:lnTo>
                <a:lnTo>
                  <a:pt x="3986" y="367"/>
                </a:lnTo>
                <a:lnTo>
                  <a:pt x="3980" y="367"/>
                </a:lnTo>
                <a:lnTo>
                  <a:pt x="3980" y="373"/>
                </a:lnTo>
                <a:lnTo>
                  <a:pt x="3973" y="373"/>
                </a:lnTo>
                <a:lnTo>
                  <a:pt x="5433" y="495"/>
                </a:lnTo>
                <a:lnTo>
                  <a:pt x="2347" y="521"/>
                </a:lnTo>
                <a:lnTo>
                  <a:pt x="2340" y="521"/>
                </a:lnTo>
                <a:lnTo>
                  <a:pt x="2328" y="521"/>
                </a:lnTo>
                <a:lnTo>
                  <a:pt x="2334" y="528"/>
                </a:lnTo>
                <a:lnTo>
                  <a:pt x="2347" y="521"/>
                </a:lnTo>
                <a:lnTo>
                  <a:pt x="5433" y="495"/>
                </a:lnTo>
                <a:lnTo>
                  <a:pt x="2469" y="592"/>
                </a:lnTo>
                <a:lnTo>
                  <a:pt x="2475" y="585"/>
                </a:lnTo>
                <a:lnTo>
                  <a:pt x="2482" y="585"/>
                </a:lnTo>
                <a:lnTo>
                  <a:pt x="2475" y="579"/>
                </a:lnTo>
                <a:lnTo>
                  <a:pt x="2456" y="585"/>
                </a:lnTo>
                <a:lnTo>
                  <a:pt x="2443" y="592"/>
                </a:lnTo>
                <a:lnTo>
                  <a:pt x="2469" y="592"/>
                </a:lnTo>
                <a:lnTo>
                  <a:pt x="5433" y="495"/>
                </a:lnTo>
                <a:lnTo>
                  <a:pt x="2315" y="540"/>
                </a:lnTo>
                <a:lnTo>
                  <a:pt x="2302" y="540"/>
                </a:lnTo>
                <a:lnTo>
                  <a:pt x="2302" y="547"/>
                </a:lnTo>
                <a:lnTo>
                  <a:pt x="2315" y="547"/>
                </a:lnTo>
                <a:lnTo>
                  <a:pt x="2315" y="540"/>
                </a:lnTo>
                <a:lnTo>
                  <a:pt x="5433" y="495"/>
                </a:lnTo>
                <a:lnTo>
                  <a:pt x="2276" y="521"/>
                </a:lnTo>
                <a:lnTo>
                  <a:pt x="2257" y="521"/>
                </a:lnTo>
                <a:lnTo>
                  <a:pt x="2250" y="521"/>
                </a:lnTo>
                <a:lnTo>
                  <a:pt x="2257" y="521"/>
                </a:lnTo>
                <a:lnTo>
                  <a:pt x="2270" y="521"/>
                </a:lnTo>
                <a:lnTo>
                  <a:pt x="2276" y="521"/>
                </a:lnTo>
                <a:lnTo>
                  <a:pt x="5433" y="495"/>
                </a:lnTo>
                <a:lnTo>
                  <a:pt x="2610" y="566"/>
                </a:lnTo>
                <a:lnTo>
                  <a:pt x="2610" y="560"/>
                </a:lnTo>
                <a:lnTo>
                  <a:pt x="2604" y="553"/>
                </a:lnTo>
                <a:lnTo>
                  <a:pt x="2598" y="553"/>
                </a:lnTo>
                <a:lnTo>
                  <a:pt x="2598" y="560"/>
                </a:lnTo>
                <a:lnTo>
                  <a:pt x="2598" y="566"/>
                </a:lnTo>
                <a:lnTo>
                  <a:pt x="2610" y="566"/>
                </a:lnTo>
                <a:lnTo>
                  <a:pt x="5433" y="495"/>
                </a:lnTo>
                <a:lnTo>
                  <a:pt x="2893" y="515"/>
                </a:lnTo>
                <a:lnTo>
                  <a:pt x="2906" y="502"/>
                </a:lnTo>
                <a:lnTo>
                  <a:pt x="2900" y="502"/>
                </a:lnTo>
                <a:lnTo>
                  <a:pt x="2880" y="508"/>
                </a:lnTo>
                <a:lnTo>
                  <a:pt x="2880" y="515"/>
                </a:lnTo>
                <a:lnTo>
                  <a:pt x="2880" y="508"/>
                </a:lnTo>
                <a:lnTo>
                  <a:pt x="2900" y="495"/>
                </a:lnTo>
                <a:lnTo>
                  <a:pt x="2906" y="489"/>
                </a:lnTo>
                <a:lnTo>
                  <a:pt x="2913" y="489"/>
                </a:lnTo>
                <a:lnTo>
                  <a:pt x="2900" y="489"/>
                </a:lnTo>
                <a:lnTo>
                  <a:pt x="2887" y="495"/>
                </a:lnTo>
                <a:lnTo>
                  <a:pt x="2880" y="502"/>
                </a:lnTo>
                <a:lnTo>
                  <a:pt x="2874" y="502"/>
                </a:lnTo>
                <a:lnTo>
                  <a:pt x="2855" y="495"/>
                </a:lnTo>
                <a:lnTo>
                  <a:pt x="2855" y="502"/>
                </a:lnTo>
                <a:lnTo>
                  <a:pt x="2855" y="508"/>
                </a:lnTo>
                <a:lnTo>
                  <a:pt x="2842" y="508"/>
                </a:lnTo>
                <a:lnTo>
                  <a:pt x="2835" y="515"/>
                </a:lnTo>
                <a:lnTo>
                  <a:pt x="2835" y="521"/>
                </a:lnTo>
                <a:lnTo>
                  <a:pt x="2842" y="521"/>
                </a:lnTo>
                <a:lnTo>
                  <a:pt x="2848" y="521"/>
                </a:lnTo>
                <a:lnTo>
                  <a:pt x="2874" y="515"/>
                </a:lnTo>
                <a:lnTo>
                  <a:pt x="2880" y="515"/>
                </a:lnTo>
                <a:lnTo>
                  <a:pt x="2874" y="521"/>
                </a:lnTo>
                <a:lnTo>
                  <a:pt x="2868" y="521"/>
                </a:lnTo>
                <a:lnTo>
                  <a:pt x="2861" y="521"/>
                </a:lnTo>
                <a:lnTo>
                  <a:pt x="2868" y="521"/>
                </a:lnTo>
                <a:lnTo>
                  <a:pt x="2874" y="521"/>
                </a:lnTo>
                <a:lnTo>
                  <a:pt x="2880" y="521"/>
                </a:lnTo>
                <a:lnTo>
                  <a:pt x="2880" y="515"/>
                </a:lnTo>
                <a:lnTo>
                  <a:pt x="2880" y="515"/>
                </a:lnTo>
                <a:lnTo>
                  <a:pt x="2887" y="521"/>
                </a:lnTo>
                <a:lnTo>
                  <a:pt x="2893" y="521"/>
                </a:lnTo>
                <a:lnTo>
                  <a:pt x="2913" y="521"/>
                </a:lnTo>
                <a:lnTo>
                  <a:pt x="2919" y="521"/>
                </a:lnTo>
                <a:lnTo>
                  <a:pt x="2913" y="521"/>
                </a:lnTo>
                <a:lnTo>
                  <a:pt x="2900" y="521"/>
                </a:lnTo>
                <a:lnTo>
                  <a:pt x="2893" y="515"/>
                </a:lnTo>
                <a:lnTo>
                  <a:pt x="5433" y="495"/>
                </a:lnTo>
                <a:lnTo>
                  <a:pt x="2810" y="489"/>
                </a:lnTo>
                <a:lnTo>
                  <a:pt x="2810" y="483"/>
                </a:lnTo>
                <a:lnTo>
                  <a:pt x="2803" y="483"/>
                </a:lnTo>
                <a:lnTo>
                  <a:pt x="2797" y="483"/>
                </a:lnTo>
                <a:lnTo>
                  <a:pt x="2803" y="489"/>
                </a:lnTo>
                <a:lnTo>
                  <a:pt x="2810" y="489"/>
                </a:lnTo>
                <a:lnTo>
                  <a:pt x="5433" y="495"/>
                </a:lnTo>
                <a:lnTo>
                  <a:pt x="2636" y="553"/>
                </a:lnTo>
                <a:lnTo>
                  <a:pt x="2636" y="547"/>
                </a:lnTo>
                <a:lnTo>
                  <a:pt x="2636" y="560"/>
                </a:lnTo>
                <a:lnTo>
                  <a:pt x="2636" y="553"/>
                </a:lnTo>
                <a:lnTo>
                  <a:pt x="5433" y="495"/>
                </a:lnTo>
                <a:lnTo>
                  <a:pt x="2231" y="521"/>
                </a:lnTo>
                <a:lnTo>
                  <a:pt x="2199" y="521"/>
                </a:lnTo>
                <a:lnTo>
                  <a:pt x="2186" y="528"/>
                </a:lnTo>
                <a:lnTo>
                  <a:pt x="2199" y="528"/>
                </a:lnTo>
                <a:lnTo>
                  <a:pt x="2218" y="534"/>
                </a:lnTo>
                <a:lnTo>
                  <a:pt x="2231" y="521"/>
                </a:lnTo>
                <a:lnTo>
                  <a:pt x="5433" y="495"/>
                </a:lnTo>
                <a:lnTo>
                  <a:pt x="2745" y="528"/>
                </a:lnTo>
                <a:lnTo>
                  <a:pt x="2745" y="534"/>
                </a:lnTo>
                <a:lnTo>
                  <a:pt x="2758" y="528"/>
                </a:lnTo>
                <a:lnTo>
                  <a:pt x="2752" y="528"/>
                </a:lnTo>
                <a:lnTo>
                  <a:pt x="2745" y="528"/>
                </a:lnTo>
                <a:lnTo>
                  <a:pt x="5433" y="495"/>
                </a:lnTo>
                <a:lnTo>
                  <a:pt x="2668" y="547"/>
                </a:lnTo>
                <a:lnTo>
                  <a:pt x="2662" y="547"/>
                </a:lnTo>
                <a:lnTo>
                  <a:pt x="2655" y="547"/>
                </a:lnTo>
                <a:lnTo>
                  <a:pt x="2662" y="553"/>
                </a:lnTo>
                <a:lnTo>
                  <a:pt x="2668" y="553"/>
                </a:lnTo>
                <a:lnTo>
                  <a:pt x="2668" y="547"/>
                </a:lnTo>
                <a:lnTo>
                  <a:pt x="5433" y="495"/>
                </a:lnTo>
                <a:lnTo>
                  <a:pt x="2803" y="521"/>
                </a:lnTo>
                <a:lnTo>
                  <a:pt x="2790" y="521"/>
                </a:lnTo>
                <a:lnTo>
                  <a:pt x="2784" y="521"/>
                </a:lnTo>
                <a:lnTo>
                  <a:pt x="2778" y="528"/>
                </a:lnTo>
                <a:lnTo>
                  <a:pt x="2784" y="528"/>
                </a:lnTo>
                <a:lnTo>
                  <a:pt x="2790" y="534"/>
                </a:lnTo>
                <a:lnTo>
                  <a:pt x="2803" y="534"/>
                </a:lnTo>
                <a:lnTo>
                  <a:pt x="2810" y="528"/>
                </a:lnTo>
                <a:lnTo>
                  <a:pt x="2816" y="521"/>
                </a:lnTo>
                <a:lnTo>
                  <a:pt x="2810" y="521"/>
                </a:lnTo>
                <a:lnTo>
                  <a:pt x="2803" y="521"/>
                </a:lnTo>
                <a:lnTo>
                  <a:pt x="5433" y="495"/>
                </a:lnTo>
                <a:lnTo>
                  <a:pt x="1460" y="605"/>
                </a:lnTo>
                <a:lnTo>
                  <a:pt x="1453" y="611"/>
                </a:lnTo>
                <a:lnTo>
                  <a:pt x="1453" y="618"/>
                </a:lnTo>
                <a:lnTo>
                  <a:pt x="1460" y="618"/>
                </a:lnTo>
                <a:lnTo>
                  <a:pt x="1466" y="618"/>
                </a:lnTo>
                <a:lnTo>
                  <a:pt x="1479" y="618"/>
                </a:lnTo>
                <a:lnTo>
                  <a:pt x="1460" y="605"/>
                </a:lnTo>
                <a:lnTo>
                  <a:pt x="5433" y="495"/>
                </a:lnTo>
                <a:lnTo>
                  <a:pt x="161" y="585"/>
                </a:lnTo>
                <a:lnTo>
                  <a:pt x="161" y="592"/>
                </a:lnTo>
                <a:lnTo>
                  <a:pt x="168" y="592"/>
                </a:lnTo>
                <a:lnTo>
                  <a:pt x="168" y="585"/>
                </a:lnTo>
                <a:lnTo>
                  <a:pt x="161" y="585"/>
                </a:lnTo>
                <a:lnTo>
                  <a:pt x="5433" y="495"/>
                </a:lnTo>
                <a:lnTo>
                  <a:pt x="4899" y="450"/>
                </a:lnTo>
                <a:lnTo>
                  <a:pt x="4880" y="476"/>
                </a:lnTo>
                <a:lnTo>
                  <a:pt x="4905" y="476"/>
                </a:lnTo>
                <a:lnTo>
                  <a:pt x="4905" y="470"/>
                </a:lnTo>
                <a:lnTo>
                  <a:pt x="4912" y="450"/>
                </a:lnTo>
                <a:lnTo>
                  <a:pt x="4905" y="450"/>
                </a:lnTo>
                <a:lnTo>
                  <a:pt x="4899" y="450"/>
                </a:lnTo>
                <a:lnTo>
                  <a:pt x="5433" y="495"/>
                </a:lnTo>
                <a:lnTo>
                  <a:pt x="20" y="598"/>
                </a:lnTo>
                <a:lnTo>
                  <a:pt x="65" y="618"/>
                </a:lnTo>
                <a:lnTo>
                  <a:pt x="84" y="618"/>
                </a:lnTo>
                <a:lnTo>
                  <a:pt x="13" y="585"/>
                </a:lnTo>
                <a:lnTo>
                  <a:pt x="20" y="598"/>
                </a:lnTo>
                <a:lnTo>
                  <a:pt x="5433" y="495"/>
                </a:lnTo>
                <a:lnTo>
                  <a:pt x="225" y="585"/>
                </a:lnTo>
                <a:lnTo>
                  <a:pt x="180" y="553"/>
                </a:lnTo>
                <a:lnTo>
                  <a:pt x="161" y="547"/>
                </a:lnTo>
                <a:lnTo>
                  <a:pt x="161" y="553"/>
                </a:lnTo>
                <a:lnTo>
                  <a:pt x="180" y="566"/>
                </a:lnTo>
                <a:lnTo>
                  <a:pt x="206" y="585"/>
                </a:lnTo>
                <a:lnTo>
                  <a:pt x="258" y="618"/>
                </a:lnTo>
                <a:lnTo>
                  <a:pt x="270" y="618"/>
                </a:lnTo>
                <a:lnTo>
                  <a:pt x="245" y="605"/>
                </a:lnTo>
                <a:lnTo>
                  <a:pt x="225" y="585"/>
                </a:lnTo>
                <a:lnTo>
                  <a:pt x="5433" y="495"/>
                </a:lnTo>
                <a:lnTo>
                  <a:pt x="2051" y="483"/>
                </a:lnTo>
                <a:lnTo>
                  <a:pt x="2045" y="483"/>
                </a:lnTo>
                <a:lnTo>
                  <a:pt x="2032" y="489"/>
                </a:lnTo>
                <a:lnTo>
                  <a:pt x="1987" y="483"/>
                </a:lnTo>
                <a:lnTo>
                  <a:pt x="1980" y="489"/>
                </a:lnTo>
                <a:lnTo>
                  <a:pt x="1980" y="495"/>
                </a:lnTo>
                <a:lnTo>
                  <a:pt x="1993" y="495"/>
                </a:lnTo>
                <a:lnTo>
                  <a:pt x="2032" y="495"/>
                </a:lnTo>
                <a:lnTo>
                  <a:pt x="2045" y="489"/>
                </a:lnTo>
                <a:lnTo>
                  <a:pt x="2051" y="483"/>
                </a:lnTo>
                <a:lnTo>
                  <a:pt x="5433" y="495"/>
                </a:lnTo>
                <a:lnTo>
                  <a:pt x="2025" y="592"/>
                </a:lnTo>
                <a:lnTo>
                  <a:pt x="2019" y="592"/>
                </a:lnTo>
                <a:lnTo>
                  <a:pt x="2006" y="592"/>
                </a:lnTo>
                <a:lnTo>
                  <a:pt x="2006" y="598"/>
                </a:lnTo>
                <a:lnTo>
                  <a:pt x="2025" y="592"/>
                </a:lnTo>
                <a:lnTo>
                  <a:pt x="2032" y="592"/>
                </a:lnTo>
                <a:lnTo>
                  <a:pt x="2025" y="592"/>
                </a:lnTo>
                <a:lnTo>
                  <a:pt x="5433" y="495"/>
                </a:lnTo>
                <a:lnTo>
                  <a:pt x="2655" y="579"/>
                </a:lnTo>
                <a:lnTo>
                  <a:pt x="2610" y="585"/>
                </a:lnTo>
                <a:lnTo>
                  <a:pt x="2578" y="598"/>
                </a:lnTo>
                <a:lnTo>
                  <a:pt x="2540" y="598"/>
                </a:lnTo>
                <a:lnTo>
                  <a:pt x="2469" y="605"/>
                </a:lnTo>
                <a:lnTo>
                  <a:pt x="2430" y="611"/>
                </a:lnTo>
                <a:lnTo>
                  <a:pt x="2418" y="611"/>
                </a:lnTo>
                <a:lnTo>
                  <a:pt x="2398" y="611"/>
                </a:lnTo>
                <a:lnTo>
                  <a:pt x="2379" y="605"/>
                </a:lnTo>
                <a:lnTo>
                  <a:pt x="2360" y="605"/>
                </a:lnTo>
                <a:lnTo>
                  <a:pt x="2302" y="605"/>
                </a:lnTo>
                <a:lnTo>
                  <a:pt x="2257" y="592"/>
                </a:lnTo>
                <a:lnTo>
                  <a:pt x="2199" y="579"/>
                </a:lnTo>
                <a:lnTo>
                  <a:pt x="2167" y="566"/>
                </a:lnTo>
                <a:lnTo>
                  <a:pt x="2148" y="560"/>
                </a:lnTo>
                <a:lnTo>
                  <a:pt x="2109" y="553"/>
                </a:lnTo>
                <a:lnTo>
                  <a:pt x="2064" y="547"/>
                </a:lnTo>
                <a:lnTo>
                  <a:pt x="2045" y="540"/>
                </a:lnTo>
                <a:lnTo>
                  <a:pt x="2070" y="553"/>
                </a:lnTo>
                <a:lnTo>
                  <a:pt x="2109" y="560"/>
                </a:lnTo>
                <a:lnTo>
                  <a:pt x="2148" y="579"/>
                </a:lnTo>
                <a:lnTo>
                  <a:pt x="2225" y="598"/>
                </a:lnTo>
                <a:lnTo>
                  <a:pt x="2295" y="618"/>
                </a:lnTo>
                <a:lnTo>
                  <a:pt x="2578" y="618"/>
                </a:lnTo>
                <a:lnTo>
                  <a:pt x="2610" y="598"/>
                </a:lnTo>
                <a:lnTo>
                  <a:pt x="2643" y="585"/>
                </a:lnTo>
                <a:lnTo>
                  <a:pt x="2655" y="585"/>
                </a:lnTo>
                <a:lnTo>
                  <a:pt x="2688" y="598"/>
                </a:lnTo>
                <a:lnTo>
                  <a:pt x="2668" y="579"/>
                </a:lnTo>
                <a:lnTo>
                  <a:pt x="2707" y="566"/>
                </a:lnTo>
                <a:lnTo>
                  <a:pt x="2655" y="579"/>
                </a:lnTo>
                <a:lnTo>
                  <a:pt x="5433" y="495"/>
                </a:lnTo>
                <a:lnTo>
                  <a:pt x="2154" y="528"/>
                </a:lnTo>
                <a:lnTo>
                  <a:pt x="2148" y="528"/>
                </a:lnTo>
                <a:lnTo>
                  <a:pt x="2141" y="528"/>
                </a:lnTo>
                <a:lnTo>
                  <a:pt x="2135" y="528"/>
                </a:lnTo>
                <a:lnTo>
                  <a:pt x="2141" y="534"/>
                </a:lnTo>
                <a:lnTo>
                  <a:pt x="2154" y="528"/>
                </a:lnTo>
                <a:lnTo>
                  <a:pt x="5433" y="495"/>
                </a:lnTo>
                <a:lnTo>
                  <a:pt x="193" y="605"/>
                </a:lnTo>
                <a:lnTo>
                  <a:pt x="187" y="598"/>
                </a:lnTo>
                <a:lnTo>
                  <a:pt x="180" y="598"/>
                </a:lnTo>
                <a:lnTo>
                  <a:pt x="187" y="605"/>
                </a:lnTo>
                <a:lnTo>
                  <a:pt x="200" y="618"/>
                </a:lnTo>
                <a:lnTo>
                  <a:pt x="213" y="618"/>
                </a:lnTo>
                <a:lnTo>
                  <a:pt x="193" y="605"/>
                </a:lnTo>
                <a:lnTo>
                  <a:pt x="5433" y="495"/>
                </a:lnTo>
                <a:lnTo>
                  <a:pt x="4719" y="470"/>
                </a:lnTo>
                <a:lnTo>
                  <a:pt x="4738" y="470"/>
                </a:lnTo>
                <a:lnTo>
                  <a:pt x="4745" y="476"/>
                </a:lnTo>
                <a:lnTo>
                  <a:pt x="4751" y="470"/>
                </a:lnTo>
                <a:lnTo>
                  <a:pt x="4758" y="470"/>
                </a:lnTo>
                <a:lnTo>
                  <a:pt x="4764" y="476"/>
                </a:lnTo>
                <a:lnTo>
                  <a:pt x="4777" y="476"/>
                </a:lnTo>
                <a:lnTo>
                  <a:pt x="4796" y="470"/>
                </a:lnTo>
                <a:lnTo>
                  <a:pt x="4790" y="470"/>
                </a:lnTo>
                <a:lnTo>
                  <a:pt x="4777" y="457"/>
                </a:lnTo>
                <a:lnTo>
                  <a:pt x="4764" y="457"/>
                </a:lnTo>
                <a:lnTo>
                  <a:pt x="4738" y="457"/>
                </a:lnTo>
                <a:lnTo>
                  <a:pt x="4725" y="457"/>
                </a:lnTo>
                <a:lnTo>
                  <a:pt x="4706" y="457"/>
                </a:lnTo>
                <a:lnTo>
                  <a:pt x="4693" y="457"/>
                </a:lnTo>
                <a:lnTo>
                  <a:pt x="4700" y="470"/>
                </a:lnTo>
                <a:lnTo>
                  <a:pt x="4719" y="470"/>
                </a:lnTo>
                <a:lnTo>
                  <a:pt x="5433" y="495"/>
                </a:lnTo>
                <a:lnTo>
                  <a:pt x="4899" y="251"/>
                </a:lnTo>
                <a:lnTo>
                  <a:pt x="4899" y="245"/>
                </a:lnTo>
                <a:lnTo>
                  <a:pt x="4893" y="245"/>
                </a:lnTo>
                <a:lnTo>
                  <a:pt x="4867" y="245"/>
                </a:lnTo>
                <a:lnTo>
                  <a:pt x="4815" y="238"/>
                </a:lnTo>
                <a:lnTo>
                  <a:pt x="4770" y="245"/>
                </a:lnTo>
                <a:lnTo>
                  <a:pt x="4758" y="245"/>
                </a:lnTo>
                <a:lnTo>
                  <a:pt x="4751" y="245"/>
                </a:lnTo>
                <a:lnTo>
                  <a:pt x="4738" y="251"/>
                </a:lnTo>
                <a:lnTo>
                  <a:pt x="4725" y="264"/>
                </a:lnTo>
                <a:lnTo>
                  <a:pt x="4732" y="270"/>
                </a:lnTo>
                <a:lnTo>
                  <a:pt x="4751" y="270"/>
                </a:lnTo>
                <a:lnTo>
                  <a:pt x="4758" y="264"/>
                </a:lnTo>
                <a:lnTo>
                  <a:pt x="4770" y="264"/>
                </a:lnTo>
                <a:lnTo>
                  <a:pt x="4809" y="264"/>
                </a:lnTo>
                <a:lnTo>
                  <a:pt x="4860" y="264"/>
                </a:lnTo>
                <a:lnTo>
                  <a:pt x="4880" y="264"/>
                </a:lnTo>
                <a:lnTo>
                  <a:pt x="4899" y="251"/>
                </a:lnTo>
                <a:lnTo>
                  <a:pt x="5433" y="495"/>
                </a:lnTo>
                <a:lnTo>
                  <a:pt x="4719" y="380"/>
                </a:lnTo>
                <a:lnTo>
                  <a:pt x="4706" y="373"/>
                </a:lnTo>
                <a:lnTo>
                  <a:pt x="4700" y="373"/>
                </a:lnTo>
                <a:lnTo>
                  <a:pt x="4700" y="380"/>
                </a:lnTo>
                <a:lnTo>
                  <a:pt x="4700" y="386"/>
                </a:lnTo>
                <a:lnTo>
                  <a:pt x="4706" y="393"/>
                </a:lnTo>
                <a:lnTo>
                  <a:pt x="4738" y="393"/>
                </a:lnTo>
                <a:lnTo>
                  <a:pt x="4725" y="380"/>
                </a:lnTo>
                <a:lnTo>
                  <a:pt x="4719" y="380"/>
                </a:lnTo>
                <a:lnTo>
                  <a:pt x="5433" y="495"/>
                </a:lnTo>
                <a:lnTo>
                  <a:pt x="5220" y="450"/>
                </a:lnTo>
                <a:lnTo>
                  <a:pt x="5246" y="438"/>
                </a:lnTo>
                <a:lnTo>
                  <a:pt x="5272" y="431"/>
                </a:lnTo>
                <a:lnTo>
                  <a:pt x="5278" y="425"/>
                </a:lnTo>
                <a:lnTo>
                  <a:pt x="5278" y="418"/>
                </a:lnTo>
                <a:lnTo>
                  <a:pt x="5272" y="418"/>
                </a:lnTo>
                <a:lnTo>
                  <a:pt x="5259" y="425"/>
                </a:lnTo>
                <a:lnTo>
                  <a:pt x="5227" y="438"/>
                </a:lnTo>
                <a:lnTo>
                  <a:pt x="5214" y="444"/>
                </a:lnTo>
                <a:lnTo>
                  <a:pt x="5214" y="450"/>
                </a:lnTo>
                <a:lnTo>
                  <a:pt x="5188" y="457"/>
                </a:lnTo>
                <a:lnTo>
                  <a:pt x="5175" y="457"/>
                </a:lnTo>
                <a:lnTo>
                  <a:pt x="5175" y="450"/>
                </a:lnTo>
                <a:lnTo>
                  <a:pt x="5169" y="450"/>
                </a:lnTo>
                <a:lnTo>
                  <a:pt x="5163" y="450"/>
                </a:lnTo>
                <a:lnTo>
                  <a:pt x="5156" y="470"/>
                </a:lnTo>
                <a:lnTo>
                  <a:pt x="5137" y="483"/>
                </a:lnTo>
                <a:lnTo>
                  <a:pt x="5118" y="495"/>
                </a:lnTo>
                <a:lnTo>
                  <a:pt x="5111" y="495"/>
                </a:lnTo>
                <a:lnTo>
                  <a:pt x="5098" y="495"/>
                </a:lnTo>
                <a:lnTo>
                  <a:pt x="5085" y="502"/>
                </a:lnTo>
                <a:lnTo>
                  <a:pt x="5085" y="508"/>
                </a:lnTo>
                <a:lnTo>
                  <a:pt x="5073" y="521"/>
                </a:lnTo>
                <a:lnTo>
                  <a:pt x="5066" y="521"/>
                </a:lnTo>
                <a:lnTo>
                  <a:pt x="5066" y="521"/>
                </a:lnTo>
                <a:lnTo>
                  <a:pt x="5060" y="521"/>
                </a:lnTo>
                <a:lnTo>
                  <a:pt x="5060" y="515"/>
                </a:lnTo>
                <a:lnTo>
                  <a:pt x="5047" y="521"/>
                </a:lnTo>
                <a:lnTo>
                  <a:pt x="5034" y="521"/>
                </a:lnTo>
                <a:lnTo>
                  <a:pt x="5028" y="521"/>
                </a:lnTo>
                <a:lnTo>
                  <a:pt x="5028" y="528"/>
                </a:lnTo>
                <a:lnTo>
                  <a:pt x="5034" y="528"/>
                </a:lnTo>
                <a:lnTo>
                  <a:pt x="5040" y="528"/>
                </a:lnTo>
                <a:lnTo>
                  <a:pt x="5047" y="534"/>
                </a:lnTo>
                <a:lnTo>
                  <a:pt x="5034" y="540"/>
                </a:lnTo>
                <a:lnTo>
                  <a:pt x="5028" y="547"/>
                </a:lnTo>
                <a:lnTo>
                  <a:pt x="5008" y="553"/>
                </a:lnTo>
                <a:lnTo>
                  <a:pt x="5002" y="553"/>
                </a:lnTo>
                <a:lnTo>
                  <a:pt x="4995" y="553"/>
                </a:lnTo>
                <a:lnTo>
                  <a:pt x="4995" y="547"/>
                </a:lnTo>
                <a:lnTo>
                  <a:pt x="5008" y="534"/>
                </a:lnTo>
                <a:lnTo>
                  <a:pt x="4995" y="534"/>
                </a:lnTo>
                <a:lnTo>
                  <a:pt x="4976" y="540"/>
                </a:lnTo>
                <a:lnTo>
                  <a:pt x="4963" y="540"/>
                </a:lnTo>
                <a:lnTo>
                  <a:pt x="4950" y="540"/>
                </a:lnTo>
                <a:lnTo>
                  <a:pt x="4950" y="553"/>
                </a:lnTo>
                <a:lnTo>
                  <a:pt x="4938" y="547"/>
                </a:lnTo>
                <a:lnTo>
                  <a:pt x="4925" y="547"/>
                </a:lnTo>
                <a:lnTo>
                  <a:pt x="4905" y="547"/>
                </a:lnTo>
                <a:lnTo>
                  <a:pt x="4899" y="547"/>
                </a:lnTo>
                <a:lnTo>
                  <a:pt x="4899" y="553"/>
                </a:lnTo>
                <a:lnTo>
                  <a:pt x="4918" y="560"/>
                </a:lnTo>
                <a:lnTo>
                  <a:pt x="4938" y="566"/>
                </a:lnTo>
                <a:lnTo>
                  <a:pt x="4931" y="566"/>
                </a:lnTo>
                <a:lnTo>
                  <a:pt x="4905" y="585"/>
                </a:lnTo>
                <a:lnTo>
                  <a:pt x="4873" y="598"/>
                </a:lnTo>
                <a:lnTo>
                  <a:pt x="4867" y="605"/>
                </a:lnTo>
                <a:lnTo>
                  <a:pt x="4880" y="605"/>
                </a:lnTo>
                <a:lnTo>
                  <a:pt x="4912" y="592"/>
                </a:lnTo>
                <a:lnTo>
                  <a:pt x="4944" y="579"/>
                </a:lnTo>
                <a:lnTo>
                  <a:pt x="4957" y="579"/>
                </a:lnTo>
                <a:lnTo>
                  <a:pt x="4970" y="566"/>
                </a:lnTo>
                <a:lnTo>
                  <a:pt x="4976" y="566"/>
                </a:lnTo>
                <a:lnTo>
                  <a:pt x="4976" y="579"/>
                </a:lnTo>
                <a:lnTo>
                  <a:pt x="4950" y="598"/>
                </a:lnTo>
                <a:lnTo>
                  <a:pt x="4931" y="611"/>
                </a:lnTo>
                <a:lnTo>
                  <a:pt x="4963" y="598"/>
                </a:lnTo>
                <a:lnTo>
                  <a:pt x="4995" y="585"/>
                </a:lnTo>
                <a:lnTo>
                  <a:pt x="5015" y="566"/>
                </a:lnTo>
                <a:lnTo>
                  <a:pt x="5021" y="566"/>
                </a:lnTo>
                <a:lnTo>
                  <a:pt x="5034" y="560"/>
                </a:lnTo>
                <a:lnTo>
                  <a:pt x="5047" y="547"/>
                </a:lnTo>
                <a:lnTo>
                  <a:pt x="5118" y="515"/>
                </a:lnTo>
                <a:lnTo>
                  <a:pt x="5175" y="476"/>
                </a:lnTo>
                <a:lnTo>
                  <a:pt x="5208" y="470"/>
                </a:lnTo>
                <a:lnTo>
                  <a:pt x="5220" y="450"/>
                </a:lnTo>
                <a:lnTo>
                  <a:pt x="5433" y="495"/>
                </a:lnTo>
                <a:lnTo>
                  <a:pt x="4500" y="425"/>
                </a:lnTo>
                <a:lnTo>
                  <a:pt x="4500" y="431"/>
                </a:lnTo>
                <a:lnTo>
                  <a:pt x="4507" y="431"/>
                </a:lnTo>
                <a:lnTo>
                  <a:pt x="4513" y="425"/>
                </a:lnTo>
                <a:lnTo>
                  <a:pt x="4507" y="418"/>
                </a:lnTo>
                <a:lnTo>
                  <a:pt x="4500" y="425"/>
                </a:lnTo>
                <a:lnTo>
                  <a:pt x="5433" y="495"/>
                </a:lnTo>
                <a:lnTo>
                  <a:pt x="5047" y="457"/>
                </a:lnTo>
                <a:lnTo>
                  <a:pt x="5034" y="450"/>
                </a:lnTo>
                <a:lnTo>
                  <a:pt x="5008" y="457"/>
                </a:lnTo>
                <a:lnTo>
                  <a:pt x="5034" y="470"/>
                </a:lnTo>
                <a:lnTo>
                  <a:pt x="5060" y="470"/>
                </a:lnTo>
                <a:lnTo>
                  <a:pt x="5079" y="470"/>
                </a:lnTo>
                <a:lnTo>
                  <a:pt x="5085" y="470"/>
                </a:lnTo>
                <a:lnTo>
                  <a:pt x="5079" y="470"/>
                </a:lnTo>
                <a:lnTo>
                  <a:pt x="5066" y="457"/>
                </a:lnTo>
                <a:lnTo>
                  <a:pt x="5047" y="457"/>
                </a:lnTo>
                <a:lnTo>
                  <a:pt x="5433" y="495"/>
                </a:lnTo>
                <a:lnTo>
                  <a:pt x="4848" y="470"/>
                </a:lnTo>
                <a:lnTo>
                  <a:pt x="4841" y="476"/>
                </a:lnTo>
                <a:lnTo>
                  <a:pt x="4867" y="476"/>
                </a:lnTo>
                <a:lnTo>
                  <a:pt x="4860" y="470"/>
                </a:lnTo>
                <a:lnTo>
                  <a:pt x="4848" y="470"/>
                </a:lnTo>
                <a:lnTo>
                  <a:pt x="5433" y="495"/>
                </a:lnTo>
                <a:lnTo>
                  <a:pt x="3581" y="592"/>
                </a:lnTo>
                <a:lnTo>
                  <a:pt x="3517" y="579"/>
                </a:lnTo>
                <a:lnTo>
                  <a:pt x="3459" y="566"/>
                </a:lnTo>
                <a:lnTo>
                  <a:pt x="3420" y="560"/>
                </a:lnTo>
                <a:lnTo>
                  <a:pt x="3375" y="553"/>
                </a:lnTo>
                <a:lnTo>
                  <a:pt x="3305" y="547"/>
                </a:lnTo>
                <a:lnTo>
                  <a:pt x="3260" y="540"/>
                </a:lnTo>
                <a:lnTo>
                  <a:pt x="3234" y="534"/>
                </a:lnTo>
                <a:lnTo>
                  <a:pt x="3221" y="534"/>
                </a:lnTo>
                <a:lnTo>
                  <a:pt x="3202" y="534"/>
                </a:lnTo>
                <a:lnTo>
                  <a:pt x="3170" y="528"/>
                </a:lnTo>
                <a:lnTo>
                  <a:pt x="3086" y="521"/>
                </a:lnTo>
                <a:lnTo>
                  <a:pt x="3073" y="521"/>
                </a:lnTo>
                <a:lnTo>
                  <a:pt x="3067" y="521"/>
                </a:lnTo>
                <a:lnTo>
                  <a:pt x="3041" y="515"/>
                </a:lnTo>
                <a:lnTo>
                  <a:pt x="2970" y="515"/>
                </a:lnTo>
                <a:lnTo>
                  <a:pt x="2945" y="515"/>
                </a:lnTo>
                <a:lnTo>
                  <a:pt x="2919" y="508"/>
                </a:lnTo>
                <a:lnTo>
                  <a:pt x="2919" y="515"/>
                </a:lnTo>
                <a:lnTo>
                  <a:pt x="2919" y="521"/>
                </a:lnTo>
                <a:lnTo>
                  <a:pt x="2938" y="521"/>
                </a:lnTo>
                <a:lnTo>
                  <a:pt x="2964" y="521"/>
                </a:lnTo>
                <a:lnTo>
                  <a:pt x="2983" y="521"/>
                </a:lnTo>
                <a:lnTo>
                  <a:pt x="2990" y="528"/>
                </a:lnTo>
                <a:lnTo>
                  <a:pt x="2983" y="547"/>
                </a:lnTo>
                <a:lnTo>
                  <a:pt x="2977" y="553"/>
                </a:lnTo>
                <a:lnTo>
                  <a:pt x="3003" y="553"/>
                </a:lnTo>
                <a:lnTo>
                  <a:pt x="3022" y="547"/>
                </a:lnTo>
                <a:lnTo>
                  <a:pt x="3041" y="553"/>
                </a:lnTo>
                <a:lnTo>
                  <a:pt x="3060" y="553"/>
                </a:lnTo>
                <a:lnTo>
                  <a:pt x="3067" y="553"/>
                </a:lnTo>
                <a:lnTo>
                  <a:pt x="3067" y="560"/>
                </a:lnTo>
                <a:lnTo>
                  <a:pt x="3067" y="566"/>
                </a:lnTo>
                <a:lnTo>
                  <a:pt x="3073" y="566"/>
                </a:lnTo>
                <a:lnTo>
                  <a:pt x="3093" y="560"/>
                </a:lnTo>
                <a:lnTo>
                  <a:pt x="3112" y="566"/>
                </a:lnTo>
                <a:lnTo>
                  <a:pt x="3144" y="566"/>
                </a:lnTo>
                <a:lnTo>
                  <a:pt x="3163" y="585"/>
                </a:lnTo>
                <a:lnTo>
                  <a:pt x="3189" y="592"/>
                </a:lnTo>
                <a:lnTo>
                  <a:pt x="3183" y="585"/>
                </a:lnTo>
                <a:lnTo>
                  <a:pt x="3170" y="566"/>
                </a:lnTo>
                <a:lnTo>
                  <a:pt x="3163" y="566"/>
                </a:lnTo>
                <a:lnTo>
                  <a:pt x="3150" y="553"/>
                </a:lnTo>
                <a:lnTo>
                  <a:pt x="3157" y="553"/>
                </a:lnTo>
                <a:lnTo>
                  <a:pt x="3176" y="553"/>
                </a:lnTo>
                <a:lnTo>
                  <a:pt x="3183" y="553"/>
                </a:lnTo>
                <a:lnTo>
                  <a:pt x="3195" y="560"/>
                </a:lnTo>
                <a:lnTo>
                  <a:pt x="3221" y="579"/>
                </a:lnTo>
                <a:lnTo>
                  <a:pt x="3234" y="585"/>
                </a:lnTo>
                <a:lnTo>
                  <a:pt x="3221" y="566"/>
                </a:lnTo>
                <a:lnTo>
                  <a:pt x="3228" y="560"/>
                </a:lnTo>
                <a:lnTo>
                  <a:pt x="3247" y="560"/>
                </a:lnTo>
                <a:lnTo>
                  <a:pt x="3266" y="585"/>
                </a:lnTo>
                <a:lnTo>
                  <a:pt x="3279" y="598"/>
                </a:lnTo>
                <a:lnTo>
                  <a:pt x="3285" y="598"/>
                </a:lnTo>
                <a:lnTo>
                  <a:pt x="3279" y="579"/>
                </a:lnTo>
                <a:lnTo>
                  <a:pt x="3279" y="566"/>
                </a:lnTo>
                <a:lnTo>
                  <a:pt x="3279" y="560"/>
                </a:lnTo>
                <a:lnTo>
                  <a:pt x="3292" y="579"/>
                </a:lnTo>
                <a:lnTo>
                  <a:pt x="3292" y="585"/>
                </a:lnTo>
                <a:lnTo>
                  <a:pt x="3298" y="592"/>
                </a:lnTo>
                <a:lnTo>
                  <a:pt x="3305" y="598"/>
                </a:lnTo>
                <a:lnTo>
                  <a:pt x="3305" y="605"/>
                </a:lnTo>
                <a:lnTo>
                  <a:pt x="3324" y="598"/>
                </a:lnTo>
                <a:lnTo>
                  <a:pt x="3350" y="611"/>
                </a:lnTo>
                <a:lnTo>
                  <a:pt x="3356" y="611"/>
                </a:lnTo>
                <a:lnTo>
                  <a:pt x="3363" y="618"/>
                </a:lnTo>
                <a:lnTo>
                  <a:pt x="3375" y="618"/>
                </a:lnTo>
                <a:lnTo>
                  <a:pt x="3375" y="611"/>
                </a:lnTo>
                <a:lnTo>
                  <a:pt x="3382" y="605"/>
                </a:lnTo>
                <a:lnTo>
                  <a:pt x="3388" y="611"/>
                </a:lnTo>
                <a:lnTo>
                  <a:pt x="3401" y="618"/>
                </a:lnTo>
                <a:lnTo>
                  <a:pt x="3414" y="618"/>
                </a:lnTo>
                <a:lnTo>
                  <a:pt x="3401" y="611"/>
                </a:lnTo>
                <a:lnTo>
                  <a:pt x="3388" y="598"/>
                </a:lnTo>
                <a:lnTo>
                  <a:pt x="3382" y="585"/>
                </a:lnTo>
                <a:lnTo>
                  <a:pt x="3401" y="598"/>
                </a:lnTo>
                <a:lnTo>
                  <a:pt x="3420" y="605"/>
                </a:lnTo>
                <a:lnTo>
                  <a:pt x="3453" y="618"/>
                </a:lnTo>
                <a:lnTo>
                  <a:pt x="3408" y="592"/>
                </a:lnTo>
                <a:lnTo>
                  <a:pt x="3401" y="585"/>
                </a:lnTo>
                <a:lnTo>
                  <a:pt x="3401" y="579"/>
                </a:lnTo>
                <a:lnTo>
                  <a:pt x="3414" y="579"/>
                </a:lnTo>
                <a:lnTo>
                  <a:pt x="3433" y="579"/>
                </a:lnTo>
                <a:lnTo>
                  <a:pt x="3498" y="585"/>
                </a:lnTo>
                <a:lnTo>
                  <a:pt x="3562" y="598"/>
                </a:lnTo>
                <a:lnTo>
                  <a:pt x="3588" y="598"/>
                </a:lnTo>
                <a:lnTo>
                  <a:pt x="3613" y="611"/>
                </a:lnTo>
                <a:lnTo>
                  <a:pt x="3626" y="618"/>
                </a:lnTo>
                <a:lnTo>
                  <a:pt x="3684" y="618"/>
                </a:lnTo>
                <a:lnTo>
                  <a:pt x="3639" y="605"/>
                </a:lnTo>
                <a:lnTo>
                  <a:pt x="3607" y="592"/>
                </a:lnTo>
                <a:lnTo>
                  <a:pt x="3581" y="592"/>
                </a:lnTo>
                <a:lnTo>
                  <a:pt x="5433" y="495"/>
                </a:lnTo>
                <a:lnTo>
                  <a:pt x="3003" y="534"/>
                </a:lnTo>
                <a:lnTo>
                  <a:pt x="3003" y="528"/>
                </a:lnTo>
                <a:lnTo>
                  <a:pt x="3022" y="528"/>
                </a:lnTo>
                <a:lnTo>
                  <a:pt x="3009" y="534"/>
                </a:lnTo>
                <a:lnTo>
                  <a:pt x="3003" y="534"/>
                </a:lnTo>
                <a:lnTo>
                  <a:pt x="5433" y="495"/>
                </a:lnTo>
                <a:lnTo>
                  <a:pt x="3022" y="521"/>
                </a:lnTo>
                <a:lnTo>
                  <a:pt x="3022" y="515"/>
                </a:lnTo>
                <a:lnTo>
                  <a:pt x="3028" y="515"/>
                </a:lnTo>
                <a:lnTo>
                  <a:pt x="3048" y="521"/>
                </a:lnTo>
                <a:lnTo>
                  <a:pt x="3041" y="528"/>
                </a:lnTo>
                <a:lnTo>
                  <a:pt x="3028" y="528"/>
                </a:lnTo>
                <a:lnTo>
                  <a:pt x="3022" y="528"/>
                </a:lnTo>
                <a:lnTo>
                  <a:pt x="3022" y="521"/>
                </a:lnTo>
                <a:lnTo>
                  <a:pt x="5433" y="495"/>
                </a:lnTo>
                <a:lnTo>
                  <a:pt x="3054" y="521"/>
                </a:lnTo>
                <a:lnTo>
                  <a:pt x="3060" y="521"/>
                </a:lnTo>
                <a:lnTo>
                  <a:pt x="3073" y="534"/>
                </a:lnTo>
                <a:lnTo>
                  <a:pt x="3067" y="534"/>
                </a:lnTo>
                <a:lnTo>
                  <a:pt x="3054" y="521"/>
                </a:lnTo>
                <a:lnTo>
                  <a:pt x="5433" y="495"/>
                </a:lnTo>
                <a:lnTo>
                  <a:pt x="3356" y="585"/>
                </a:lnTo>
                <a:lnTo>
                  <a:pt x="3337" y="579"/>
                </a:lnTo>
                <a:lnTo>
                  <a:pt x="3330" y="566"/>
                </a:lnTo>
                <a:lnTo>
                  <a:pt x="3330" y="560"/>
                </a:lnTo>
                <a:lnTo>
                  <a:pt x="3337" y="560"/>
                </a:lnTo>
                <a:lnTo>
                  <a:pt x="3350" y="560"/>
                </a:lnTo>
                <a:lnTo>
                  <a:pt x="3363" y="566"/>
                </a:lnTo>
                <a:lnTo>
                  <a:pt x="3369" y="579"/>
                </a:lnTo>
                <a:lnTo>
                  <a:pt x="3363" y="585"/>
                </a:lnTo>
                <a:lnTo>
                  <a:pt x="3356" y="585"/>
                </a:lnTo>
                <a:lnTo>
                  <a:pt x="5433" y="495"/>
                </a:lnTo>
                <a:lnTo>
                  <a:pt x="4520" y="431"/>
                </a:lnTo>
                <a:lnTo>
                  <a:pt x="4526" y="438"/>
                </a:lnTo>
                <a:lnTo>
                  <a:pt x="4526" y="431"/>
                </a:lnTo>
                <a:lnTo>
                  <a:pt x="4520" y="431"/>
                </a:lnTo>
                <a:lnTo>
                  <a:pt x="5433" y="495"/>
                </a:lnTo>
                <a:lnTo>
                  <a:pt x="4860" y="553"/>
                </a:lnTo>
                <a:lnTo>
                  <a:pt x="4835" y="553"/>
                </a:lnTo>
                <a:lnTo>
                  <a:pt x="4822" y="560"/>
                </a:lnTo>
                <a:lnTo>
                  <a:pt x="4796" y="560"/>
                </a:lnTo>
                <a:lnTo>
                  <a:pt x="4777" y="566"/>
                </a:lnTo>
                <a:lnTo>
                  <a:pt x="4770" y="579"/>
                </a:lnTo>
                <a:lnTo>
                  <a:pt x="4764" y="579"/>
                </a:lnTo>
                <a:lnTo>
                  <a:pt x="4770" y="585"/>
                </a:lnTo>
                <a:lnTo>
                  <a:pt x="4790" y="579"/>
                </a:lnTo>
                <a:lnTo>
                  <a:pt x="4803" y="585"/>
                </a:lnTo>
                <a:lnTo>
                  <a:pt x="4809" y="585"/>
                </a:lnTo>
                <a:lnTo>
                  <a:pt x="4815" y="579"/>
                </a:lnTo>
                <a:lnTo>
                  <a:pt x="4815" y="566"/>
                </a:lnTo>
                <a:lnTo>
                  <a:pt x="4822" y="566"/>
                </a:lnTo>
                <a:lnTo>
                  <a:pt x="4835" y="579"/>
                </a:lnTo>
                <a:lnTo>
                  <a:pt x="4848" y="566"/>
                </a:lnTo>
                <a:lnTo>
                  <a:pt x="4873" y="553"/>
                </a:lnTo>
                <a:lnTo>
                  <a:pt x="4880" y="547"/>
                </a:lnTo>
                <a:lnTo>
                  <a:pt x="4873" y="547"/>
                </a:lnTo>
                <a:lnTo>
                  <a:pt x="4860" y="553"/>
                </a:lnTo>
                <a:lnTo>
                  <a:pt x="5433" y="495"/>
                </a:lnTo>
                <a:lnTo>
                  <a:pt x="5259" y="457"/>
                </a:lnTo>
                <a:lnTo>
                  <a:pt x="5240" y="450"/>
                </a:lnTo>
                <a:lnTo>
                  <a:pt x="5233" y="450"/>
                </a:lnTo>
                <a:lnTo>
                  <a:pt x="5233" y="457"/>
                </a:lnTo>
                <a:lnTo>
                  <a:pt x="5253" y="470"/>
                </a:lnTo>
                <a:lnTo>
                  <a:pt x="5272" y="457"/>
                </a:lnTo>
                <a:lnTo>
                  <a:pt x="5285" y="450"/>
                </a:lnTo>
                <a:lnTo>
                  <a:pt x="5278" y="444"/>
                </a:lnTo>
                <a:lnTo>
                  <a:pt x="5265" y="450"/>
                </a:lnTo>
                <a:lnTo>
                  <a:pt x="5259" y="457"/>
                </a:lnTo>
                <a:lnTo>
                  <a:pt x="5433" y="495"/>
                </a:lnTo>
                <a:lnTo>
                  <a:pt x="4938" y="270"/>
                </a:lnTo>
                <a:lnTo>
                  <a:pt x="4944" y="270"/>
                </a:lnTo>
                <a:lnTo>
                  <a:pt x="4944" y="264"/>
                </a:lnTo>
                <a:lnTo>
                  <a:pt x="4938" y="251"/>
                </a:lnTo>
                <a:lnTo>
                  <a:pt x="4925" y="251"/>
                </a:lnTo>
                <a:lnTo>
                  <a:pt x="4912" y="264"/>
                </a:lnTo>
                <a:lnTo>
                  <a:pt x="4912" y="270"/>
                </a:lnTo>
                <a:lnTo>
                  <a:pt x="4918" y="270"/>
                </a:lnTo>
                <a:lnTo>
                  <a:pt x="4938" y="270"/>
                </a:lnTo>
                <a:lnTo>
                  <a:pt x="5433" y="495"/>
                </a:lnTo>
                <a:lnTo>
                  <a:pt x="3228" y="418"/>
                </a:lnTo>
                <a:lnTo>
                  <a:pt x="3253" y="418"/>
                </a:lnTo>
                <a:lnTo>
                  <a:pt x="3260" y="418"/>
                </a:lnTo>
                <a:lnTo>
                  <a:pt x="3266" y="405"/>
                </a:lnTo>
                <a:lnTo>
                  <a:pt x="3273" y="405"/>
                </a:lnTo>
                <a:lnTo>
                  <a:pt x="3285" y="393"/>
                </a:lnTo>
                <a:lnTo>
                  <a:pt x="3279" y="393"/>
                </a:lnTo>
                <a:lnTo>
                  <a:pt x="3260" y="399"/>
                </a:lnTo>
                <a:lnTo>
                  <a:pt x="3247" y="405"/>
                </a:lnTo>
                <a:lnTo>
                  <a:pt x="3221" y="405"/>
                </a:lnTo>
                <a:lnTo>
                  <a:pt x="3202" y="405"/>
                </a:lnTo>
                <a:lnTo>
                  <a:pt x="3189" y="412"/>
                </a:lnTo>
                <a:lnTo>
                  <a:pt x="3176" y="425"/>
                </a:lnTo>
                <a:lnTo>
                  <a:pt x="3118" y="444"/>
                </a:lnTo>
                <a:lnTo>
                  <a:pt x="3086" y="457"/>
                </a:lnTo>
                <a:lnTo>
                  <a:pt x="3067" y="476"/>
                </a:lnTo>
                <a:lnTo>
                  <a:pt x="3073" y="476"/>
                </a:lnTo>
                <a:lnTo>
                  <a:pt x="3080" y="470"/>
                </a:lnTo>
                <a:lnTo>
                  <a:pt x="3105" y="450"/>
                </a:lnTo>
                <a:lnTo>
                  <a:pt x="3170" y="431"/>
                </a:lnTo>
                <a:lnTo>
                  <a:pt x="3195" y="425"/>
                </a:lnTo>
                <a:lnTo>
                  <a:pt x="3189" y="431"/>
                </a:lnTo>
                <a:lnTo>
                  <a:pt x="3208" y="438"/>
                </a:lnTo>
                <a:lnTo>
                  <a:pt x="3221" y="444"/>
                </a:lnTo>
                <a:lnTo>
                  <a:pt x="3228" y="444"/>
                </a:lnTo>
                <a:lnTo>
                  <a:pt x="3228" y="438"/>
                </a:lnTo>
                <a:lnTo>
                  <a:pt x="3215" y="431"/>
                </a:lnTo>
                <a:lnTo>
                  <a:pt x="3208" y="431"/>
                </a:lnTo>
                <a:lnTo>
                  <a:pt x="3208" y="418"/>
                </a:lnTo>
                <a:lnTo>
                  <a:pt x="3215" y="418"/>
                </a:lnTo>
                <a:lnTo>
                  <a:pt x="3228" y="418"/>
                </a:lnTo>
                <a:lnTo>
                  <a:pt x="5433" y="495"/>
                </a:lnTo>
                <a:lnTo>
                  <a:pt x="2983" y="502"/>
                </a:lnTo>
                <a:lnTo>
                  <a:pt x="2990" y="508"/>
                </a:lnTo>
                <a:lnTo>
                  <a:pt x="2996" y="502"/>
                </a:lnTo>
                <a:lnTo>
                  <a:pt x="2990" y="502"/>
                </a:lnTo>
                <a:lnTo>
                  <a:pt x="2983" y="502"/>
                </a:lnTo>
                <a:lnTo>
                  <a:pt x="5433" y="495"/>
                </a:lnTo>
                <a:lnTo>
                  <a:pt x="3009" y="502"/>
                </a:lnTo>
                <a:lnTo>
                  <a:pt x="3015" y="508"/>
                </a:lnTo>
                <a:lnTo>
                  <a:pt x="3022" y="502"/>
                </a:lnTo>
                <a:lnTo>
                  <a:pt x="3009" y="502"/>
                </a:lnTo>
                <a:lnTo>
                  <a:pt x="3003" y="502"/>
                </a:lnTo>
                <a:lnTo>
                  <a:pt x="3009" y="502"/>
                </a:lnTo>
                <a:lnTo>
                  <a:pt x="5433" y="495"/>
                </a:lnTo>
                <a:lnTo>
                  <a:pt x="3073" y="418"/>
                </a:lnTo>
                <a:lnTo>
                  <a:pt x="3086" y="412"/>
                </a:lnTo>
                <a:lnTo>
                  <a:pt x="3105" y="412"/>
                </a:lnTo>
                <a:lnTo>
                  <a:pt x="3118" y="412"/>
                </a:lnTo>
                <a:lnTo>
                  <a:pt x="3157" y="412"/>
                </a:lnTo>
                <a:lnTo>
                  <a:pt x="3170" y="412"/>
                </a:lnTo>
                <a:lnTo>
                  <a:pt x="3170" y="405"/>
                </a:lnTo>
                <a:lnTo>
                  <a:pt x="3163" y="405"/>
                </a:lnTo>
                <a:lnTo>
                  <a:pt x="3131" y="405"/>
                </a:lnTo>
                <a:lnTo>
                  <a:pt x="3125" y="405"/>
                </a:lnTo>
                <a:lnTo>
                  <a:pt x="3118" y="399"/>
                </a:lnTo>
                <a:lnTo>
                  <a:pt x="3125" y="399"/>
                </a:lnTo>
                <a:lnTo>
                  <a:pt x="3125" y="393"/>
                </a:lnTo>
                <a:lnTo>
                  <a:pt x="3105" y="399"/>
                </a:lnTo>
                <a:lnTo>
                  <a:pt x="3093" y="399"/>
                </a:lnTo>
                <a:lnTo>
                  <a:pt x="3073" y="405"/>
                </a:lnTo>
                <a:lnTo>
                  <a:pt x="3048" y="405"/>
                </a:lnTo>
                <a:lnTo>
                  <a:pt x="3022" y="412"/>
                </a:lnTo>
                <a:lnTo>
                  <a:pt x="3028" y="418"/>
                </a:lnTo>
                <a:lnTo>
                  <a:pt x="3048" y="412"/>
                </a:lnTo>
                <a:lnTo>
                  <a:pt x="3060" y="412"/>
                </a:lnTo>
                <a:lnTo>
                  <a:pt x="3067" y="412"/>
                </a:lnTo>
                <a:lnTo>
                  <a:pt x="3028" y="425"/>
                </a:lnTo>
                <a:lnTo>
                  <a:pt x="2996" y="444"/>
                </a:lnTo>
                <a:lnTo>
                  <a:pt x="2958" y="457"/>
                </a:lnTo>
                <a:lnTo>
                  <a:pt x="2945" y="476"/>
                </a:lnTo>
                <a:lnTo>
                  <a:pt x="2938" y="476"/>
                </a:lnTo>
                <a:lnTo>
                  <a:pt x="2945" y="476"/>
                </a:lnTo>
                <a:lnTo>
                  <a:pt x="2958" y="476"/>
                </a:lnTo>
                <a:lnTo>
                  <a:pt x="2958" y="470"/>
                </a:lnTo>
                <a:lnTo>
                  <a:pt x="2977" y="457"/>
                </a:lnTo>
                <a:lnTo>
                  <a:pt x="3022" y="444"/>
                </a:lnTo>
                <a:lnTo>
                  <a:pt x="3060" y="425"/>
                </a:lnTo>
                <a:lnTo>
                  <a:pt x="3073" y="418"/>
                </a:lnTo>
                <a:lnTo>
                  <a:pt x="5433" y="495"/>
                </a:lnTo>
                <a:lnTo>
                  <a:pt x="3003" y="405"/>
                </a:lnTo>
                <a:lnTo>
                  <a:pt x="2996" y="405"/>
                </a:lnTo>
                <a:lnTo>
                  <a:pt x="2990" y="405"/>
                </a:lnTo>
                <a:lnTo>
                  <a:pt x="2983" y="405"/>
                </a:lnTo>
                <a:lnTo>
                  <a:pt x="2990" y="412"/>
                </a:lnTo>
                <a:lnTo>
                  <a:pt x="2996" y="412"/>
                </a:lnTo>
                <a:lnTo>
                  <a:pt x="3003" y="405"/>
                </a:lnTo>
                <a:lnTo>
                  <a:pt x="5433" y="495"/>
                </a:lnTo>
                <a:lnTo>
                  <a:pt x="4648" y="450"/>
                </a:lnTo>
                <a:lnTo>
                  <a:pt x="4635" y="444"/>
                </a:lnTo>
                <a:lnTo>
                  <a:pt x="4623" y="444"/>
                </a:lnTo>
                <a:lnTo>
                  <a:pt x="4629" y="450"/>
                </a:lnTo>
                <a:lnTo>
                  <a:pt x="4635" y="457"/>
                </a:lnTo>
                <a:lnTo>
                  <a:pt x="4642" y="457"/>
                </a:lnTo>
                <a:lnTo>
                  <a:pt x="4648" y="470"/>
                </a:lnTo>
                <a:lnTo>
                  <a:pt x="4655" y="470"/>
                </a:lnTo>
                <a:lnTo>
                  <a:pt x="4661" y="457"/>
                </a:lnTo>
                <a:lnTo>
                  <a:pt x="4655" y="450"/>
                </a:lnTo>
                <a:lnTo>
                  <a:pt x="4648" y="450"/>
                </a:lnTo>
                <a:lnTo>
                  <a:pt x="5433" y="495"/>
                </a:lnTo>
                <a:lnTo>
                  <a:pt x="4603" y="444"/>
                </a:lnTo>
                <a:lnTo>
                  <a:pt x="4603" y="450"/>
                </a:lnTo>
                <a:lnTo>
                  <a:pt x="4610" y="450"/>
                </a:lnTo>
                <a:lnTo>
                  <a:pt x="4610" y="444"/>
                </a:lnTo>
                <a:lnTo>
                  <a:pt x="4603" y="444"/>
                </a:lnTo>
                <a:lnTo>
                  <a:pt x="5433" y="495"/>
                </a:lnTo>
                <a:lnTo>
                  <a:pt x="4719" y="290"/>
                </a:lnTo>
                <a:lnTo>
                  <a:pt x="4642" y="296"/>
                </a:lnTo>
                <a:lnTo>
                  <a:pt x="4603" y="309"/>
                </a:lnTo>
                <a:lnTo>
                  <a:pt x="4597" y="309"/>
                </a:lnTo>
                <a:lnTo>
                  <a:pt x="4584" y="315"/>
                </a:lnTo>
                <a:lnTo>
                  <a:pt x="4558" y="315"/>
                </a:lnTo>
                <a:lnTo>
                  <a:pt x="4533" y="328"/>
                </a:lnTo>
                <a:lnTo>
                  <a:pt x="4513" y="341"/>
                </a:lnTo>
                <a:lnTo>
                  <a:pt x="4507" y="341"/>
                </a:lnTo>
                <a:lnTo>
                  <a:pt x="4488" y="328"/>
                </a:lnTo>
                <a:lnTo>
                  <a:pt x="4481" y="328"/>
                </a:lnTo>
                <a:lnTo>
                  <a:pt x="4468" y="328"/>
                </a:lnTo>
                <a:lnTo>
                  <a:pt x="4462" y="335"/>
                </a:lnTo>
                <a:lnTo>
                  <a:pt x="4494" y="348"/>
                </a:lnTo>
                <a:lnTo>
                  <a:pt x="4571" y="373"/>
                </a:lnTo>
                <a:lnTo>
                  <a:pt x="4610" y="373"/>
                </a:lnTo>
                <a:lnTo>
                  <a:pt x="4635" y="380"/>
                </a:lnTo>
                <a:lnTo>
                  <a:pt x="4661" y="373"/>
                </a:lnTo>
                <a:lnTo>
                  <a:pt x="4597" y="367"/>
                </a:lnTo>
                <a:lnTo>
                  <a:pt x="4533" y="341"/>
                </a:lnTo>
                <a:lnTo>
                  <a:pt x="4623" y="309"/>
                </a:lnTo>
                <a:lnTo>
                  <a:pt x="4706" y="296"/>
                </a:lnTo>
                <a:lnTo>
                  <a:pt x="4777" y="290"/>
                </a:lnTo>
                <a:lnTo>
                  <a:pt x="4719" y="290"/>
                </a:lnTo>
                <a:lnTo>
                  <a:pt x="5433" y="495"/>
                </a:lnTo>
                <a:lnTo>
                  <a:pt x="4584" y="444"/>
                </a:lnTo>
                <a:lnTo>
                  <a:pt x="4590" y="450"/>
                </a:lnTo>
                <a:lnTo>
                  <a:pt x="4590" y="444"/>
                </a:lnTo>
                <a:lnTo>
                  <a:pt x="4584" y="444"/>
                </a:lnTo>
                <a:lnTo>
                  <a:pt x="5433" y="495"/>
                </a:lnTo>
                <a:lnTo>
                  <a:pt x="2733" y="534"/>
                </a:lnTo>
                <a:lnTo>
                  <a:pt x="2713" y="534"/>
                </a:lnTo>
                <a:lnTo>
                  <a:pt x="2707" y="534"/>
                </a:lnTo>
                <a:lnTo>
                  <a:pt x="2694" y="547"/>
                </a:lnTo>
                <a:lnTo>
                  <a:pt x="2694" y="553"/>
                </a:lnTo>
                <a:lnTo>
                  <a:pt x="2700" y="547"/>
                </a:lnTo>
                <a:lnTo>
                  <a:pt x="2707" y="540"/>
                </a:lnTo>
                <a:lnTo>
                  <a:pt x="2713" y="540"/>
                </a:lnTo>
                <a:lnTo>
                  <a:pt x="2726" y="534"/>
                </a:lnTo>
                <a:lnTo>
                  <a:pt x="2733" y="534"/>
                </a:lnTo>
                <a:lnTo>
                  <a:pt x="5433" y="495"/>
                </a:lnTo>
                <a:lnTo>
                  <a:pt x="3877" y="238"/>
                </a:lnTo>
                <a:lnTo>
                  <a:pt x="3877" y="232"/>
                </a:lnTo>
                <a:lnTo>
                  <a:pt x="3870" y="232"/>
                </a:lnTo>
                <a:lnTo>
                  <a:pt x="3877" y="238"/>
                </a:lnTo>
                <a:lnTo>
                  <a:pt x="5433" y="495"/>
                </a:lnTo>
                <a:lnTo>
                  <a:pt x="1055" y="103"/>
                </a:lnTo>
                <a:lnTo>
                  <a:pt x="1048" y="116"/>
                </a:lnTo>
                <a:lnTo>
                  <a:pt x="1048" y="123"/>
                </a:lnTo>
                <a:lnTo>
                  <a:pt x="1048" y="129"/>
                </a:lnTo>
                <a:lnTo>
                  <a:pt x="1055" y="116"/>
                </a:lnTo>
                <a:lnTo>
                  <a:pt x="1055" y="103"/>
                </a:lnTo>
                <a:lnTo>
                  <a:pt x="5433" y="495"/>
                </a:lnTo>
                <a:lnTo>
                  <a:pt x="1415" y="502"/>
                </a:lnTo>
                <a:lnTo>
                  <a:pt x="1434" y="508"/>
                </a:lnTo>
                <a:lnTo>
                  <a:pt x="1440" y="502"/>
                </a:lnTo>
                <a:lnTo>
                  <a:pt x="1428" y="495"/>
                </a:lnTo>
                <a:lnTo>
                  <a:pt x="1408" y="489"/>
                </a:lnTo>
                <a:lnTo>
                  <a:pt x="1395" y="489"/>
                </a:lnTo>
                <a:lnTo>
                  <a:pt x="1402" y="495"/>
                </a:lnTo>
                <a:lnTo>
                  <a:pt x="1415" y="502"/>
                </a:lnTo>
                <a:lnTo>
                  <a:pt x="5433" y="495"/>
                </a:lnTo>
                <a:lnTo>
                  <a:pt x="1023" y="116"/>
                </a:lnTo>
                <a:lnTo>
                  <a:pt x="1035" y="123"/>
                </a:lnTo>
                <a:lnTo>
                  <a:pt x="1042" y="123"/>
                </a:lnTo>
                <a:lnTo>
                  <a:pt x="1042" y="116"/>
                </a:lnTo>
                <a:lnTo>
                  <a:pt x="1035" y="110"/>
                </a:lnTo>
                <a:lnTo>
                  <a:pt x="1023" y="110"/>
                </a:lnTo>
                <a:lnTo>
                  <a:pt x="1023" y="116"/>
                </a:lnTo>
                <a:lnTo>
                  <a:pt x="5433" y="495"/>
                </a:lnTo>
                <a:lnTo>
                  <a:pt x="1440" y="33"/>
                </a:lnTo>
                <a:lnTo>
                  <a:pt x="1428" y="26"/>
                </a:lnTo>
                <a:lnTo>
                  <a:pt x="1415" y="20"/>
                </a:lnTo>
                <a:lnTo>
                  <a:pt x="1415" y="26"/>
                </a:lnTo>
                <a:lnTo>
                  <a:pt x="1428" y="39"/>
                </a:lnTo>
                <a:lnTo>
                  <a:pt x="1440" y="33"/>
                </a:lnTo>
                <a:lnTo>
                  <a:pt x="5433" y="495"/>
                </a:lnTo>
                <a:lnTo>
                  <a:pt x="785" y="65"/>
                </a:lnTo>
                <a:lnTo>
                  <a:pt x="785" y="71"/>
                </a:lnTo>
                <a:lnTo>
                  <a:pt x="798" y="65"/>
                </a:lnTo>
                <a:lnTo>
                  <a:pt x="791" y="65"/>
                </a:lnTo>
                <a:lnTo>
                  <a:pt x="785" y="65"/>
                </a:lnTo>
                <a:lnTo>
                  <a:pt x="5433" y="495"/>
                </a:lnTo>
                <a:lnTo>
                  <a:pt x="823" y="71"/>
                </a:lnTo>
                <a:lnTo>
                  <a:pt x="817" y="71"/>
                </a:lnTo>
                <a:lnTo>
                  <a:pt x="830" y="78"/>
                </a:lnTo>
                <a:lnTo>
                  <a:pt x="830" y="71"/>
                </a:lnTo>
                <a:lnTo>
                  <a:pt x="823" y="71"/>
                </a:lnTo>
                <a:lnTo>
                  <a:pt x="5433" y="495"/>
                </a:lnTo>
                <a:lnTo>
                  <a:pt x="1537" y="412"/>
                </a:lnTo>
                <a:lnTo>
                  <a:pt x="1537" y="405"/>
                </a:lnTo>
                <a:lnTo>
                  <a:pt x="1530" y="399"/>
                </a:lnTo>
                <a:lnTo>
                  <a:pt x="1524" y="399"/>
                </a:lnTo>
                <a:lnTo>
                  <a:pt x="1524" y="405"/>
                </a:lnTo>
                <a:lnTo>
                  <a:pt x="1530" y="412"/>
                </a:lnTo>
                <a:lnTo>
                  <a:pt x="1537" y="412"/>
                </a:lnTo>
                <a:lnTo>
                  <a:pt x="5433" y="495"/>
                </a:lnTo>
                <a:lnTo>
                  <a:pt x="1511" y="65"/>
                </a:lnTo>
                <a:lnTo>
                  <a:pt x="1505" y="65"/>
                </a:lnTo>
                <a:lnTo>
                  <a:pt x="1498" y="65"/>
                </a:lnTo>
                <a:lnTo>
                  <a:pt x="1505" y="65"/>
                </a:lnTo>
                <a:lnTo>
                  <a:pt x="1511" y="65"/>
                </a:lnTo>
                <a:lnTo>
                  <a:pt x="5433" y="495"/>
                </a:lnTo>
                <a:lnTo>
                  <a:pt x="1087" y="123"/>
                </a:lnTo>
                <a:lnTo>
                  <a:pt x="1093" y="123"/>
                </a:lnTo>
                <a:lnTo>
                  <a:pt x="1100" y="116"/>
                </a:lnTo>
                <a:lnTo>
                  <a:pt x="1087" y="116"/>
                </a:lnTo>
                <a:lnTo>
                  <a:pt x="1087" y="123"/>
                </a:lnTo>
                <a:lnTo>
                  <a:pt x="5433" y="495"/>
                </a:lnTo>
                <a:lnTo>
                  <a:pt x="1350" y="303"/>
                </a:lnTo>
                <a:lnTo>
                  <a:pt x="1286" y="290"/>
                </a:lnTo>
                <a:lnTo>
                  <a:pt x="1260" y="290"/>
                </a:lnTo>
                <a:lnTo>
                  <a:pt x="1241" y="290"/>
                </a:lnTo>
                <a:lnTo>
                  <a:pt x="1228" y="283"/>
                </a:lnTo>
                <a:lnTo>
                  <a:pt x="1222" y="283"/>
                </a:lnTo>
                <a:lnTo>
                  <a:pt x="1209" y="290"/>
                </a:lnTo>
                <a:lnTo>
                  <a:pt x="1183" y="290"/>
                </a:lnTo>
                <a:lnTo>
                  <a:pt x="1183" y="296"/>
                </a:lnTo>
                <a:lnTo>
                  <a:pt x="1203" y="296"/>
                </a:lnTo>
                <a:lnTo>
                  <a:pt x="1312" y="309"/>
                </a:lnTo>
                <a:lnTo>
                  <a:pt x="1363" y="309"/>
                </a:lnTo>
                <a:lnTo>
                  <a:pt x="1395" y="309"/>
                </a:lnTo>
                <a:lnTo>
                  <a:pt x="1395" y="309"/>
                </a:lnTo>
                <a:lnTo>
                  <a:pt x="1370" y="309"/>
                </a:lnTo>
                <a:lnTo>
                  <a:pt x="1350" y="303"/>
                </a:lnTo>
                <a:lnTo>
                  <a:pt x="5433" y="495"/>
                </a:lnTo>
                <a:lnTo>
                  <a:pt x="939" y="97"/>
                </a:lnTo>
                <a:lnTo>
                  <a:pt x="945" y="97"/>
                </a:lnTo>
                <a:lnTo>
                  <a:pt x="933" y="90"/>
                </a:lnTo>
                <a:lnTo>
                  <a:pt x="926" y="90"/>
                </a:lnTo>
                <a:lnTo>
                  <a:pt x="939" y="97"/>
                </a:lnTo>
                <a:lnTo>
                  <a:pt x="5433" y="495"/>
                </a:lnTo>
                <a:lnTo>
                  <a:pt x="3774" y="187"/>
                </a:lnTo>
                <a:lnTo>
                  <a:pt x="3780" y="187"/>
                </a:lnTo>
                <a:lnTo>
                  <a:pt x="3774" y="180"/>
                </a:lnTo>
                <a:lnTo>
                  <a:pt x="3774" y="187"/>
                </a:lnTo>
                <a:lnTo>
                  <a:pt x="5433" y="495"/>
                </a:lnTo>
                <a:lnTo>
                  <a:pt x="393" y="502"/>
                </a:lnTo>
                <a:lnTo>
                  <a:pt x="386" y="483"/>
                </a:lnTo>
                <a:lnTo>
                  <a:pt x="380" y="483"/>
                </a:lnTo>
                <a:lnTo>
                  <a:pt x="386" y="495"/>
                </a:lnTo>
                <a:lnTo>
                  <a:pt x="393" y="502"/>
                </a:lnTo>
                <a:lnTo>
                  <a:pt x="5433" y="495"/>
                </a:lnTo>
                <a:lnTo>
                  <a:pt x="605" y="547"/>
                </a:lnTo>
                <a:lnTo>
                  <a:pt x="598" y="547"/>
                </a:lnTo>
                <a:lnTo>
                  <a:pt x="598" y="553"/>
                </a:lnTo>
                <a:lnTo>
                  <a:pt x="605" y="547"/>
                </a:lnTo>
                <a:lnTo>
                  <a:pt x="5433" y="495"/>
                </a:lnTo>
                <a:lnTo>
                  <a:pt x="515" y="521"/>
                </a:lnTo>
                <a:lnTo>
                  <a:pt x="515" y="528"/>
                </a:lnTo>
                <a:lnTo>
                  <a:pt x="515" y="534"/>
                </a:lnTo>
                <a:lnTo>
                  <a:pt x="528" y="528"/>
                </a:lnTo>
                <a:lnTo>
                  <a:pt x="521" y="528"/>
                </a:lnTo>
                <a:lnTo>
                  <a:pt x="521" y="521"/>
                </a:lnTo>
                <a:lnTo>
                  <a:pt x="515" y="521"/>
                </a:lnTo>
                <a:lnTo>
                  <a:pt x="5433" y="495"/>
                </a:lnTo>
                <a:lnTo>
                  <a:pt x="450" y="303"/>
                </a:lnTo>
                <a:lnTo>
                  <a:pt x="418" y="296"/>
                </a:lnTo>
                <a:lnTo>
                  <a:pt x="393" y="296"/>
                </a:lnTo>
                <a:lnTo>
                  <a:pt x="373" y="296"/>
                </a:lnTo>
                <a:lnTo>
                  <a:pt x="335" y="290"/>
                </a:lnTo>
                <a:lnTo>
                  <a:pt x="322" y="290"/>
                </a:lnTo>
                <a:lnTo>
                  <a:pt x="309" y="290"/>
                </a:lnTo>
                <a:lnTo>
                  <a:pt x="290" y="283"/>
                </a:lnTo>
                <a:lnTo>
                  <a:pt x="270" y="290"/>
                </a:lnTo>
                <a:lnTo>
                  <a:pt x="283" y="296"/>
                </a:lnTo>
                <a:lnTo>
                  <a:pt x="309" y="296"/>
                </a:lnTo>
                <a:lnTo>
                  <a:pt x="309" y="303"/>
                </a:lnTo>
                <a:lnTo>
                  <a:pt x="309" y="309"/>
                </a:lnTo>
                <a:lnTo>
                  <a:pt x="328" y="315"/>
                </a:lnTo>
                <a:lnTo>
                  <a:pt x="360" y="315"/>
                </a:lnTo>
                <a:lnTo>
                  <a:pt x="386" y="315"/>
                </a:lnTo>
                <a:lnTo>
                  <a:pt x="405" y="315"/>
                </a:lnTo>
                <a:lnTo>
                  <a:pt x="405" y="309"/>
                </a:lnTo>
                <a:lnTo>
                  <a:pt x="386" y="309"/>
                </a:lnTo>
                <a:lnTo>
                  <a:pt x="373" y="309"/>
                </a:lnTo>
                <a:lnTo>
                  <a:pt x="367" y="309"/>
                </a:lnTo>
                <a:lnTo>
                  <a:pt x="348" y="309"/>
                </a:lnTo>
                <a:lnTo>
                  <a:pt x="335" y="309"/>
                </a:lnTo>
                <a:lnTo>
                  <a:pt x="328" y="309"/>
                </a:lnTo>
                <a:lnTo>
                  <a:pt x="322" y="303"/>
                </a:lnTo>
                <a:lnTo>
                  <a:pt x="341" y="303"/>
                </a:lnTo>
                <a:lnTo>
                  <a:pt x="373" y="303"/>
                </a:lnTo>
                <a:lnTo>
                  <a:pt x="412" y="309"/>
                </a:lnTo>
                <a:lnTo>
                  <a:pt x="431" y="309"/>
                </a:lnTo>
                <a:lnTo>
                  <a:pt x="450" y="309"/>
                </a:lnTo>
                <a:lnTo>
                  <a:pt x="463" y="309"/>
                </a:lnTo>
                <a:lnTo>
                  <a:pt x="450" y="303"/>
                </a:lnTo>
                <a:lnTo>
                  <a:pt x="5433" y="495"/>
                </a:lnTo>
                <a:lnTo>
                  <a:pt x="528" y="290"/>
                </a:lnTo>
                <a:lnTo>
                  <a:pt x="553" y="290"/>
                </a:lnTo>
                <a:lnTo>
                  <a:pt x="598" y="290"/>
                </a:lnTo>
                <a:lnTo>
                  <a:pt x="598" y="283"/>
                </a:lnTo>
                <a:lnTo>
                  <a:pt x="605" y="283"/>
                </a:lnTo>
                <a:lnTo>
                  <a:pt x="624" y="283"/>
                </a:lnTo>
                <a:lnTo>
                  <a:pt x="637" y="283"/>
                </a:lnTo>
                <a:lnTo>
                  <a:pt x="630" y="277"/>
                </a:lnTo>
                <a:lnTo>
                  <a:pt x="618" y="277"/>
                </a:lnTo>
                <a:lnTo>
                  <a:pt x="605" y="277"/>
                </a:lnTo>
                <a:lnTo>
                  <a:pt x="592" y="283"/>
                </a:lnTo>
                <a:lnTo>
                  <a:pt x="579" y="283"/>
                </a:lnTo>
                <a:lnTo>
                  <a:pt x="540" y="283"/>
                </a:lnTo>
                <a:lnTo>
                  <a:pt x="515" y="290"/>
                </a:lnTo>
                <a:lnTo>
                  <a:pt x="508" y="290"/>
                </a:lnTo>
                <a:lnTo>
                  <a:pt x="476" y="296"/>
                </a:lnTo>
                <a:lnTo>
                  <a:pt x="515" y="296"/>
                </a:lnTo>
                <a:lnTo>
                  <a:pt x="521" y="296"/>
                </a:lnTo>
                <a:lnTo>
                  <a:pt x="528" y="290"/>
                </a:lnTo>
                <a:lnTo>
                  <a:pt x="5433" y="495"/>
                </a:lnTo>
                <a:lnTo>
                  <a:pt x="926" y="354"/>
                </a:lnTo>
                <a:lnTo>
                  <a:pt x="900" y="341"/>
                </a:lnTo>
                <a:lnTo>
                  <a:pt x="875" y="328"/>
                </a:lnTo>
                <a:lnTo>
                  <a:pt x="843" y="328"/>
                </a:lnTo>
                <a:lnTo>
                  <a:pt x="836" y="328"/>
                </a:lnTo>
                <a:lnTo>
                  <a:pt x="843" y="335"/>
                </a:lnTo>
                <a:lnTo>
                  <a:pt x="862" y="341"/>
                </a:lnTo>
                <a:lnTo>
                  <a:pt x="894" y="367"/>
                </a:lnTo>
                <a:lnTo>
                  <a:pt x="926" y="380"/>
                </a:lnTo>
                <a:lnTo>
                  <a:pt x="965" y="393"/>
                </a:lnTo>
                <a:lnTo>
                  <a:pt x="1138" y="457"/>
                </a:lnTo>
                <a:lnTo>
                  <a:pt x="1203" y="489"/>
                </a:lnTo>
                <a:lnTo>
                  <a:pt x="1235" y="502"/>
                </a:lnTo>
                <a:lnTo>
                  <a:pt x="1241" y="502"/>
                </a:lnTo>
                <a:lnTo>
                  <a:pt x="1068" y="425"/>
                </a:lnTo>
                <a:lnTo>
                  <a:pt x="926" y="354"/>
                </a:lnTo>
                <a:lnTo>
                  <a:pt x="5433" y="495"/>
                </a:lnTo>
                <a:lnTo>
                  <a:pt x="418" y="322"/>
                </a:lnTo>
                <a:lnTo>
                  <a:pt x="412" y="328"/>
                </a:lnTo>
                <a:lnTo>
                  <a:pt x="431" y="322"/>
                </a:lnTo>
                <a:lnTo>
                  <a:pt x="438" y="315"/>
                </a:lnTo>
                <a:lnTo>
                  <a:pt x="425" y="315"/>
                </a:lnTo>
                <a:lnTo>
                  <a:pt x="418" y="322"/>
                </a:lnTo>
                <a:lnTo>
                  <a:pt x="5433" y="495"/>
                </a:lnTo>
                <a:lnTo>
                  <a:pt x="1318" y="508"/>
                </a:lnTo>
                <a:lnTo>
                  <a:pt x="1331" y="495"/>
                </a:lnTo>
                <a:lnTo>
                  <a:pt x="1344" y="489"/>
                </a:lnTo>
                <a:lnTo>
                  <a:pt x="1363" y="489"/>
                </a:lnTo>
                <a:lnTo>
                  <a:pt x="1389" y="495"/>
                </a:lnTo>
                <a:lnTo>
                  <a:pt x="1389" y="489"/>
                </a:lnTo>
                <a:lnTo>
                  <a:pt x="1357" y="476"/>
                </a:lnTo>
                <a:lnTo>
                  <a:pt x="1331" y="470"/>
                </a:lnTo>
                <a:lnTo>
                  <a:pt x="1260" y="444"/>
                </a:lnTo>
                <a:lnTo>
                  <a:pt x="1235" y="444"/>
                </a:lnTo>
                <a:lnTo>
                  <a:pt x="1215" y="438"/>
                </a:lnTo>
                <a:lnTo>
                  <a:pt x="1209" y="431"/>
                </a:lnTo>
                <a:lnTo>
                  <a:pt x="1203" y="438"/>
                </a:lnTo>
                <a:lnTo>
                  <a:pt x="1196" y="444"/>
                </a:lnTo>
                <a:lnTo>
                  <a:pt x="1203" y="444"/>
                </a:lnTo>
                <a:lnTo>
                  <a:pt x="1222" y="450"/>
                </a:lnTo>
                <a:lnTo>
                  <a:pt x="1235" y="450"/>
                </a:lnTo>
                <a:lnTo>
                  <a:pt x="1248" y="450"/>
                </a:lnTo>
                <a:lnTo>
                  <a:pt x="1286" y="470"/>
                </a:lnTo>
                <a:lnTo>
                  <a:pt x="1312" y="476"/>
                </a:lnTo>
                <a:lnTo>
                  <a:pt x="1338" y="476"/>
                </a:lnTo>
                <a:lnTo>
                  <a:pt x="1331" y="489"/>
                </a:lnTo>
                <a:lnTo>
                  <a:pt x="1318" y="502"/>
                </a:lnTo>
                <a:lnTo>
                  <a:pt x="1318" y="508"/>
                </a:lnTo>
                <a:lnTo>
                  <a:pt x="5433" y="495"/>
                </a:lnTo>
                <a:lnTo>
                  <a:pt x="450" y="328"/>
                </a:lnTo>
                <a:lnTo>
                  <a:pt x="470" y="328"/>
                </a:lnTo>
                <a:lnTo>
                  <a:pt x="476" y="328"/>
                </a:lnTo>
                <a:lnTo>
                  <a:pt x="476" y="322"/>
                </a:lnTo>
                <a:lnTo>
                  <a:pt x="470" y="322"/>
                </a:lnTo>
                <a:lnTo>
                  <a:pt x="450" y="322"/>
                </a:lnTo>
                <a:lnTo>
                  <a:pt x="450" y="328"/>
                </a:lnTo>
                <a:lnTo>
                  <a:pt x="444" y="328"/>
                </a:lnTo>
                <a:lnTo>
                  <a:pt x="450" y="328"/>
                </a:lnTo>
                <a:lnTo>
                  <a:pt x="5433" y="495"/>
                </a:lnTo>
                <a:lnTo>
                  <a:pt x="566" y="193"/>
                </a:lnTo>
                <a:lnTo>
                  <a:pt x="547" y="193"/>
                </a:lnTo>
                <a:lnTo>
                  <a:pt x="547" y="200"/>
                </a:lnTo>
                <a:lnTo>
                  <a:pt x="547" y="206"/>
                </a:lnTo>
                <a:lnTo>
                  <a:pt x="553" y="206"/>
                </a:lnTo>
                <a:lnTo>
                  <a:pt x="566" y="193"/>
                </a:lnTo>
                <a:lnTo>
                  <a:pt x="5433" y="495"/>
                </a:lnTo>
                <a:lnTo>
                  <a:pt x="277" y="58"/>
                </a:lnTo>
                <a:lnTo>
                  <a:pt x="270" y="52"/>
                </a:lnTo>
                <a:lnTo>
                  <a:pt x="264" y="52"/>
                </a:lnTo>
                <a:lnTo>
                  <a:pt x="264" y="58"/>
                </a:lnTo>
                <a:lnTo>
                  <a:pt x="277" y="58"/>
                </a:lnTo>
                <a:lnTo>
                  <a:pt x="5433" y="495"/>
                </a:lnTo>
                <a:lnTo>
                  <a:pt x="290" y="450"/>
                </a:lnTo>
                <a:lnTo>
                  <a:pt x="258" y="450"/>
                </a:lnTo>
                <a:lnTo>
                  <a:pt x="245" y="450"/>
                </a:lnTo>
                <a:lnTo>
                  <a:pt x="245" y="457"/>
                </a:lnTo>
                <a:lnTo>
                  <a:pt x="277" y="457"/>
                </a:lnTo>
                <a:lnTo>
                  <a:pt x="290" y="457"/>
                </a:lnTo>
                <a:lnTo>
                  <a:pt x="309" y="450"/>
                </a:lnTo>
                <a:lnTo>
                  <a:pt x="303" y="450"/>
                </a:lnTo>
                <a:lnTo>
                  <a:pt x="290" y="450"/>
                </a:lnTo>
                <a:lnTo>
                  <a:pt x="5433" y="495"/>
                </a:lnTo>
                <a:lnTo>
                  <a:pt x="193" y="213"/>
                </a:lnTo>
                <a:lnTo>
                  <a:pt x="193" y="219"/>
                </a:lnTo>
                <a:lnTo>
                  <a:pt x="206" y="219"/>
                </a:lnTo>
                <a:lnTo>
                  <a:pt x="200" y="213"/>
                </a:lnTo>
                <a:lnTo>
                  <a:pt x="193" y="213"/>
                </a:lnTo>
                <a:lnTo>
                  <a:pt x="5433" y="495"/>
                </a:lnTo>
                <a:lnTo>
                  <a:pt x="225" y="450"/>
                </a:lnTo>
                <a:lnTo>
                  <a:pt x="219" y="457"/>
                </a:lnTo>
                <a:lnTo>
                  <a:pt x="225" y="470"/>
                </a:lnTo>
                <a:lnTo>
                  <a:pt x="238" y="470"/>
                </a:lnTo>
                <a:lnTo>
                  <a:pt x="238" y="457"/>
                </a:lnTo>
                <a:lnTo>
                  <a:pt x="238" y="450"/>
                </a:lnTo>
                <a:lnTo>
                  <a:pt x="225" y="450"/>
                </a:lnTo>
                <a:lnTo>
                  <a:pt x="5433" y="495"/>
                </a:lnTo>
                <a:lnTo>
                  <a:pt x="161" y="225"/>
                </a:lnTo>
                <a:lnTo>
                  <a:pt x="174" y="225"/>
                </a:lnTo>
                <a:lnTo>
                  <a:pt x="168" y="219"/>
                </a:lnTo>
                <a:lnTo>
                  <a:pt x="155" y="225"/>
                </a:lnTo>
                <a:lnTo>
                  <a:pt x="161" y="225"/>
                </a:lnTo>
                <a:lnTo>
                  <a:pt x="5433" y="495"/>
                </a:lnTo>
                <a:lnTo>
                  <a:pt x="78" y="290"/>
                </a:lnTo>
                <a:lnTo>
                  <a:pt x="84" y="296"/>
                </a:lnTo>
                <a:lnTo>
                  <a:pt x="103" y="303"/>
                </a:lnTo>
                <a:lnTo>
                  <a:pt x="129" y="315"/>
                </a:lnTo>
                <a:lnTo>
                  <a:pt x="103" y="309"/>
                </a:lnTo>
                <a:lnTo>
                  <a:pt x="84" y="309"/>
                </a:lnTo>
                <a:lnTo>
                  <a:pt x="71" y="315"/>
                </a:lnTo>
                <a:lnTo>
                  <a:pt x="97" y="322"/>
                </a:lnTo>
                <a:lnTo>
                  <a:pt x="129" y="322"/>
                </a:lnTo>
                <a:lnTo>
                  <a:pt x="161" y="335"/>
                </a:lnTo>
                <a:lnTo>
                  <a:pt x="187" y="348"/>
                </a:lnTo>
                <a:lnTo>
                  <a:pt x="200" y="354"/>
                </a:lnTo>
                <a:lnTo>
                  <a:pt x="219" y="354"/>
                </a:lnTo>
                <a:lnTo>
                  <a:pt x="232" y="367"/>
                </a:lnTo>
                <a:lnTo>
                  <a:pt x="225" y="380"/>
                </a:lnTo>
                <a:lnTo>
                  <a:pt x="238" y="386"/>
                </a:lnTo>
                <a:lnTo>
                  <a:pt x="258" y="380"/>
                </a:lnTo>
                <a:lnTo>
                  <a:pt x="277" y="386"/>
                </a:lnTo>
                <a:lnTo>
                  <a:pt x="290" y="399"/>
                </a:lnTo>
                <a:lnTo>
                  <a:pt x="290" y="393"/>
                </a:lnTo>
                <a:lnTo>
                  <a:pt x="277" y="373"/>
                </a:lnTo>
                <a:lnTo>
                  <a:pt x="270" y="367"/>
                </a:lnTo>
                <a:lnTo>
                  <a:pt x="258" y="354"/>
                </a:lnTo>
                <a:lnTo>
                  <a:pt x="277" y="354"/>
                </a:lnTo>
                <a:lnTo>
                  <a:pt x="322" y="373"/>
                </a:lnTo>
                <a:lnTo>
                  <a:pt x="348" y="367"/>
                </a:lnTo>
                <a:lnTo>
                  <a:pt x="373" y="367"/>
                </a:lnTo>
                <a:lnTo>
                  <a:pt x="405" y="367"/>
                </a:lnTo>
                <a:lnTo>
                  <a:pt x="412" y="367"/>
                </a:lnTo>
                <a:lnTo>
                  <a:pt x="393" y="354"/>
                </a:lnTo>
                <a:lnTo>
                  <a:pt x="367" y="348"/>
                </a:lnTo>
                <a:lnTo>
                  <a:pt x="335" y="348"/>
                </a:lnTo>
                <a:lnTo>
                  <a:pt x="322" y="348"/>
                </a:lnTo>
                <a:lnTo>
                  <a:pt x="315" y="341"/>
                </a:lnTo>
                <a:lnTo>
                  <a:pt x="296" y="341"/>
                </a:lnTo>
                <a:lnTo>
                  <a:pt x="264" y="328"/>
                </a:lnTo>
                <a:lnTo>
                  <a:pt x="219" y="322"/>
                </a:lnTo>
                <a:lnTo>
                  <a:pt x="187" y="315"/>
                </a:lnTo>
                <a:lnTo>
                  <a:pt x="174" y="315"/>
                </a:lnTo>
                <a:lnTo>
                  <a:pt x="168" y="309"/>
                </a:lnTo>
                <a:lnTo>
                  <a:pt x="123" y="303"/>
                </a:lnTo>
                <a:lnTo>
                  <a:pt x="97" y="290"/>
                </a:lnTo>
                <a:lnTo>
                  <a:pt x="84" y="283"/>
                </a:lnTo>
                <a:lnTo>
                  <a:pt x="78" y="283"/>
                </a:lnTo>
                <a:lnTo>
                  <a:pt x="78" y="290"/>
                </a:lnTo>
                <a:lnTo>
                  <a:pt x="5433" y="495"/>
                </a:lnTo>
                <a:lnTo>
                  <a:pt x="309" y="508"/>
                </a:lnTo>
                <a:lnTo>
                  <a:pt x="303" y="508"/>
                </a:lnTo>
                <a:lnTo>
                  <a:pt x="296" y="515"/>
                </a:lnTo>
                <a:lnTo>
                  <a:pt x="303" y="515"/>
                </a:lnTo>
                <a:lnTo>
                  <a:pt x="309" y="508"/>
                </a:lnTo>
                <a:lnTo>
                  <a:pt x="5433" y="495"/>
                </a:lnTo>
                <a:lnTo>
                  <a:pt x="1338" y="20"/>
                </a:lnTo>
                <a:lnTo>
                  <a:pt x="1350" y="20"/>
                </a:lnTo>
                <a:lnTo>
                  <a:pt x="1338" y="7"/>
                </a:lnTo>
                <a:lnTo>
                  <a:pt x="1331" y="7"/>
                </a:lnTo>
                <a:lnTo>
                  <a:pt x="1325" y="13"/>
                </a:lnTo>
                <a:lnTo>
                  <a:pt x="1325" y="20"/>
                </a:lnTo>
                <a:lnTo>
                  <a:pt x="1338" y="20"/>
                </a:lnTo>
                <a:lnTo>
                  <a:pt x="5433" y="495"/>
                </a:lnTo>
                <a:lnTo>
                  <a:pt x="187" y="521"/>
                </a:lnTo>
                <a:lnTo>
                  <a:pt x="180" y="521"/>
                </a:lnTo>
                <a:lnTo>
                  <a:pt x="174" y="521"/>
                </a:lnTo>
                <a:lnTo>
                  <a:pt x="180" y="521"/>
                </a:lnTo>
                <a:lnTo>
                  <a:pt x="187" y="521"/>
                </a:lnTo>
                <a:lnTo>
                  <a:pt x="5433" y="495"/>
                </a:lnTo>
                <a:lnTo>
                  <a:pt x="39" y="206"/>
                </a:lnTo>
                <a:lnTo>
                  <a:pt x="13" y="187"/>
                </a:lnTo>
                <a:lnTo>
                  <a:pt x="0" y="180"/>
                </a:lnTo>
                <a:lnTo>
                  <a:pt x="0" y="193"/>
                </a:lnTo>
                <a:lnTo>
                  <a:pt x="26" y="213"/>
                </a:lnTo>
                <a:lnTo>
                  <a:pt x="65" y="219"/>
                </a:lnTo>
                <a:lnTo>
                  <a:pt x="97" y="225"/>
                </a:lnTo>
                <a:lnTo>
                  <a:pt x="39" y="206"/>
                </a:lnTo>
                <a:lnTo>
                  <a:pt x="5433" y="495"/>
                </a:lnTo>
                <a:lnTo>
                  <a:pt x="778" y="592"/>
                </a:lnTo>
                <a:lnTo>
                  <a:pt x="753" y="585"/>
                </a:lnTo>
                <a:lnTo>
                  <a:pt x="733" y="566"/>
                </a:lnTo>
                <a:lnTo>
                  <a:pt x="708" y="560"/>
                </a:lnTo>
                <a:lnTo>
                  <a:pt x="682" y="560"/>
                </a:lnTo>
                <a:lnTo>
                  <a:pt x="669" y="560"/>
                </a:lnTo>
                <a:lnTo>
                  <a:pt x="650" y="560"/>
                </a:lnTo>
                <a:lnTo>
                  <a:pt x="643" y="553"/>
                </a:lnTo>
                <a:lnTo>
                  <a:pt x="643" y="560"/>
                </a:lnTo>
                <a:lnTo>
                  <a:pt x="650" y="579"/>
                </a:lnTo>
                <a:lnTo>
                  <a:pt x="650" y="585"/>
                </a:lnTo>
                <a:lnTo>
                  <a:pt x="643" y="585"/>
                </a:lnTo>
                <a:lnTo>
                  <a:pt x="630" y="579"/>
                </a:lnTo>
                <a:lnTo>
                  <a:pt x="624" y="579"/>
                </a:lnTo>
                <a:lnTo>
                  <a:pt x="624" y="566"/>
                </a:lnTo>
                <a:lnTo>
                  <a:pt x="624" y="560"/>
                </a:lnTo>
                <a:lnTo>
                  <a:pt x="618" y="553"/>
                </a:lnTo>
                <a:lnTo>
                  <a:pt x="611" y="547"/>
                </a:lnTo>
                <a:lnTo>
                  <a:pt x="605" y="553"/>
                </a:lnTo>
                <a:lnTo>
                  <a:pt x="611" y="560"/>
                </a:lnTo>
                <a:lnTo>
                  <a:pt x="605" y="560"/>
                </a:lnTo>
                <a:lnTo>
                  <a:pt x="598" y="560"/>
                </a:lnTo>
                <a:lnTo>
                  <a:pt x="592" y="553"/>
                </a:lnTo>
                <a:lnTo>
                  <a:pt x="573" y="553"/>
                </a:lnTo>
                <a:lnTo>
                  <a:pt x="547" y="547"/>
                </a:lnTo>
                <a:lnTo>
                  <a:pt x="553" y="540"/>
                </a:lnTo>
                <a:lnTo>
                  <a:pt x="540" y="540"/>
                </a:lnTo>
                <a:lnTo>
                  <a:pt x="534" y="547"/>
                </a:lnTo>
                <a:lnTo>
                  <a:pt x="521" y="553"/>
                </a:lnTo>
                <a:lnTo>
                  <a:pt x="521" y="540"/>
                </a:lnTo>
                <a:lnTo>
                  <a:pt x="515" y="540"/>
                </a:lnTo>
                <a:lnTo>
                  <a:pt x="495" y="540"/>
                </a:lnTo>
                <a:lnTo>
                  <a:pt x="476" y="540"/>
                </a:lnTo>
                <a:lnTo>
                  <a:pt x="438" y="540"/>
                </a:lnTo>
                <a:lnTo>
                  <a:pt x="438" y="534"/>
                </a:lnTo>
                <a:lnTo>
                  <a:pt x="425" y="528"/>
                </a:lnTo>
                <a:lnTo>
                  <a:pt x="418" y="521"/>
                </a:lnTo>
                <a:lnTo>
                  <a:pt x="418" y="521"/>
                </a:lnTo>
                <a:lnTo>
                  <a:pt x="405" y="515"/>
                </a:lnTo>
                <a:lnTo>
                  <a:pt x="405" y="521"/>
                </a:lnTo>
                <a:lnTo>
                  <a:pt x="418" y="528"/>
                </a:lnTo>
                <a:lnTo>
                  <a:pt x="431" y="540"/>
                </a:lnTo>
                <a:lnTo>
                  <a:pt x="425" y="547"/>
                </a:lnTo>
                <a:lnTo>
                  <a:pt x="418" y="547"/>
                </a:lnTo>
                <a:lnTo>
                  <a:pt x="405" y="547"/>
                </a:lnTo>
                <a:lnTo>
                  <a:pt x="386" y="547"/>
                </a:lnTo>
                <a:lnTo>
                  <a:pt x="360" y="553"/>
                </a:lnTo>
                <a:lnTo>
                  <a:pt x="341" y="553"/>
                </a:lnTo>
                <a:lnTo>
                  <a:pt x="328" y="553"/>
                </a:lnTo>
                <a:lnTo>
                  <a:pt x="315" y="553"/>
                </a:lnTo>
                <a:lnTo>
                  <a:pt x="303" y="540"/>
                </a:lnTo>
                <a:lnTo>
                  <a:pt x="303" y="528"/>
                </a:lnTo>
                <a:lnTo>
                  <a:pt x="303" y="521"/>
                </a:lnTo>
                <a:lnTo>
                  <a:pt x="296" y="521"/>
                </a:lnTo>
                <a:lnTo>
                  <a:pt x="283" y="521"/>
                </a:lnTo>
                <a:lnTo>
                  <a:pt x="283" y="521"/>
                </a:lnTo>
                <a:lnTo>
                  <a:pt x="277" y="515"/>
                </a:lnTo>
                <a:lnTo>
                  <a:pt x="264" y="515"/>
                </a:lnTo>
                <a:lnTo>
                  <a:pt x="264" y="502"/>
                </a:lnTo>
                <a:lnTo>
                  <a:pt x="238" y="502"/>
                </a:lnTo>
                <a:lnTo>
                  <a:pt x="225" y="495"/>
                </a:lnTo>
                <a:lnTo>
                  <a:pt x="200" y="476"/>
                </a:lnTo>
                <a:lnTo>
                  <a:pt x="180" y="457"/>
                </a:lnTo>
                <a:lnTo>
                  <a:pt x="168" y="450"/>
                </a:lnTo>
                <a:lnTo>
                  <a:pt x="161" y="438"/>
                </a:lnTo>
                <a:lnTo>
                  <a:pt x="116" y="418"/>
                </a:lnTo>
                <a:lnTo>
                  <a:pt x="71" y="393"/>
                </a:lnTo>
                <a:lnTo>
                  <a:pt x="33" y="373"/>
                </a:lnTo>
                <a:lnTo>
                  <a:pt x="13" y="367"/>
                </a:lnTo>
                <a:lnTo>
                  <a:pt x="0" y="367"/>
                </a:lnTo>
                <a:lnTo>
                  <a:pt x="0" y="373"/>
                </a:lnTo>
                <a:lnTo>
                  <a:pt x="13" y="380"/>
                </a:lnTo>
                <a:lnTo>
                  <a:pt x="33" y="386"/>
                </a:lnTo>
                <a:lnTo>
                  <a:pt x="65" y="399"/>
                </a:lnTo>
                <a:lnTo>
                  <a:pt x="110" y="425"/>
                </a:lnTo>
                <a:lnTo>
                  <a:pt x="142" y="444"/>
                </a:lnTo>
                <a:lnTo>
                  <a:pt x="161" y="457"/>
                </a:lnTo>
                <a:lnTo>
                  <a:pt x="174" y="470"/>
                </a:lnTo>
                <a:lnTo>
                  <a:pt x="180" y="483"/>
                </a:lnTo>
                <a:lnTo>
                  <a:pt x="180" y="489"/>
                </a:lnTo>
                <a:lnTo>
                  <a:pt x="174" y="483"/>
                </a:lnTo>
                <a:lnTo>
                  <a:pt x="142" y="457"/>
                </a:lnTo>
                <a:lnTo>
                  <a:pt x="135" y="450"/>
                </a:lnTo>
                <a:lnTo>
                  <a:pt x="123" y="444"/>
                </a:lnTo>
                <a:lnTo>
                  <a:pt x="110" y="438"/>
                </a:lnTo>
                <a:lnTo>
                  <a:pt x="97" y="431"/>
                </a:lnTo>
                <a:lnTo>
                  <a:pt x="97" y="425"/>
                </a:lnTo>
                <a:lnTo>
                  <a:pt x="97" y="431"/>
                </a:lnTo>
                <a:lnTo>
                  <a:pt x="97" y="444"/>
                </a:lnTo>
                <a:lnTo>
                  <a:pt x="110" y="457"/>
                </a:lnTo>
                <a:lnTo>
                  <a:pt x="123" y="476"/>
                </a:lnTo>
                <a:lnTo>
                  <a:pt x="129" y="476"/>
                </a:lnTo>
                <a:lnTo>
                  <a:pt x="155" y="489"/>
                </a:lnTo>
                <a:lnTo>
                  <a:pt x="168" y="489"/>
                </a:lnTo>
                <a:lnTo>
                  <a:pt x="174" y="495"/>
                </a:lnTo>
                <a:lnTo>
                  <a:pt x="180" y="502"/>
                </a:lnTo>
                <a:lnTo>
                  <a:pt x="187" y="502"/>
                </a:lnTo>
                <a:lnTo>
                  <a:pt x="193" y="508"/>
                </a:lnTo>
                <a:lnTo>
                  <a:pt x="193" y="515"/>
                </a:lnTo>
                <a:lnTo>
                  <a:pt x="187" y="521"/>
                </a:lnTo>
                <a:lnTo>
                  <a:pt x="213" y="521"/>
                </a:lnTo>
                <a:lnTo>
                  <a:pt x="219" y="521"/>
                </a:lnTo>
                <a:lnTo>
                  <a:pt x="219" y="521"/>
                </a:lnTo>
                <a:lnTo>
                  <a:pt x="213" y="528"/>
                </a:lnTo>
                <a:lnTo>
                  <a:pt x="193" y="528"/>
                </a:lnTo>
                <a:lnTo>
                  <a:pt x="174" y="528"/>
                </a:lnTo>
                <a:lnTo>
                  <a:pt x="168" y="521"/>
                </a:lnTo>
                <a:lnTo>
                  <a:pt x="161" y="515"/>
                </a:lnTo>
                <a:lnTo>
                  <a:pt x="142" y="515"/>
                </a:lnTo>
                <a:lnTo>
                  <a:pt x="123" y="521"/>
                </a:lnTo>
                <a:lnTo>
                  <a:pt x="110" y="515"/>
                </a:lnTo>
                <a:lnTo>
                  <a:pt x="103" y="508"/>
                </a:lnTo>
                <a:lnTo>
                  <a:pt x="97" y="508"/>
                </a:lnTo>
                <a:lnTo>
                  <a:pt x="84" y="515"/>
                </a:lnTo>
                <a:lnTo>
                  <a:pt x="71" y="508"/>
                </a:lnTo>
                <a:lnTo>
                  <a:pt x="58" y="508"/>
                </a:lnTo>
                <a:lnTo>
                  <a:pt x="26" y="489"/>
                </a:lnTo>
                <a:lnTo>
                  <a:pt x="0" y="476"/>
                </a:lnTo>
                <a:lnTo>
                  <a:pt x="0" y="489"/>
                </a:lnTo>
                <a:lnTo>
                  <a:pt x="7" y="489"/>
                </a:lnTo>
                <a:lnTo>
                  <a:pt x="20" y="495"/>
                </a:lnTo>
                <a:lnTo>
                  <a:pt x="26" y="502"/>
                </a:lnTo>
                <a:lnTo>
                  <a:pt x="7" y="502"/>
                </a:lnTo>
                <a:lnTo>
                  <a:pt x="0" y="502"/>
                </a:lnTo>
                <a:lnTo>
                  <a:pt x="0" y="515"/>
                </a:lnTo>
                <a:lnTo>
                  <a:pt x="20" y="515"/>
                </a:lnTo>
                <a:lnTo>
                  <a:pt x="26" y="515"/>
                </a:lnTo>
                <a:lnTo>
                  <a:pt x="65" y="521"/>
                </a:lnTo>
                <a:lnTo>
                  <a:pt x="90" y="521"/>
                </a:lnTo>
                <a:lnTo>
                  <a:pt x="84" y="521"/>
                </a:lnTo>
                <a:lnTo>
                  <a:pt x="78" y="528"/>
                </a:lnTo>
                <a:lnTo>
                  <a:pt x="52" y="528"/>
                </a:lnTo>
                <a:lnTo>
                  <a:pt x="26" y="534"/>
                </a:lnTo>
                <a:lnTo>
                  <a:pt x="13" y="540"/>
                </a:lnTo>
                <a:lnTo>
                  <a:pt x="0" y="547"/>
                </a:lnTo>
                <a:lnTo>
                  <a:pt x="0" y="553"/>
                </a:lnTo>
                <a:lnTo>
                  <a:pt x="20" y="547"/>
                </a:lnTo>
                <a:lnTo>
                  <a:pt x="52" y="540"/>
                </a:lnTo>
                <a:lnTo>
                  <a:pt x="84" y="540"/>
                </a:lnTo>
                <a:lnTo>
                  <a:pt x="110" y="540"/>
                </a:lnTo>
                <a:lnTo>
                  <a:pt x="135" y="540"/>
                </a:lnTo>
                <a:lnTo>
                  <a:pt x="161" y="534"/>
                </a:lnTo>
                <a:lnTo>
                  <a:pt x="225" y="534"/>
                </a:lnTo>
                <a:lnTo>
                  <a:pt x="245" y="534"/>
                </a:lnTo>
                <a:lnTo>
                  <a:pt x="258" y="534"/>
                </a:lnTo>
                <a:lnTo>
                  <a:pt x="258" y="540"/>
                </a:lnTo>
                <a:lnTo>
                  <a:pt x="258" y="560"/>
                </a:lnTo>
                <a:lnTo>
                  <a:pt x="258" y="566"/>
                </a:lnTo>
                <a:lnTo>
                  <a:pt x="245" y="566"/>
                </a:lnTo>
                <a:lnTo>
                  <a:pt x="225" y="566"/>
                </a:lnTo>
                <a:lnTo>
                  <a:pt x="225" y="579"/>
                </a:lnTo>
                <a:lnTo>
                  <a:pt x="232" y="585"/>
                </a:lnTo>
                <a:lnTo>
                  <a:pt x="245" y="585"/>
                </a:lnTo>
                <a:lnTo>
                  <a:pt x="277" y="579"/>
                </a:lnTo>
                <a:lnTo>
                  <a:pt x="303" y="579"/>
                </a:lnTo>
                <a:lnTo>
                  <a:pt x="328" y="585"/>
                </a:lnTo>
                <a:lnTo>
                  <a:pt x="322" y="592"/>
                </a:lnTo>
                <a:lnTo>
                  <a:pt x="328" y="598"/>
                </a:lnTo>
                <a:lnTo>
                  <a:pt x="341" y="618"/>
                </a:lnTo>
                <a:lnTo>
                  <a:pt x="412" y="618"/>
                </a:lnTo>
                <a:lnTo>
                  <a:pt x="360" y="585"/>
                </a:lnTo>
                <a:lnTo>
                  <a:pt x="418" y="579"/>
                </a:lnTo>
                <a:lnTo>
                  <a:pt x="438" y="579"/>
                </a:lnTo>
                <a:lnTo>
                  <a:pt x="463" y="579"/>
                </a:lnTo>
                <a:lnTo>
                  <a:pt x="476" y="592"/>
                </a:lnTo>
                <a:lnTo>
                  <a:pt x="489" y="592"/>
                </a:lnTo>
                <a:lnTo>
                  <a:pt x="495" y="592"/>
                </a:lnTo>
                <a:lnTo>
                  <a:pt x="515" y="598"/>
                </a:lnTo>
                <a:lnTo>
                  <a:pt x="553" y="618"/>
                </a:lnTo>
                <a:lnTo>
                  <a:pt x="585" y="618"/>
                </a:lnTo>
                <a:lnTo>
                  <a:pt x="534" y="598"/>
                </a:lnTo>
                <a:lnTo>
                  <a:pt x="528" y="592"/>
                </a:lnTo>
                <a:lnTo>
                  <a:pt x="515" y="585"/>
                </a:lnTo>
                <a:lnTo>
                  <a:pt x="528" y="585"/>
                </a:lnTo>
                <a:lnTo>
                  <a:pt x="540" y="585"/>
                </a:lnTo>
                <a:lnTo>
                  <a:pt x="566" y="585"/>
                </a:lnTo>
                <a:lnTo>
                  <a:pt x="573" y="585"/>
                </a:lnTo>
                <a:lnTo>
                  <a:pt x="585" y="585"/>
                </a:lnTo>
                <a:lnTo>
                  <a:pt x="611" y="592"/>
                </a:lnTo>
                <a:lnTo>
                  <a:pt x="618" y="598"/>
                </a:lnTo>
                <a:lnTo>
                  <a:pt x="630" y="598"/>
                </a:lnTo>
                <a:lnTo>
                  <a:pt x="650" y="605"/>
                </a:lnTo>
                <a:lnTo>
                  <a:pt x="675" y="605"/>
                </a:lnTo>
                <a:lnTo>
                  <a:pt x="688" y="611"/>
                </a:lnTo>
                <a:lnTo>
                  <a:pt x="695" y="618"/>
                </a:lnTo>
                <a:lnTo>
                  <a:pt x="708" y="611"/>
                </a:lnTo>
                <a:lnTo>
                  <a:pt x="714" y="611"/>
                </a:lnTo>
                <a:lnTo>
                  <a:pt x="714" y="618"/>
                </a:lnTo>
                <a:lnTo>
                  <a:pt x="772" y="618"/>
                </a:lnTo>
                <a:lnTo>
                  <a:pt x="708" y="598"/>
                </a:lnTo>
                <a:lnTo>
                  <a:pt x="682" y="585"/>
                </a:lnTo>
                <a:lnTo>
                  <a:pt x="675" y="585"/>
                </a:lnTo>
                <a:lnTo>
                  <a:pt x="675" y="579"/>
                </a:lnTo>
                <a:lnTo>
                  <a:pt x="682" y="579"/>
                </a:lnTo>
                <a:lnTo>
                  <a:pt x="714" y="585"/>
                </a:lnTo>
                <a:lnTo>
                  <a:pt x="740" y="592"/>
                </a:lnTo>
                <a:lnTo>
                  <a:pt x="772" y="605"/>
                </a:lnTo>
                <a:lnTo>
                  <a:pt x="798" y="611"/>
                </a:lnTo>
                <a:lnTo>
                  <a:pt x="804" y="618"/>
                </a:lnTo>
                <a:lnTo>
                  <a:pt x="810" y="618"/>
                </a:lnTo>
                <a:lnTo>
                  <a:pt x="849" y="618"/>
                </a:lnTo>
                <a:lnTo>
                  <a:pt x="810" y="605"/>
                </a:lnTo>
                <a:lnTo>
                  <a:pt x="791" y="592"/>
                </a:lnTo>
                <a:lnTo>
                  <a:pt x="778" y="592"/>
                </a:lnTo>
                <a:lnTo>
                  <a:pt x="5433" y="495"/>
                </a:lnTo>
                <a:lnTo>
                  <a:pt x="110" y="521"/>
                </a:lnTo>
                <a:lnTo>
                  <a:pt x="116" y="521"/>
                </a:lnTo>
                <a:lnTo>
                  <a:pt x="155" y="521"/>
                </a:lnTo>
                <a:lnTo>
                  <a:pt x="161" y="528"/>
                </a:lnTo>
                <a:lnTo>
                  <a:pt x="142" y="528"/>
                </a:lnTo>
                <a:lnTo>
                  <a:pt x="123" y="528"/>
                </a:lnTo>
                <a:lnTo>
                  <a:pt x="110" y="521"/>
                </a:lnTo>
                <a:lnTo>
                  <a:pt x="5433" y="495"/>
                </a:lnTo>
                <a:lnTo>
                  <a:pt x="283" y="560"/>
                </a:lnTo>
                <a:lnTo>
                  <a:pt x="277" y="560"/>
                </a:lnTo>
                <a:lnTo>
                  <a:pt x="270" y="553"/>
                </a:lnTo>
                <a:lnTo>
                  <a:pt x="270" y="540"/>
                </a:lnTo>
                <a:lnTo>
                  <a:pt x="277" y="540"/>
                </a:lnTo>
                <a:lnTo>
                  <a:pt x="283" y="547"/>
                </a:lnTo>
                <a:lnTo>
                  <a:pt x="290" y="553"/>
                </a:lnTo>
                <a:lnTo>
                  <a:pt x="283" y="560"/>
                </a:lnTo>
                <a:lnTo>
                  <a:pt x="5433" y="495"/>
                </a:lnTo>
                <a:lnTo>
                  <a:pt x="206" y="373"/>
                </a:lnTo>
                <a:lnTo>
                  <a:pt x="193" y="373"/>
                </a:lnTo>
                <a:lnTo>
                  <a:pt x="187" y="380"/>
                </a:lnTo>
                <a:lnTo>
                  <a:pt x="193" y="386"/>
                </a:lnTo>
                <a:lnTo>
                  <a:pt x="200" y="386"/>
                </a:lnTo>
                <a:lnTo>
                  <a:pt x="206" y="380"/>
                </a:lnTo>
                <a:lnTo>
                  <a:pt x="219" y="373"/>
                </a:lnTo>
                <a:lnTo>
                  <a:pt x="206" y="373"/>
                </a:lnTo>
                <a:lnTo>
                  <a:pt x="5433" y="495"/>
                </a:lnTo>
                <a:lnTo>
                  <a:pt x="33" y="412"/>
                </a:lnTo>
                <a:lnTo>
                  <a:pt x="52" y="418"/>
                </a:lnTo>
                <a:lnTo>
                  <a:pt x="65" y="425"/>
                </a:lnTo>
                <a:lnTo>
                  <a:pt x="84" y="431"/>
                </a:lnTo>
                <a:lnTo>
                  <a:pt x="78" y="425"/>
                </a:lnTo>
                <a:lnTo>
                  <a:pt x="65" y="418"/>
                </a:lnTo>
                <a:lnTo>
                  <a:pt x="39" y="405"/>
                </a:lnTo>
                <a:lnTo>
                  <a:pt x="13" y="393"/>
                </a:lnTo>
                <a:lnTo>
                  <a:pt x="26" y="399"/>
                </a:lnTo>
                <a:lnTo>
                  <a:pt x="33" y="412"/>
                </a:lnTo>
                <a:lnTo>
                  <a:pt x="5433" y="495"/>
                </a:lnTo>
                <a:lnTo>
                  <a:pt x="515" y="71"/>
                </a:lnTo>
                <a:lnTo>
                  <a:pt x="508" y="78"/>
                </a:lnTo>
                <a:lnTo>
                  <a:pt x="515" y="84"/>
                </a:lnTo>
                <a:lnTo>
                  <a:pt x="521" y="78"/>
                </a:lnTo>
                <a:lnTo>
                  <a:pt x="528" y="78"/>
                </a:lnTo>
                <a:lnTo>
                  <a:pt x="521" y="71"/>
                </a:lnTo>
                <a:lnTo>
                  <a:pt x="515" y="71"/>
                </a:lnTo>
                <a:lnTo>
                  <a:pt x="5433" y="495"/>
                </a:lnTo>
                <a:lnTo>
                  <a:pt x="219" y="225"/>
                </a:lnTo>
                <a:lnTo>
                  <a:pt x="219" y="232"/>
                </a:lnTo>
                <a:lnTo>
                  <a:pt x="225" y="232"/>
                </a:lnTo>
                <a:lnTo>
                  <a:pt x="225" y="225"/>
                </a:lnTo>
                <a:lnTo>
                  <a:pt x="219" y="225"/>
                </a:lnTo>
                <a:lnTo>
                  <a:pt x="5433" y="495"/>
                </a:lnTo>
                <a:lnTo>
                  <a:pt x="1273" y="129"/>
                </a:lnTo>
                <a:lnTo>
                  <a:pt x="1286" y="129"/>
                </a:lnTo>
                <a:lnTo>
                  <a:pt x="1293" y="123"/>
                </a:lnTo>
                <a:lnTo>
                  <a:pt x="1286" y="116"/>
                </a:lnTo>
                <a:lnTo>
                  <a:pt x="1273" y="116"/>
                </a:lnTo>
                <a:lnTo>
                  <a:pt x="1254" y="116"/>
                </a:lnTo>
                <a:lnTo>
                  <a:pt x="1273" y="129"/>
                </a:lnTo>
                <a:lnTo>
                  <a:pt x="5433" y="495"/>
                </a:lnTo>
                <a:lnTo>
                  <a:pt x="470" y="84"/>
                </a:lnTo>
                <a:lnTo>
                  <a:pt x="476" y="84"/>
                </a:lnTo>
                <a:lnTo>
                  <a:pt x="483" y="84"/>
                </a:lnTo>
                <a:lnTo>
                  <a:pt x="476" y="78"/>
                </a:lnTo>
                <a:lnTo>
                  <a:pt x="470" y="78"/>
                </a:lnTo>
                <a:lnTo>
                  <a:pt x="450" y="78"/>
                </a:lnTo>
                <a:lnTo>
                  <a:pt x="470" y="84"/>
                </a:lnTo>
                <a:lnTo>
                  <a:pt x="5433" y="495"/>
                </a:lnTo>
                <a:lnTo>
                  <a:pt x="1357" y="161"/>
                </a:lnTo>
                <a:lnTo>
                  <a:pt x="1408" y="174"/>
                </a:lnTo>
                <a:lnTo>
                  <a:pt x="1492" y="193"/>
                </a:lnTo>
                <a:lnTo>
                  <a:pt x="1537" y="213"/>
                </a:lnTo>
                <a:lnTo>
                  <a:pt x="1582" y="219"/>
                </a:lnTo>
                <a:lnTo>
                  <a:pt x="1582" y="213"/>
                </a:lnTo>
                <a:lnTo>
                  <a:pt x="1575" y="213"/>
                </a:lnTo>
                <a:lnTo>
                  <a:pt x="1543" y="206"/>
                </a:lnTo>
                <a:lnTo>
                  <a:pt x="1473" y="187"/>
                </a:lnTo>
                <a:lnTo>
                  <a:pt x="1428" y="168"/>
                </a:lnTo>
                <a:lnTo>
                  <a:pt x="1376" y="142"/>
                </a:lnTo>
                <a:lnTo>
                  <a:pt x="1344" y="135"/>
                </a:lnTo>
                <a:lnTo>
                  <a:pt x="1325" y="129"/>
                </a:lnTo>
                <a:lnTo>
                  <a:pt x="1338" y="142"/>
                </a:lnTo>
                <a:lnTo>
                  <a:pt x="1357" y="161"/>
                </a:lnTo>
                <a:lnTo>
                  <a:pt x="5433" y="495"/>
                </a:lnTo>
                <a:lnTo>
                  <a:pt x="881" y="20"/>
                </a:lnTo>
                <a:lnTo>
                  <a:pt x="978" y="52"/>
                </a:lnTo>
                <a:lnTo>
                  <a:pt x="1068" y="78"/>
                </a:lnTo>
                <a:lnTo>
                  <a:pt x="1158" y="110"/>
                </a:lnTo>
                <a:lnTo>
                  <a:pt x="1138" y="110"/>
                </a:lnTo>
                <a:lnTo>
                  <a:pt x="1113" y="116"/>
                </a:lnTo>
                <a:lnTo>
                  <a:pt x="1119" y="123"/>
                </a:lnTo>
                <a:lnTo>
                  <a:pt x="1145" y="123"/>
                </a:lnTo>
                <a:lnTo>
                  <a:pt x="1196" y="116"/>
                </a:lnTo>
                <a:lnTo>
                  <a:pt x="1228" y="135"/>
                </a:lnTo>
                <a:lnTo>
                  <a:pt x="1299" y="168"/>
                </a:lnTo>
                <a:lnTo>
                  <a:pt x="1421" y="225"/>
                </a:lnTo>
                <a:lnTo>
                  <a:pt x="1511" y="264"/>
                </a:lnTo>
                <a:lnTo>
                  <a:pt x="1524" y="277"/>
                </a:lnTo>
                <a:lnTo>
                  <a:pt x="1447" y="225"/>
                </a:lnTo>
                <a:lnTo>
                  <a:pt x="1254" y="135"/>
                </a:lnTo>
                <a:lnTo>
                  <a:pt x="1215" y="123"/>
                </a:lnTo>
                <a:lnTo>
                  <a:pt x="1228" y="116"/>
                </a:lnTo>
                <a:lnTo>
                  <a:pt x="1235" y="116"/>
                </a:lnTo>
                <a:lnTo>
                  <a:pt x="1183" y="110"/>
                </a:lnTo>
                <a:lnTo>
                  <a:pt x="1132" y="90"/>
                </a:lnTo>
                <a:lnTo>
                  <a:pt x="1016" y="39"/>
                </a:lnTo>
                <a:lnTo>
                  <a:pt x="907" y="13"/>
                </a:lnTo>
                <a:lnTo>
                  <a:pt x="810" y="0"/>
                </a:lnTo>
                <a:lnTo>
                  <a:pt x="669" y="7"/>
                </a:lnTo>
                <a:lnTo>
                  <a:pt x="547" y="13"/>
                </a:lnTo>
                <a:lnTo>
                  <a:pt x="489" y="33"/>
                </a:lnTo>
                <a:lnTo>
                  <a:pt x="682" y="13"/>
                </a:lnTo>
                <a:lnTo>
                  <a:pt x="778" y="7"/>
                </a:lnTo>
                <a:lnTo>
                  <a:pt x="881" y="20"/>
                </a:lnTo>
                <a:lnTo>
                  <a:pt x="5433" y="495"/>
                </a:lnTo>
                <a:lnTo>
                  <a:pt x="225" y="71"/>
                </a:lnTo>
                <a:lnTo>
                  <a:pt x="219" y="65"/>
                </a:lnTo>
                <a:lnTo>
                  <a:pt x="213" y="65"/>
                </a:lnTo>
                <a:lnTo>
                  <a:pt x="206" y="71"/>
                </a:lnTo>
                <a:lnTo>
                  <a:pt x="213" y="71"/>
                </a:lnTo>
                <a:lnTo>
                  <a:pt x="225" y="71"/>
                </a:lnTo>
                <a:lnTo>
                  <a:pt x="5433" y="495"/>
                </a:lnTo>
                <a:lnTo>
                  <a:pt x="534" y="97"/>
                </a:lnTo>
                <a:lnTo>
                  <a:pt x="618" y="84"/>
                </a:lnTo>
                <a:lnTo>
                  <a:pt x="656" y="71"/>
                </a:lnTo>
                <a:lnTo>
                  <a:pt x="592" y="84"/>
                </a:lnTo>
                <a:lnTo>
                  <a:pt x="412" y="97"/>
                </a:lnTo>
                <a:lnTo>
                  <a:pt x="283" y="110"/>
                </a:lnTo>
                <a:lnTo>
                  <a:pt x="206" y="129"/>
                </a:lnTo>
                <a:lnTo>
                  <a:pt x="155" y="155"/>
                </a:lnTo>
                <a:lnTo>
                  <a:pt x="193" y="135"/>
                </a:lnTo>
                <a:lnTo>
                  <a:pt x="238" y="129"/>
                </a:lnTo>
                <a:lnTo>
                  <a:pt x="303" y="116"/>
                </a:lnTo>
                <a:lnTo>
                  <a:pt x="534" y="97"/>
                </a:lnTo>
                <a:lnTo>
                  <a:pt x="5433" y="495"/>
                </a:lnTo>
                <a:lnTo>
                  <a:pt x="1929" y="592"/>
                </a:lnTo>
                <a:lnTo>
                  <a:pt x="1955" y="585"/>
                </a:lnTo>
                <a:lnTo>
                  <a:pt x="2013" y="560"/>
                </a:lnTo>
                <a:lnTo>
                  <a:pt x="2019" y="560"/>
                </a:lnTo>
                <a:lnTo>
                  <a:pt x="2025" y="553"/>
                </a:lnTo>
                <a:lnTo>
                  <a:pt x="1987" y="553"/>
                </a:lnTo>
                <a:lnTo>
                  <a:pt x="1923" y="579"/>
                </a:lnTo>
                <a:lnTo>
                  <a:pt x="1890" y="592"/>
                </a:lnTo>
                <a:lnTo>
                  <a:pt x="1871" y="598"/>
                </a:lnTo>
                <a:lnTo>
                  <a:pt x="1833" y="585"/>
                </a:lnTo>
                <a:lnTo>
                  <a:pt x="1807" y="585"/>
                </a:lnTo>
                <a:lnTo>
                  <a:pt x="1788" y="579"/>
                </a:lnTo>
                <a:lnTo>
                  <a:pt x="1781" y="566"/>
                </a:lnTo>
                <a:lnTo>
                  <a:pt x="1800" y="560"/>
                </a:lnTo>
                <a:lnTo>
                  <a:pt x="1820" y="553"/>
                </a:lnTo>
                <a:lnTo>
                  <a:pt x="1878" y="528"/>
                </a:lnTo>
                <a:lnTo>
                  <a:pt x="1916" y="528"/>
                </a:lnTo>
                <a:lnTo>
                  <a:pt x="1884" y="521"/>
                </a:lnTo>
                <a:lnTo>
                  <a:pt x="1871" y="515"/>
                </a:lnTo>
                <a:lnTo>
                  <a:pt x="1858" y="521"/>
                </a:lnTo>
                <a:lnTo>
                  <a:pt x="1813" y="534"/>
                </a:lnTo>
                <a:lnTo>
                  <a:pt x="1781" y="547"/>
                </a:lnTo>
                <a:lnTo>
                  <a:pt x="1762" y="560"/>
                </a:lnTo>
                <a:lnTo>
                  <a:pt x="1736" y="547"/>
                </a:lnTo>
                <a:lnTo>
                  <a:pt x="1678" y="521"/>
                </a:lnTo>
                <a:lnTo>
                  <a:pt x="1640" y="515"/>
                </a:lnTo>
                <a:lnTo>
                  <a:pt x="1633" y="521"/>
                </a:lnTo>
                <a:lnTo>
                  <a:pt x="1614" y="515"/>
                </a:lnTo>
                <a:lnTo>
                  <a:pt x="1575" y="502"/>
                </a:lnTo>
                <a:lnTo>
                  <a:pt x="1550" y="489"/>
                </a:lnTo>
                <a:lnTo>
                  <a:pt x="1537" y="489"/>
                </a:lnTo>
                <a:lnTo>
                  <a:pt x="1530" y="483"/>
                </a:lnTo>
                <a:lnTo>
                  <a:pt x="1550" y="457"/>
                </a:lnTo>
                <a:lnTo>
                  <a:pt x="1563" y="438"/>
                </a:lnTo>
                <a:lnTo>
                  <a:pt x="1569" y="431"/>
                </a:lnTo>
                <a:lnTo>
                  <a:pt x="1582" y="431"/>
                </a:lnTo>
                <a:lnTo>
                  <a:pt x="1595" y="438"/>
                </a:lnTo>
                <a:lnTo>
                  <a:pt x="1601" y="438"/>
                </a:lnTo>
                <a:lnTo>
                  <a:pt x="1627" y="450"/>
                </a:lnTo>
                <a:lnTo>
                  <a:pt x="1646" y="457"/>
                </a:lnTo>
                <a:lnTo>
                  <a:pt x="1672" y="476"/>
                </a:lnTo>
                <a:lnTo>
                  <a:pt x="1730" y="502"/>
                </a:lnTo>
                <a:lnTo>
                  <a:pt x="1710" y="483"/>
                </a:lnTo>
                <a:lnTo>
                  <a:pt x="1678" y="470"/>
                </a:lnTo>
                <a:lnTo>
                  <a:pt x="1646" y="444"/>
                </a:lnTo>
                <a:lnTo>
                  <a:pt x="1608" y="431"/>
                </a:lnTo>
                <a:lnTo>
                  <a:pt x="1595" y="418"/>
                </a:lnTo>
                <a:lnTo>
                  <a:pt x="1614" y="412"/>
                </a:lnTo>
                <a:lnTo>
                  <a:pt x="1627" y="393"/>
                </a:lnTo>
                <a:lnTo>
                  <a:pt x="1653" y="405"/>
                </a:lnTo>
                <a:lnTo>
                  <a:pt x="1698" y="418"/>
                </a:lnTo>
                <a:lnTo>
                  <a:pt x="1717" y="431"/>
                </a:lnTo>
                <a:lnTo>
                  <a:pt x="1723" y="431"/>
                </a:lnTo>
                <a:lnTo>
                  <a:pt x="1736" y="425"/>
                </a:lnTo>
                <a:lnTo>
                  <a:pt x="1775" y="450"/>
                </a:lnTo>
                <a:lnTo>
                  <a:pt x="1813" y="476"/>
                </a:lnTo>
                <a:lnTo>
                  <a:pt x="1852" y="489"/>
                </a:lnTo>
                <a:lnTo>
                  <a:pt x="1871" y="502"/>
                </a:lnTo>
                <a:lnTo>
                  <a:pt x="1903" y="508"/>
                </a:lnTo>
                <a:lnTo>
                  <a:pt x="1923" y="515"/>
                </a:lnTo>
                <a:lnTo>
                  <a:pt x="1948" y="521"/>
                </a:lnTo>
                <a:lnTo>
                  <a:pt x="1974" y="521"/>
                </a:lnTo>
                <a:lnTo>
                  <a:pt x="1935" y="515"/>
                </a:lnTo>
                <a:lnTo>
                  <a:pt x="1910" y="502"/>
                </a:lnTo>
                <a:lnTo>
                  <a:pt x="1871" y="489"/>
                </a:lnTo>
                <a:lnTo>
                  <a:pt x="1858" y="483"/>
                </a:lnTo>
                <a:lnTo>
                  <a:pt x="1852" y="483"/>
                </a:lnTo>
                <a:lnTo>
                  <a:pt x="1845" y="483"/>
                </a:lnTo>
                <a:lnTo>
                  <a:pt x="1826" y="476"/>
                </a:lnTo>
                <a:lnTo>
                  <a:pt x="1800" y="450"/>
                </a:lnTo>
                <a:lnTo>
                  <a:pt x="1768" y="431"/>
                </a:lnTo>
                <a:lnTo>
                  <a:pt x="1749" y="425"/>
                </a:lnTo>
                <a:lnTo>
                  <a:pt x="1723" y="418"/>
                </a:lnTo>
                <a:lnTo>
                  <a:pt x="1665" y="399"/>
                </a:lnTo>
                <a:lnTo>
                  <a:pt x="1659" y="393"/>
                </a:lnTo>
                <a:lnTo>
                  <a:pt x="1653" y="393"/>
                </a:lnTo>
                <a:lnTo>
                  <a:pt x="1653" y="386"/>
                </a:lnTo>
                <a:lnTo>
                  <a:pt x="1665" y="380"/>
                </a:lnTo>
                <a:lnTo>
                  <a:pt x="1678" y="354"/>
                </a:lnTo>
                <a:lnTo>
                  <a:pt x="1672" y="354"/>
                </a:lnTo>
                <a:lnTo>
                  <a:pt x="1665" y="354"/>
                </a:lnTo>
                <a:lnTo>
                  <a:pt x="1653" y="367"/>
                </a:lnTo>
                <a:lnTo>
                  <a:pt x="1633" y="348"/>
                </a:lnTo>
                <a:lnTo>
                  <a:pt x="1608" y="335"/>
                </a:lnTo>
                <a:lnTo>
                  <a:pt x="1582" y="328"/>
                </a:lnTo>
                <a:lnTo>
                  <a:pt x="1563" y="328"/>
                </a:lnTo>
                <a:lnTo>
                  <a:pt x="1537" y="341"/>
                </a:lnTo>
                <a:lnTo>
                  <a:pt x="1524" y="335"/>
                </a:lnTo>
                <a:lnTo>
                  <a:pt x="1473" y="328"/>
                </a:lnTo>
                <a:lnTo>
                  <a:pt x="1460" y="322"/>
                </a:lnTo>
                <a:lnTo>
                  <a:pt x="1447" y="315"/>
                </a:lnTo>
                <a:lnTo>
                  <a:pt x="1421" y="309"/>
                </a:lnTo>
                <a:lnTo>
                  <a:pt x="1408" y="309"/>
                </a:lnTo>
                <a:lnTo>
                  <a:pt x="1408" y="315"/>
                </a:lnTo>
                <a:lnTo>
                  <a:pt x="1421" y="322"/>
                </a:lnTo>
                <a:lnTo>
                  <a:pt x="1428" y="328"/>
                </a:lnTo>
                <a:lnTo>
                  <a:pt x="1492" y="341"/>
                </a:lnTo>
                <a:lnTo>
                  <a:pt x="1524" y="354"/>
                </a:lnTo>
                <a:lnTo>
                  <a:pt x="1505" y="380"/>
                </a:lnTo>
                <a:lnTo>
                  <a:pt x="1492" y="405"/>
                </a:lnTo>
                <a:lnTo>
                  <a:pt x="1511" y="393"/>
                </a:lnTo>
                <a:lnTo>
                  <a:pt x="1530" y="373"/>
                </a:lnTo>
                <a:lnTo>
                  <a:pt x="1537" y="367"/>
                </a:lnTo>
                <a:lnTo>
                  <a:pt x="1550" y="367"/>
                </a:lnTo>
                <a:lnTo>
                  <a:pt x="1563" y="380"/>
                </a:lnTo>
                <a:lnTo>
                  <a:pt x="1595" y="386"/>
                </a:lnTo>
                <a:lnTo>
                  <a:pt x="1608" y="393"/>
                </a:lnTo>
                <a:lnTo>
                  <a:pt x="1614" y="399"/>
                </a:lnTo>
                <a:lnTo>
                  <a:pt x="1601" y="399"/>
                </a:lnTo>
                <a:lnTo>
                  <a:pt x="1575" y="405"/>
                </a:lnTo>
                <a:lnTo>
                  <a:pt x="1569" y="418"/>
                </a:lnTo>
                <a:lnTo>
                  <a:pt x="1563" y="418"/>
                </a:lnTo>
                <a:lnTo>
                  <a:pt x="1550" y="412"/>
                </a:lnTo>
                <a:lnTo>
                  <a:pt x="1543" y="412"/>
                </a:lnTo>
                <a:lnTo>
                  <a:pt x="1543" y="418"/>
                </a:lnTo>
                <a:lnTo>
                  <a:pt x="1550" y="425"/>
                </a:lnTo>
                <a:lnTo>
                  <a:pt x="1556" y="425"/>
                </a:lnTo>
                <a:lnTo>
                  <a:pt x="1530" y="444"/>
                </a:lnTo>
                <a:lnTo>
                  <a:pt x="1492" y="476"/>
                </a:lnTo>
                <a:lnTo>
                  <a:pt x="1440" y="450"/>
                </a:lnTo>
                <a:lnTo>
                  <a:pt x="1440" y="444"/>
                </a:lnTo>
                <a:lnTo>
                  <a:pt x="1447" y="431"/>
                </a:lnTo>
                <a:lnTo>
                  <a:pt x="1460" y="425"/>
                </a:lnTo>
                <a:lnTo>
                  <a:pt x="1466" y="412"/>
                </a:lnTo>
                <a:lnTo>
                  <a:pt x="1466" y="405"/>
                </a:lnTo>
                <a:lnTo>
                  <a:pt x="1453" y="412"/>
                </a:lnTo>
                <a:lnTo>
                  <a:pt x="1453" y="393"/>
                </a:lnTo>
                <a:lnTo>
                  <a:pt x="1434" y="405"/>
                </a:lnTo>
                <a:lnTo>
                  <a:pt x="1421" y="418"/>
                </a:lnTo>
                <a:lnTo>
                  <a:pt x="1415" y="425"/>
                </a:lnTo>
                <a:lnTo>
                  <a:pt x="1363" y="425"/>
                </a:lnTo>
                <a:lnTo>
                  <a:pt x="1344" y="412"/>
                </a:lnTo>
                <a:lnTo>
                  <a:pt x="1305" y="393"/>
                </a:lnTo>
                <a:lnTo>
                  <a:pt x="1267" y="380"/>
                </a:lnTo>
                <a:lnTo>
                  <a:pt x="1248" y="367"/>
                </a:lnTo>
                <a:lnTo>
                  <a:pt x="1235" y="367"/>
                </a:lnTo>
                <a:lnTo>
                  <a:pt x="1222" y="354"/>
                </a:lnTo>
                <a:lnTo>
                  <a:pt x="1164" y="335"/>
                </a:lnTo>
                <a:lnTo>
                  <a:pt x="1145" y="328"/>
                </a:lnTo>
                <a:lnTo>
                  <a:pt x="1119" y="315"/>
                </a:lnTo>
                <a:lnTo>
                  <a:pt x="1068" y="303"/>
                </a:lnTo>
                <a:lnTo>
                  <a:pt x="952" y="264"/>
                </a:lnTo>
                <a:lnTo>
                  <a:pt x="900" y="238"/>
                </a:lnTo>
                <a:lnTo>
                  <a:pt x="823" y="213"/>
                </a:lnTo>
                <a:lnTo>
                  <a:pt x="753" y="200"/>
                </a:lnTo>
                <a:lnTo>
                  <a:pt x="695" y="193"/>
                </a:lnTo>
                <a:lnTo>
                  <a:pt x="611" y="187"/>
                </a:lnTo>
                <a:lnTo>
                  <a:pt x="585" y="180"/>
                </a:lnTo>
                <a:lnTo>
                  <a:pt x="579" y="180"/>
                </a:lnTo>
                <a:lnTo>
                  <a:pt x="573" y="187"/>
                </a:lnTo>
                <a:lnTo>
                  <a:pt x="579" y="206"/>
                </a:lnTo>
                <a:lnTo>
                  <a:pt x="579" y="213"/>
                </a:lnTo>
                <a:lnTo>
                  <a:pt x="585" y="213"/>
                </a:lnTo>
                <a:lnTo>
                  <a:pt x="598" y="200"/>
                </a:lnTo>
                <a:lnTo>
                  <a:pt x="605" y="200"/>
                </a:lnTo>
                <a:lnTo>
                  <a:pt x="611" y="200"/>
                </a:lnTo>
                <a:lnTo>
                  <a:pt x="624" y="206"/>
                </a:lnTo>
                <a:lnTo>
                  <a:pt x="688" y="213"/>
                </a:lnTo>
                <a:lnTo>
                  <a:pt x="720" y="225"/>
                </a:lnTo>
                <a:lnTo>
                  <a:pt x="746" y="232"/>
                </a:lnTo>
                <a:lnTo>
                  <a:pt x="804" y="238"/>
                </a:lnTo>
                <a:lnTo>
                  <a:pt x="836" y="251"/>
                </a:lnTo>
                <a:lnTo>
                  <a:pt x="888" y="264"/>
                </a:lnTo>
                <a:lnTo>
                  <a:pt x="952" y="283"/>
                </a:lnTo>
                <a:lnTo>
                  <a:pt x="990" y="296"/>
                </a:lnTo>
                <a:lnTo>
                  <a:pt x="1087" y="322"/>
                </a:lnTo>
                <a:lnTo>
                  <a:pt x="1029" y="322"/>
                </a:lnTo>
                <a:lnTo>
                  <a:pt x="990" y="322"/>
                </a:lnTo>
                <a:lnTo>
                  <a:pt x="952" y="322"/>
                </a:lnTo>
                <a:lnTo>
                  <a:pt x="926" y="328"/>
                </a:lnTo>
                <a:lnTo>
                  <a:pt x="933" y="335"/>
                </a:lnTo>
                <a:lnTo>
                  <a:pt x="939" y="335"/>
                </a:lnTo>
                <a:lnTo>
                  <a:pt x="965" y="328"/>
                </a:lnTo>
                <a:lnTo>
                  <a:pt x="1023" y="328"/>
                </a:lnTo>
                <a:lnTo>
                  <a:pt x="1061" y="328"/>
                </a:lnTo>
                <a:lnTo>
                  <a:pt x="1100" y="328"/>
                </a:lnTo>
                <a:lnTo>
                  <a:pt x="1119" y="335"/>
                </a:lnTo>
                <a:lnTo>
                  <a:pt x="1132" y="335"/>
                </a:lnTo>
                <a:lnTo>
                  <a:pt x="1138" y="341"/>
                </a:lnTo>
                <a:lnTo>
                  <a:pt x="1164" y="367"/>
                </a:lnTo>
                <a:lnTo>
                  <a:pt x="1190" y="373"/>
                </a:lnTo>
                <a:lnTo>
                  <a:pt x="1215" y="373"/>
                </a:lnTo>
                <a:lnTo>
                  <a:pt x="1248" y="386"/>
                </a:lnTo>
                <a:lnTo>
                  <a:pt x="1260" y="393"/>
                </a:lnTo>
                <a:lnTo>
                  <a:pt x="1235" y="393"/>
                </a:lnTo>
                <a:lnTo>
                  <a:pt x="1196" y="380"/>
                </a:lnTo>
                <a:lnTo>
                  <a:pt x="1183" y="386"/>
                </a:lnTo>
                <a:lnTo>
                  <a:pt x="1183" y="393"/>
                </a:lnTo>
                <a:lnTo>
                  <a:pt x="1190" y="393"/>
                </a:lnTo>
                <a:lnTo>
                  <a:pt x="1209" y="399"/>
                </a:lnTo>
                <a:lnTo>
                  <a:pt x="1254" y="405"/>
                </a:lnTo>
                <a:lnTo>
                  <a:pt x="1267" y="412"/>
                </a:lnTo>
                <a:lnTo>
                  <a:pt x="1286" y="412"/>
                </a:lnTo>
                <a:lnTo>
                  <a:pt x="1293" y="412"/>
                </a:lnTo>
                <a:lnTo>
                  <a:pt x="1299" y="418"/>
                </a:lnTo>
                <a:lnTo>
                  <a:pt x="1318" y="425"/>
                </a:lnTo>
                <a:lnTo>
                  <a:pt x="1325" y="425"/>
                </a:lnTo>
                <a:lnTo>
                  <a:pt x="1344" y="431"/>
                </a:lnTo>
                <a:lnTo>
                  <a:pt x="1376" y="438"/>
                </a:lnTo>
                <a:lnTo>
                  <a:pt x="1389" y="444"/>
                </a:lnTo>
                <a:lnTo>
                  <a:pt x="1402" y="457"/>
                </a:lnTo>
                <a:lnTo>
                  <a:pt x="1428" y="470"/>
                </a:lnTo>
                <a:lnTo>
                  <a:pt x="1473" y="495"/>
                </a:lnTo>
                <a:lnTo>
                  <a:pt x="1466" y="502"/>
                </a:lnTo>
                <a:lnTo>
                  <a:pt x="1453" y="515"/>
                </a:lnTo>
                <a:lnTo>
                  <a:pt x="1447" y="521"/>
                </a:lnTo>
                <a:lnTo>
                  <a:pt x="1395" y="553"/>
                </a:lnTo>
                <a:lnTo>
                  <a:pt x="1370" y="547"/>
                </a:lnTo>
                <a:lnTo>
                  <a:pt x="1344" y="547"/>
                </a:lnTo>
                <a:lnTo>
                  <a:pt x="1318" y="547"/>
                </a:lnTo>
                <a:lnTo>
                  <a:pt x="1305" y="540"/>
                </a:lnTo>
                <a:lnTo>
                  <a:pt x="1305" y="534"/>
                </a:lnTo>
                <a:lnTo>
                  <a:pt x="1293" y="534"/>
                </a:lnTo>
                <a:lnTo>
                  <a:pt x="1267" y="528"/>
                </a:lnTo>
                <a:lnTo>
                  <a:pt x="1248" y="521"/>
                </a:lnTo>
                <a:lnTo>
                  <a:pt x="1003" y="425"/>
                </a:lnTo>
                <a:lnTo>
                  <a:pt x="881" y="380"/>
                </a:lnTo>
                <a:lnTo>
                  <a:pt x="843" y="367"/>
                </a:lnTo>
                <a:lnTo>
                  <a:pt x="804" y="348"/>
                </a:lnTo>
                <a:lnTo>
                  <a:pt x="759" y="335"/>
                </a:lnTo>
                <a:lnTo>
                  <a:pt x="733" y="328"/>
                </a:lnTo>
                <a:lnTo>
                  <a:pt x="708" y="322"/>
                </a:lnTo>
                <a:lnTo>
                  <a:pt x="675" y="322"/>
                </a:lnTo>
                <a:lnTo>
                  <a:pt x="605" y="322"/>
                </a:lnTo>
                <a:lnTo>
                  <a:pt x="592" y="322"/>
                </a:lnTo>
                <a:lnTo>
                  <a:pt x="592" y="309"/>
                </a:lnTo>
                <a:lnTo>
                  <a:pt x="566" y="309"/>
                </a:lnTo>
                <a:lnTo>
                  <a:pt x="547" y="309"/>
                </a:lnTo>
                <a:lnTo>
                  <a:pt x="540" y="315"/>
                </a:lnTo>
                <a:lnTo>
                  <a:pt x="540" y="322"/>
                </a:lnTo>
                <a:lnTo>
                  <a:pt x="534" y="322"/>
                </a:lnTo>
                <a:lnTo>
                  <a:pt x="521" y="322"/>
                </a:lnTo>
                <a:lnTo>
                  <a:pt x="515" y="315"/>
                </a:lnTo>
                <a:lnTo>
                  <a:pt x="502" y="315"/>
                </a:lnTo>
                <a:lnTo>
                  <a:pt x="495" y="322"/>
                </a:lnTo>
                <a:lnTo>
                  <a:pt x="483" y="328"/>
                </a:lnTo>
                <a:lnTo>
                  <a:pt x="483" y="335"/>
                </a:lnTo>
                <a:lnTo>
                  <a:pt x="489" y="328"/>
                </a:lnTo>
                <a:lnTo>
                  <a:pt x="495" y="341"/>
                </a:lnTo>
                <a:lnTo>
                  <a:pt x="508" y="348"/>
                </a:lnTo>
                <a:lnTo>
                  <a:pt x="547" y="348"/>
                </a:lnTo>
                <a:lnTo>
                  <a:pt x="566" y="354"/>
                </a:lnTo>
                <a:lnTo>
                  <a:pt x="592" y="367"/>
                </a:lnTo>
                <a:lnTo>
                  <a:pt x="605" y="367"/>
                </a:lnTo>
                <a:lnTo>
                  <a:pt x="618" y="354"/>
                </a:lnTo>
                <a:lnTo>
                  <a:pt x="624" y="367"/>
                </a:lnTo>
                <a:lnTo>
                  <a:pt x="630" y="373"/>
                </a:lnTo>
                <a:lnTo>
                  <a:pt x="637" y="386"/>
                </a:lnTo>
                <a:lnTo>
                  <a:pt x="656" y="386"/>
                </a:lnTo>
                <a:lnTo>
                  <a:pt x="714" y="405"/>
                </a:lnTo>
                <a:lnTo>
                  <a:pt x="733" y="418"/>
                </a:lnTo>
                <a:lnTo>
                  <a:pt x="701" y="418"/>
                </a:lnTo>
                <a:lnTo>
                  <a:pt x="637" y="418"/>
                </a:lnTo>
                <a:lnTo>
                  <a:pt x="598" y="412"/>
                </a:lnTo>
                <a:lnTo>
                  <a:pt x="585" y="412"/>
                </a:lnTo>
                <a:lnTo>
                  <a:pt x="566" y="418"/>
                </a:lnTo>
                <a:lnTo>
                  <a:pt x="540" y="425"/>
                </a:lnTo>
                <a:lnTo>
                  <a:pt x="534" y="425"/>
                </a:lnTo>
                <a:lnTo>
                  <a:pt x="521" y="418"/>
                </a:lnTo>
                <a:lnTo>
                  <a:pt x="515" y="412"/>
                </a:lnTo>
                <a:lnTo>
                  <a:pt x="508" y="412"/>
                </a:lnTo>
                <a:lnTo>
                  <a:pt x="495" y="418"/>
                </a:lnTo>
                <a:lnTo>
                  <a:pt x="489" y="418"/>
                </a:lnTo>
                <a:lnTo>
                  <a:pt x="463" y="418"/>
                </a:lnTo>
                <a:lnTo>
                  <a:pt x="438" y="418"/>
                </a:lnTo>
                <a:lnTo>
                  <a:pt x="418" y="425"/>
                </a:lnTo>
                <a:lnTo>
                  <a:pt x="380" y="438"/>
                </a:lnTo>
                <a:lnTo>
                  <a:pt x="367" y="444"/>
                </a:lnTo>
                <a:lnTo>
                  <a:pt x="348" y="450"/>
                </a:lnTo>
                <a:lnTo>
                  <a:pt x="335" y="450"/>
                </a:lnTo>
                <a:lnTo>
                  <a:pt x="322" y="457"/>
                </a:lnTo>
                <a:lnTo>
                  <a:pt x="322" y="470"/>
                </a:lnTo>
                <a:lnTo>
                  <a:pt x="328" y="470"/>
                </a:lnTo>
                <a:lnTo>
                  <a:pt x="348" y="457"/>
                </a:lnTo>
                <a:lnTo>
                  <a:pt x="360" y="457"/>
                </a:lnTo>
                <a:lnTo>
                  <a:pt x="367" y="470"/>
                </a:lnTo>
                <a:lnTo>
                  <a:pt x="373" y="470"/>
                </a:lnTo>
                <a:lnTo>
                  <a:pt x="380" y="457"/>
                </a:lnTo>
                <a:lnTo>
                  <a:pt x="405" y="457"/>
                </a:lnTo>
                <a:lnTo>
                  <a:pt x="405" y="450"/>
                </a:lnTo>
                <a:lnTo>
                  <a:pt x="386" y="457"/>
                </a:lnTo>
                <a:lnTo>
                  <a:pt x="386" y="450"/>
                </a:lnTo>
                <a:lnTo>
                  <a:pt x="399" y="444"/>
                </a:lnTo>
                <a:lnTo>
                  <a:pt x="431" y="438"/>
                </a:lnTo>
                <a:lnTo>
                  <a:pt x="495" y="438"/>
                </a:lnTo>
                <a:lnTo>
                  <a:pt x="540" y="438"/>
                </a:lnTo>
                <a:lnTo>
                  <a:pt x="585" y="450"/>
                </a:lnTo>
                <a:lnTo>
                  <a:pt x="611" y="470"/>
                </a:lnTo>
                <a:lnTo>
                  <a:pt x="592" y="470"/>
                </a:lnTo>
                <a:lnTo>
                  <a:pt x="573" y="457"/>
                </a:lnTo>
                <a:lnTo>
                  <a:pt x="547" y="457"/>
                </a:lnTo>
                <a:lnTo>
                  <a:pt x="528" y="457"/>
                </a:lnTo>
                <a:lnTo>
                  <a:pt x="515" y="450"/>
                </a:lnTo>
                <a:lnTo>
                  <a:pt x="476" y="457"/>
                </a:lnTo>
                <a:lnTo>
                  <a:pt x="438" y="457"/>
                </a:lnTo>
                <a:lnTo>
                  <a:pt x="483" y="457"/>
                </a:lnTo>
                <a:lnTo>
                  <a:pt x="502" y="470"/>
                </a:lnTo>
                <a:lnTo>
                  <a:pt x="534" y="470"/>
                </a:lnTo>
                <a:lnTo>
                  <a:pt x="553" y="470"/>
                </a:lnTo>
                <a:lnTo>
                  <a:pt x="573" y="476"/>
                </a:lnTo>
                <a:lnTo>
                  <a:pt x="598" y="483"/>
                </a:lnTo>
                <a:lnTo>
                  <a:pt x="643" y="489"/>
                </a:lnTo>
                <a:lnTo>
                  <a:pt x="669" y="495"/>
                </a:lnTo>
                <a:lnTo>
                  <a:pt x="701" y="508"/>
                </a:lnTo>
                <a:lnTo>
                  <a:pt x="746" y="528"/>
                </a:lnTo>
                <a:lnTo>
                  <a:pt x="791" y="540"/>
                </a:lnTo>
                <a:lnTo>
                  <a:pt x="843" y="560"/>
                </a:lnTo>
                <a:lnTo>
                  <a:pt x="888" y="566"/>
                </a:lnTo>
                <a:lnTo>
                  <a:pt x="907" y="579"/>
                </a:lnTo>
                <a:lnTo>
                  <a:pt x="939" y="592"/>
                </a:lnTo>
                <a:lnTo>
                  <a:pt x="965" y="605"/>
                </a:lnTo>
                <a:lnTo>
                  <a:pt x="1003" y="605"/>
                </a:lnTo>
                <a:lnTo>
                  <a:pt x="1042" y="611"/>
                </a:lnTo>
                <a:lnTo>
                  <a:pt x="1080" y="618"/>
                </a:lnTo>
                <a:lnTo>
                  <a:pt x="1119" y="618"/>
                </a:lnTo>
                <a:lnTo>
                  <a:pt x="1113" y="605"/>
                </a:lnTo>
                <a:lnTo>
                  <a:pt x="1068" y="598"/>
                </a:lnTo>
                <a:lnTo>
                  <a:pt x="1023" y="598"/>
                </a:lnTo>
                <a:lnTo>
                  <a:pt x="978" y="592"/>
                </a:lnTo>
                <a:lnTo>
                  <a:pt x="952" y="585"/>
                </a:lnTo>
                <a:lnTo>
                  <a:pt x="926" y="566"/>
                </a:lnTo>
                <a:lnTo>
                  <a:pt x="900" y="560"/>
                </a:lnTo>
                <a:lnTo>
                  <a:pt x="875" y="560"/>
                </a:lnTo>
                <a:lnTo>
                  <a:pt x="798" y="534"/>
                </a:lnTo>
                <a:lnTo>
                  <a:pt x="753" y="521"/>
                </a:lnTo>
                <a:lnTo>
                  <a:pt x="830" y="540"/>
                </a:lnTo>
                <a:lnTo>
                  <a:pt x="759" y="515"/>
                </a:lnTo>
                <a:lnTo>
                  <a:pt x="759" y="508"/>
                </a:lnTo>
                <a:lnTo>
                  <a:pt x="772" y="515"/>
                </a:lnTo>
                <a:lnTo>
                  <a:pt x="791" y="521"/>
                </a:lnTo>
                <a:lnTo>
                  <a:pt x="823" y="521"/>
                </a:lnTo>
                <a:lnTo>
                  <a:pt x="823" y="521"/>
                </a:lnTo>
                <a:lnTo>
                  <a:pt x="823" y="515"/>
                </a:lnTo>
                <a:lnTo>
                  <a:pt x="875" y="521"/>
                </a:lnTo>
                <a:lnTo>
                  <a:pt x="913" y="528"/>
                </a:lnTo>
                <a:lnTo>
                  <a:pt x="945" y="534"/>
                </a:lnTo>
                <a:lnTo>
                  <a:pt x="997" y="534"/>
                </a:lnTo>
                <a:lnTo>
                  <a:pt x="1035" y="540"/>
                </a:lnTo>
                <a:lnTo>
                  <a:pt x="1100" y="560"/>
                </a:lnTo>
                <a:lnTo>
                  <a:pt x="1132" y="560"/>
                </a:lnTo>
                <a:lnTo>
                  <a:pt x="1132" y="566"/>
                </a:lnTo>
                <a:lnTo>
                  <a:pt x="1119" y="579"/>
                </a:lnTo>
                <a:lnTo>
                  <a:pt x="1113" y="585"/>
                </a:lnTo>
                <a:lnTo>
                  <a:pt x="1119" y="592"/>
                </a:lnTo>
                <a:lnTo>
                  <a:pt x="1138" y="585"/>
                </a:lnTo>
                <a:lnTo>
                  <a:pt x="1151" y="579"/>
                </a:lnTo>
                <a:lnTo>
                  <a:pt x="1170" y="566"/>
                </a:lnTo>
                <a:lnTo>
                  <a:pt x="1196" y="560"/>
                </a:lnTo>
                <a:lnTo>
                  <a:pt x="1209" y="553"/>
                </a:lnTo>
                <a:lnTo>
                  <a:pt x="1215" y="553"/>
                </a:lnTo>
                <a:lnTo>
                  <a:pt x="1222" y="560"/>
                </a:lnTo>
                <a:lnTo>
                  <a:pt x="1228" y="566"/>
                </a:lnTo>
                <a:lnTo>
                  <a:pt x="1235" y="560"/>
                </a:lnTo>
                <a:lnTo>
                  <a:pt x="1254" y="553"/>
                </a:lnTo>
                <a:lnTo>
                  <a:pt x="1260" y="553"/>
                </a:lnTo>
                <a:lnTo>
                  <a:pt x="1260" y="560"/>
                </a:lnTo>
                <a:lnTo>
                  <a:pt x="1248" y="566"/>
                </a:lnTo>
                <a:lnTo>
                  <a:pt x="1248" y="579"/>
                </a:lnTo>
                <a:lnTo>
                  <a:pt x="1260" y="579"/>
                </a:lnTo>
                <a:lnTo>
                  <a:pt x="1273" y="579"/>
                </a:lnTo>
                <a:lnTo>
                  <a:pt x="1293" y="592"/>
                </a:lnTo>
                <a:lnTo>
                  <a:pt x="1344" y="605"/>
                </a:lnTo>
                <a:lnTo>
                  <a:pt x="1331" y="618"/>
                </a:lnTo>
                <a:lnTo>
                  <a:pt x="1363" y="618"/>
                </a:lnTo>
                <a:lnTo>
                  <a:pt x="1363" y="611"/>
                </a:lnTo>
                <a:lnTo>
                  <a:pt x="1395" y="618"/>
                </a:lnTo>
                <a:lnTo>
                  <a:pt x="1421" y="618"/>
                </a:lnTo>
                <a:lnTo>
                  <a:pt x="1376" y="605"/>
                </a:lnTo>
                <a:lnTo>
                  <a:pt x="1395" y="598"/>
                </a:lnTo>
                <a:lnTo>
                  <a:pt x="1415" y="605"/>
                </a:lnTo>
                <a:lnTo>
                  <a:pt x="1440" y="605"/>
                </a:lnTo>
                <a:lnTo>
                  <a:pt x="1428" y="598"/>
                </a:lnTo>
                <a:lnTo>
                  <a:pt x="1408" y="592"/>
                </a:lnTo>
                <a:lnTo>
                  <a:pt x="1408" y="585"/>
                </a:lnTo>
                <a:lnTo>
                  <a:pt x="1408" y="579"/>
                </a:lnTo>
                <a:lnTo>
                  <a:pt x="1421" y="560"/>
                </a:lnTo>
                <a:lnTo>
                  <a:pt x="1434" y="560"/>
                </a:lnTo>
                <a:lnTo>
                  <a:pt x="1460" y="566"/>
                </a:lnTo>
                <a:lnTo>
                  <a:pt x="1473" y="566"/>
                </a:lnTo>
                <a:lnTo>
                  <a:pt x="1492" y="560"/>
                </a:lnTo>
                <a:lnTo>
                  <a:pt x="1518" y="560"/>
                </a:lnTo>
                <a:lnTo>
                  <a:pt x="1550" y="566"/>
                </a:lnTo>
                <a:lnTo>
                  <a:pt x="1608" y="566"/>
                </a:lnTo>
                <a:lnTo>
                  <a:pt x="1633" y="579"/>
                </a:lnTo>
                <a:lnTo>
                  <a:pt x="1665" y="579"/>
                </a:lnTo>
                <a:lnTo>
                  <a:pt x="1704" y="579"/>
                </a:lnTo>
                <a:lnTo>
                  <a:pt x="1710" y="585"/>
                </a:lnTo>
                <a:lnTo>
                  <a:pt x="1704" y="592"/>
                </a:lnTo>
                <a:lnTo>
                  <a:pt x="1698" y="598"/>
                </a:lnTo>
                <a:lnTo>
                  <a:pt x="1665" y="618"/>
                </a:lnTo>
                <a:lnTo>
                  <a:pt x="1685" y="618"/>
                </a:lnTo>
                <a:lnTo>
                  <a:pt x="1698" y="611"/>
                </a:lnTo>
                <a:lnTo>
                  <a:pt x="1717" y="598"/>
                </a:lnTo>
                <a:lnTo>
                  <a:pt x="1730" y="585"/>
                </a:lnTo>
                <a:lnTo>
                  <a:pt x="1743" y="592"/>
                </a:lnTo>
                <a:lnTo>
                  <a:pt x="1768" y="598"/>
                </a:lnTo>
                <a:lnTo>
                  <a:pt x="1775" y="598"/>
                </a:lnTo>
                <a:lnTo>
                  <a:pt x="1775" y="592"/>
                </a:lnTo>
                <a:lnTo>
                  <a:pt x="1781" y="592"/>
                </a:lnTo>
                <a:lnTo>
                  <a:pt x="1800" y="598"/>
                </a:lnTo>
                <a:lnTo>
                  <a:pt x="1813" y="598"/>
                </a:lnTo>
                <a:lnTo>
                  <a:pt x="1820" y="598"/>
                </a:lnTo>
                <a:lnTo>
                  <a:pt x="1865" y="611"/>
                </a:lnTo>
                <a:lnTo>
                  <a:pt x="1878" y="611"/>
                </a:lnTo>
                <a:lnTo>
                  <a:pt x="1884" y="618"/>
                </a:lnTo>
                <a:lnTo>
                  <a:pt x="1948" y="618"/>
                </a:lnTo>
                <a:lnTo>
                  <a:pt x="1942" y="611"/>
                </a:lnTo>
                <a:lnTo>
                  <a:pt x="1942" y="598"/>
                </a:lnTo>
                <a:lnTo>
                  <a:pt x="1910" y="598"/>
                </a:lnTo>
                <a:lnTo>
                  <a:pt x="1929" y="592"/>
                </a:lnTo>
                <a:lnTo>
                  <a:pt x="5433" y="495"/>
                </a:lnTo>
                <a:lnTo>
                  <a:pt x="1556" y="348"/>
                </a:lnTo>
                <a:lnTo>
                  <a:pt x="1556" y="341"/>
                </a:lnTo>
                <a:lnTo>
                  <a:pt x="1575" y="341"/>
                </a:lnTo>
                <a:lnTo>
                  <a:pt x="1620" y="354"/>
                </a:lnTo>
                <a:lnTo>
                  <a:pt x="1646" y="380"/>
                </a:lnTo>
                <a:lnTo>
                  <a:pt x="1633" y="380"/>
                </a:lnTo>
                <a:lnTo>
                  <a:pt x="1556" y="348"/>
                </a:lnTo>
                <a:lnTo>
                  <a:pt x="5433" y="495"/>
                </a:lnTo>
                <a:lnTo>
                  <a:pt x="714" y="450"/>
                </a:lnTo>
                <a:lnTo>
                  <a:pt x="733" y="457"/>
                </a:lnTo>
                <a:lnTo>
                  <a:pt x="727" y="470"/>
                </a:lnTo>
                <a:lnTo>
                  <a:pt x="714" y="470"/>
                </a:lnTo>
                <a:lnTo>
                  <a:pt x="708" y="450"/>
                </a:lnTo>
                <a:lnTo>
                  <a:pt x="708" y="444"/>
                </a:lnTo>
                <a:lnTo>
                  <a:pt x="714" y="450"/>
                </a:lnTo>
                <a:lnTo>
                  <a:pt x="5433" y="495"/>
                </a:lnTo>
                <a:lnTo>
                  <a:pt x="746" y="489"/>
                </a:lnTo>
                <a:lnTo>
                  <a:pt x="708" y="483"/>
                </a:lnTo>
                <a:lnTo>
                  <a:pt x="682" y="476"/>
                </a:lnTo>
                <a:lnTo>
                  <a:pt x="656" y="476"/>
                </a:lnTo>
                <a:lnTo>
                  <a:pt x="650" y="470"/>
                </a:lnTo>
                <a:lnTo>
                  <a:pt x="650" y="457"/>
                </a:lnTo>
                <a:lnTo>
                  <a:pt x="643" y="450"/>
                </a:lnTo>
                <a:lnTo>
                  <a:pt x="630" y="444"/>
                </a:lnTo>
                <a:lnTo>
                  <a:pt x="624" y="438"/>
                </a:lnTo>
                <a:lnTo>
                  <a:pt x="637" y="438"/>
                </a:lnTo>
                <a:lnTo>
                  <a:pt x="643" y="438"/>
                </a:lnTo>
                <a:lnTo>
                  <a:pt x="656" y="444"/>
                </a:lnTo>
                <a:lnTo>
                  <a:pt x="688" y="450"/>
                </a:lnTo>
                <a:lnTo>
                  <a:pt x="720" y="476"/>
                </a:lnTo>
                <a:lnTo>
                  <a:pt x="746" y="489"/>
                </a:lnTo>
                <a:lnTo>
                  <a:pt x="5433" y="495"/>
                </a:lnTo>
                <a:lnTo>
                  <a:pt x="907" y="521"/>
                </a:lnTo>
                <a:lnTo>
                  <a:pt x="855" y="508"/>
                </a:lnTo>
                <a:lnTo>
                  <a:pt x="843" y="508"/>
                </a:lnTo>
                <a:lnTo>
                  <a:pt x="823" y="502"/>
                </a:lnTo>
                <a:lnTo>
                  <a:pt x="804" y="502"/>
                </a:lnTo>
                <a:lnTo>
                  <a:pt x="791" y="489"/>
                </a:lnTo>
                <a:lnTo>
                  <a:pt x="759" y="483"/>
                </a:lnTo>
                <a:lnTo>
                  <a:pt x="746" y="476"/>
                </a:lnTo>
                <a:lnTo>
                  <a:pt x="740" y="470"/>
                </a:lnTo>
                <a:lnTo>
                  <a:pt x="746" y="470"/>
                </a:lnTo>
                <a:lnTo>
                  <a:pt x="772" y="457"/>
                </a:lnTo>
                <a:lnTo>
                  <a:pt x="785" y="457"/>
                </a:lnTo>
                <a:lnTo>
                  <a:pt x="798" y="470"/>
                </a:lnTo>
                <a:lnTo>
                  <a:pt x="810" y="476"/>
                </a:lnTo>
                <a:lnTo>
                  <a:pt x="836" y="476"/>
                </a:lnTo>
                <a:lnTo>
                  <a:pt x="855" y="476"/>
                </a:lnTo>
                <a:lnTo>
                  <a:pt x="862" y="483"/>
                </a:lnTo>
                <a:lnTo>
                  <a:pt x="888" y="495"/>
                </a:lnTo>
                <a:lnTo>
                  <a:pt x="907" y="502"/>
                </a:lnTo>
                <a:lnTo>
                  <a:pt x="920" y="508"/>
                </a:lnTo>
                <a:lnTo>
                  <a:pt x="913" y="515"/>
                </a:lnTo>
                <a:lnTo>
                  <a:pt x="907" y="521"/>
                </a:lnTo>
                <a:lnTo>
                  <a:pt x="5433" y="495"/>
                </a:lnTo>
                <a:lnTo>
                  <a:pt x="1241" y="547"/>
                </a:lnTo>
                <a:lnTo>
                  <a:pt x="1222" y="540"/>
                </a:lnTo>
                <a:lnTo>
                  <a:pt x="1209" y="540"/>
                </a:lnTo>
                <a:lnTo>
                  <a:pt x="1203" y="534"/>
                </a:lnTo>
                <a:lnTo>
                  <a:pt x="1196" y="534"/>
                </a:lnTo>
                <a:lnTo>
                  <a:pt x="1196" y="540"/>
                </a:lnTo>
                <a:lnTo>
                  <a:pt x="1170" y="540"/>
                </a:lnTo>
                <a:lnTo>
                  <a:pt x="1170" y="534"/>
                </a:lnTo>
                <a:lnTo>
                  <a:pt x="1170" y="521"/>
                </a:lnTo>
                <a:lnTo>
                  <a:pt x="1170" y="521"/>
                </a:lnTo>
                <a:lnTo>
                  <a:pt x="1164" y="521"/>
                </a:lnTo>
                <a:lnTo>
                  <a:pt x="1145" y="515"/>
                </a:lnTo>
                <a:lnTo>
                  <a:pt x="1100" y="508"/>
                </a:lnTo>
                <a:lnTo>
                  <a:pt x="1068" y="508"/>
                </a:lnTo>
                <a:lnTo>
                  <a:pt x="1042" y="508"/>
                </a:lnTo>
                <a:lnTo>
                  <a:pt x="1003" y="502"/>
                </a:lnTo>
                <a:lnTo>
                  <a:pt x="965" y="489"/>
                </a:lnTo>
                <a:lnTo>
                  <a:pt x="952" y="483"/>
                </a:lnTo>
                <a:lnTo>
                  <a:pt x="939" y="476"/>
                </a:lnTo>
                <a:lnTo>
                  <a:pt x="907" y="457"/>
                </a:lnTo>
                <a:lnTo>
                  <a:pt x="881" y="450"/>
                </a:lnTo>
                <a:lnTo>
                  <a:pt x="843" y="438"/>
                </a:lnTo>
                <a:lnTo>
                  <a:pt x="798" y="425"/>
                </a:lnTo>
                <a:lnTo>
                  <a:pt x="778" y="418"/>
                </a:lnTo>
                <a:lnTo>
                  <a:pt x="720" y="393"/>
                </a:lnTo>
                <a:lnTo>
                  <a:pt x="688" y="373"/>
                </a:lnTo>
                <a:lnTo>
                  <a:pt x="669" y="354"/>
                </a:lnTo>
                <a:lnTo>
                  <a:pt x="669" y="348"/>
                </a:lnTo>
                <a:lnTo>
                  <a:pt x="669" y="341"/>
                </a:lnTo>
                <a:lnTo>
                  <a:pt x="675" y="341"/>
                </a:lnTo>
                <a:lnTo>
                  <a:pt x="682" y="354"/>
                </a:lnTo>
                <a:lnTo>
                  <a:pt x="688" y="354"/>
                </a:lnTo>
                <a:lnTo>
                  <a:pt x="695" y="354"/>
                </a:lnTo>
                <a:lnTo>
                  <a:pt x="701" y="348"/>
                </a:lnTo>
                <a:lnTo>
                  <a:pt x="733" y="354"/>
                </a:lnTo>
                <a:lnTo>
                  <a:pt x="817" y="380"/>
                </a:lnTo>
                <a:lnTo>
                  <a:pt x="855" y="386"/>
                </a:lnTo>
                <a:lnTo>
                  <a:pt x="907" y="399"/>
                </a:lnTo>
                <a:lnTo>
                  <a:pt x="939" y="412"/>
                </a:lnTo>
                <a:lnTo>
                  <a:pt x="952" y="418"/>
                </a:lnTo>
                <a:lnTo>
                  <a:pt x="990" y="438"/>
                </a:lnTo>
                <a:lnTo>
                  <a:pt x="1132" y="495"/>
                </a:lnTo>
                <a:lnTo>
                  <a:pt x="1248" y="534"/>
                </a:lnTo>
                <a:lnTo>
                  <a:pt x="1248" y="540"/>
                </a:lnTo>
                <a:lnTo>
                  <a:pt x="1241" y="547"/>
                </a:lnTo>
                <a:lnTo>
                  <a:pt x="5433" y="495"/>
                </a:lnTo>
                <a:lnTo>
                  <a:pt x="1350" y="598"/>
                </a:lnTo>
                <a:lnTo>
                  <a:pt x="1312" y="585"/>
                </a:lnTo>
                <a:lnTo>
                  <a:pt x="1299" y="579"/>
                </a:lnTo>
                <a:lnTo>
                  <a:pt x="1273" y="560"/>
                </a:lnTo>
                <a:lnTo>
                  <a:pt x="1273" y="553"/>
                </a:lnTo>
                <a:lnTo>
                  <a:pt x="1286" y="553"/>
                </a:lnTo>
                <a:lnTo>
                  <a:pt x="1305" y="560"/>
                </a:lnTo>
                <a:lnTo>
                  <a:pt x="1318" y="560"/>
                </a:lnTo>
                <a:lnTo>
                  <a:pt x="1331" y="566"/>
                </a:lnTo>
                <a:lnTo>
                  <a:pt x="1357" y="585"/>
                </a:lnTo>
                <a:lnTo>
                  <a:pt x="1350" y="598"/>
                </a:lnTo>
                <a:lnTo>
                  <a:pt x="5433" y="495"/>
                </a:lnTo>
                <a:lnTo>
                  <a:pt x="1370" y="566"/>
                </a:lnTo>
                <a:lnTo>
                  <a:pt x="1357" y="566"/>
                </a:lnTo>
                <a:lnTo>
                  <a:pt x="1357" y="560"/>
                </a:lnTo>
                <a:lnTo>
                  <a:pt x="1363" y="560"/>
                </a:lnTo>
                <a:lnTo>
                  <a:pt x="1376" y="560"/>
                </a:lnTo>
                <a:lnTo>
                  <a:pt x="1370" y="566"/>
                </a:lnTo>
                <a:lnTo>
                  <a:pt x="5433" y="495"/>
                </a:lnTo>
                <a:lnTo>
                  <a:pt x="1659" y="560"/>
                </a:lnTo>
                <a:lnTo>
                  <a:pt x="1633" y="560"/>
                </a:lnTo>
                <a:lnTo>
                  <a:pt x="1601" y="553"/>
                </a:lnTo>
                <a:lnTo>
                  <a:pt x="1569" y="553"/>
                </a:lnTo>
                <a:lnTo>
                  <a:pt x="1543" y="553"/>
                </a:lnTo>
                <a:lnTo>
                  <a:pt x="1518" y="547"/>
                </a:lnTo>
                <a:lnTo>
                  <a:pt x="1492" y="553"/>
                </a:lnTo>
                <a:lnTo>
                  <a:pt x="1453" y="553"/>
                </a:lnTo>
                <a:lnTo>
                  <a:pt x="1434" y="547"/>
                </a:lnTo>
                <a:lnTo>
                  <a:pt x="1440" y="540"/>
                </a:lnTo>
                <a:lnTo>
                  <a:pt x="1453" y="521"/>
                </a:lnTo>
                <a:lnTo>
                  <a:pt x="1460" y="521"/>
                </a:lnTo>
                <a:lnTo>
                  <a:pt x="1466" y="521"/>
                </a:lnTo>
                <a:lnTo>
                  <a:pt x="1492" y="521"/>
                </a:lnTo>
                <a:lnTo>
                  <a:pt x="1479" y="515"/>
                </a:lnTo>
                <a:lnTo>
                  <a:pt x="1473" y="508"/>
                </a:lnTo>
                <a:lnTo>
                  <a:pt x="1479" y="502"/>
                </a:lnTo>
                <a:lnTo>
                  <a:pt x="1498" y="495"/>
                </a:lnTo>
                <a:lnTo>
                  <a:pt x="1511" y="495"/>
                </a:lnTo>
                <a:lnTo>
                  <a:pt x="1543" y="508"/>
                </a:lnTo>
                <a:lnTo>
                  <a:pt x="1582" y="521"/>
                </a:lnTo>
                <a:lnTo>
                  <a:pt x="1633" y="534"/>
                </a:lnTo>
                <a:lnTo>
                  <a:pt x="1678" y="560"/>
                </a:lnTo>
                <a:lnTo>
                  <a:pt x="1659" y="560"/>
                </a:lnTo>
                <a:lnTo>
                  <a:pt x="5433" y="495"/>
                </a:lnTo>
                <a:lnTo>
                  <a:pt x="444" y="84"/>
                </a:lnTo>
                <a:lnTo>
                  <a:pt x="444" y="78"/>
                </a:lnTo>
                <a:lnTo>
                  <a:pt x="438" y="84"/>
                </a:lnTo>
                <a:lnTo>
                  <a:pt x="431" y="90"/>
                </a:lnTo>
                <a:lnTo>
                  <a:pt x="438" y="90"/>
                </a:lnTo>
                <a:lnTo>
                  <a:pt x="444" y="84"/>
                </a:lnTo>
                <a:lnTo>
                  <a:pt x="5433" y="495"/>
                </a:lnTo>
                <a:lnTo>
                  <a:pt x="296" y="39"/>
                </a:lnTo>
                <a:lnTo>
                  <a:pt x="315" y="39"/>
                </a:lnTo>
                <a:lnTo>
                  <a:pt x="322" y="39"/>
                </a:lnTo>
                <a:lnTo>
                  <a:pt x="328" y="39"/>
                </a:lnTo>
                <a:lnTo>
                  <a:pt x="322" y="39"/>
                </a:lnTo>
                <a:lnTo>
                  <a:pt x="309" y="39"/>
                </a:lnTo>
                <a:lnTo>
                  <a:pt x="296" y="39"/>
                </a:lnTo>
                <a:lnTo>
                  <a:pt x="290" y="39"/>
                </a:lnTo>
                <a:lnTo>
                  <a:pt x="296" y="39"/>
                </a:lnTo>
                <a:lnTo>
                  <a:pt x="5433" y="495"/>
                </a:lnTo>
                <a:lnTo>
                  <a:pt x="380" y="380"/>
                </a:lnTo>
                <a:lnTo>
                  <a:pt x="386" y="386"/>
                </a:lnTo>
                <a:lnTo>
                  <a:pt x="399" y="380"/>
                </a:lnTo>
                <a:lnTo>
                  <a:pt x="386" y="380"/>
                </a:lnTo>
                <a:lnTo>
                  <a:pt x="380" y="380"/>
                </a:lnTo>
                <a:lnTo>
                  <a:pt x="5433" y="495"/>
                </a:lnTo>
                <a:lnTo>
                  <a:pt x="2527" y="328"/>
                </a:lnTo>
                <a:lnTo>
                  <a:pt x="2559" y="315"/>
                </a:lnTo>
                <a:lnTo>
                  <a:pt x="2572" y="315"/>
                </a:lnTo>
                <a:lnTo>
                  <a:pt x="2578" y="315"/>
                </a:lnTo>
                <a:lnTo>
                  <a:pt x="2585" y="309"/>
                </a:lnTo>
                <a:lnTo>
                  <a:pt x="2598" y="309"/>
                </a:lnTo>
                <a:lnTo>
                  <a:pt x="2610" y="309"/>
                </a:lnTo>
                <a:lnTo>
                  <a:pt x="2610" y="303"/>
                </a:lnTo>
                <a:lnTo>
                  <a:pt x="2604" y="303"/>
                </a:lnTo>
                <a:lnTo>
                  <a:pt x="2559" y="309"/>
                </a:lnTo>
                <a:lnTo>
                  <a:pt x="2546" y="309"/>
                </a:lnTo>
                <a:lnTo>
                  <a:pt x="2527" y="315"/>
                </a:lnTo>
                <a:lnTo>
                  <a:pt x="2482" y="328"/>
                </a:lnTo>
                <a:lnTo>
                  <a:pt x="2418" y="341"/>
                </a:lnTo>
                <a:lnTo>
                  <a:pt x="2385" y="341"/>
                </a:lnTo>
                <a:lnTo>
                  <a:pt x="2360" y="341"/>
                </a:lnTo>
                <a:lnTo>
                  <a:pt x="2347" y="354"/>
                </a:lnTo>
                <a:lnTo>
                  <a:pt x="2328" y="354"/>
                </a:lnTo>
                <a:lnTo>
                  <a:pt x="2295" y="367"/>
                </a:lnTo>
                <a:lnTo>
                  <a:pt x="2283" y="367"/>
                </a:lnTo>
                <a:lnTo>
                  <a:pt x="2276" y="367"/>
                </a:lnTo>
                <a:lnTo>
                  <a:pt x="2270" y="373"/>
                </a:lnTo>
                <a:lnTo>
                  <a:pt x="2270" y="380"/>
                </a:lnTo>
                <a:lnTo>
                  <a:pt x="2283" y="380"/>
                </a:lnTo>
                <a:lnTo>
                  <a:pt x="2295" y="380"/>
                </a:lnTo>
                <a:lnTo>
                  <a:pt x="2302" y="380"/>
                </a:lnTo>
                <a:lnTo>
                  <a:pt x="2321" y="373"/>
                </a:lnTo>
                <a:lnTo>
                  <a:pt x="2340" y="373"/>
                </a:lnTo>
                <a:lnTo>
                  <a:pt x="2366" y="354"/>
                </a:lnTo>
                <a:lnTo>
                  <a:pt x="2373" y="354"/>
                </a:lnTo>
                <a:lnTo>
                  <a:pt x="2379" y="354"/>
                </a:lnTo>
                <a:lnTo>
                  <a:pt x="2424" y="354"/>
                </a:lnTo>
                <a:lnTo>
                  <a:pt x="2437" y="348"/>
                </a:lnTo>
                <a:lnTo>
                  <a:pt x="2450" y="341"/>
                </a:lnTo>
                <a:lnTo>
                  <a:pt x="2475" y="335"/>
                </a:lnTo>
                <a:lnTo>
                  <a:pt x="2527" y="328"/>
                </a:lnTo>
                <a:lnTo>
                  <a:pt x="5433" y="495"/>
                </a:lnTo>
                <a:lnTo>
                  <a:pt x="2302" y="341"/>
                </a:lnTo>
                <a:lnTo>
                  <a:pt x="2295" y="335"/>
                </a:lnTo>
                <a:lnTo>
                  <a:pt x="2283" y="328"/>
                </a:lnTo>
                <a:lnTo>
                  <a:pt x="2289" y="335"/>
                </a:lnTo>
                <a:lnTo>
                  <a:pt x="2302" y="341"/>
                </a:lnTo>
                <a:lnTo>
                  <a:pt x="5433" y="495"/>
                </a:lnTo>
                <a:lnTo>
                  <a:pt x="2347" y="335"/>
                </a:lnTo>
                <a:lnTo>
                  <a:pt x="2328" y="335"/>
                </a:lnTo>
                <a:lnTo>
                  <a:pt x="2328" y="341"/>
                </a:lnTo>
                <a:lnTo>
                  <a:pt x="2340" y="341"/>
                </a:lnTo>
                <a:lnTo>
                  <a:pt x="2347" y="335"/>
                </a:lnTo>
                <a:lnTo>
                  <a:pt x="5433" y="495"/>
                </a:lnTo>
                <a:lnTo>
                  <a:pt x="3099" y="303"/>
                </a:lnTo>
                <a:lnTo>
                  <a:pt x="3118" y="309"/>
                </a:lnTo>
                <a:lnTo>
                  <a:pt x="3144" y="315"/>
                </a:lnTo>
                <a:lnTo>
                  <a:pt x="3183" y="335"/>
                </a:lnTo>
                <a:lnTo>
                  <a:pt x="3189" y="335"/>
                </a:lnTo>
                <a:lnTo>
                  <a:pt x="3195" y="341"/>
                </a:lnTo>
                <a:lnTo>
                  <a:pt x="3202" y="348"/>
                </a:lnTo>
                <a:lnTo>
                  <a:pt x="3163" y="380"/>
                </a:lnTo>
                <a:lnTo>
                  <a:pt x="3150" y="380"/>
                </a:lnTo>
                <a:lnTo>
                  <a:pt x="3144" y="386"/>
                </a:lnTo>
                <a:lnTo>
                  <a:pt x="3150" y="393"/>
                </a:lnTo>
                <a:lnTo>
                  <a:pt x="3144" y="393"/>
                </a:lnTo>
                <a:lnTo>
                  <a:pt x="3150" y="393"/>
                </a:lnTo>
                <a:lnTo>
                  <a:pt x="3189" y="380"/>
                </a:lnTo>
                <a:lnTo>
                  <a:pt x="3195" y="373"/>
                </a:lnTo>
                <a:lnTo>
                  <a:pt x="3208" y="367"/>
                </a:lnTo>
                <a:lnTo>
                  <a:pt x="3215" y="367"/>
                </a:lnTo>
                <a:lnTo>
                  <a:pt x="3234" y="373"/>
                </a:lnTo>
                <a:lnTo>
                  <a:pt x="3247" y="380"/>
                </a:lnTo>
                <a:lnTo>
                  <a:pt x="3253" y="380"/>
                </a:lnTo>
                <a:lnTo>
                  <a:pt x="3253" y="373"/>
                </a:lnTo>
                <a:lnTo>
                  <a:pt x="3247" y="367"/>
                </a:lnTo>
                <a:lnTo>
                  <a:pt x="3247" y="341"/>
                </a:lnTo>
                <a:lnTo>
                  <a:pt x="3234" y="341"/>
                </a:lnTo>
                <a:lnTo>
                  <a:pt x="3228" y="348"/>
                </a:lnTo>
                <a:lnTo>
                  <a:pt x="3228" y="341"/>
                </a:lnTo>
                <a:lnTo>
                  <a:pt x="3215" y="341"/>
                </a:lnTo>
                <a:lnTo>
                  <a:pt x="3202" y="328"/>
                </a:lnTo>
                <a:lnTo>
                  <a:pt x="3189" y="322"/>
                </a:lnTo>
                <a:lnTo>
                  <a:pt x="3183" y="322"/>
                </a:lnTo>
                <a:lnTo>
                  <a:pt x="3183" y="315"/>
                </a:lnTo>
                <a:lnTo>
                  <a:pt x="3163" y="309"/>
                </a:lnTo>
                <a:lnTo>
                  <a:pt x="3131" y="309"/>
                </a:lnTo>
                <a:lnTo>
                  <a:pt x="3118" y="303"/>
                </a:lnTo>
                <a:lnTo>
                  <a:pt x="3105" y="296"/>
                </a:lnTo>
                <a:lnTo>
                  <a:pt x="3099" y="303"/>
                </a:lnTo>
                <a:lnTo>
                  <a:pt x="5433" y="495"/>
                </a:lnTo>
                <a:lnTo>
                  <a:pt x="2520" y="399"/>
                </a:lnTo>
                <a:lnTo>
                  <a:pt x="2565" y="393"/>
                </a:lnTo>
                <a:lnTo>
                  <a:pt x="2604" y="386"/>
                </a:lnTo>
                <a:lnTo>
                  <a:pt x="2643" y="380"/>
                </a:lnTo>
                <a:lnTo>
                  <a:pt x="2662" y="373"/>
                </a:lnTo>
                <a:lnTo>
                  <a:pt x="2681" y="367"/>
                </a:lnTo>
                <a:lnTo>
                  <a:pt x="2694" y="354"/>
                </a:lnTo>
                <a:lnTo>
                  <a:pt x="2726" y="354"/>
                </a:lnTo>
                <a:lnTo>
                  <a:pt x="2758" y="348"/>
                </a:lnTo>
                <a:lnTo>
                  <a:pt x="2784" y="341"/>
                </a:lnTo>
                <a:lnTo>
                  <a:pt x="2790" y="341"/>
                </a:lnTo>
                <a:lnTo>
                  <a:pt x="2784" y="335"/>
                </a:lnTo>
                <a:lnTo>
                  <a:pt x="2707" y="348"/>
                </a:lnTo>
                <a:lnTo>
                  <a:pt x="2662" y="367"/>
                </a:lnTo>
                <a:lnTo>
                  <a:pt x="2630" y="373"/>
                </a:lnTo>
                <a:lnTo>
                  <a:pt x="2578" y="380"/>
                </a:lnTo>
                <a:lnTo>
                  <a:pt x="2546" y="386"/>
                </a:lnTo>
                <a:lnTo>
                  <a:pt x="2495" y="399"/>
                </a:lnTo>
                <a:lnTo>
                  <a:pt x="2520" y="399"/>
                </a:lnTo>
                <a:lnTo>
                  <a:pt x="5433" y="495"/>
                </a:lnTo>
                <a:lnTo>
                  <a:pt x="3015" y="386"/>
                </a:lnTo>
                <a:lnTo>
                  <a:pt x="3067" y="399"/>
                </a:lnTo>
                <a:lnTo>
                  <a:pt x="3067" y="393"/>
                </a:lnTo>
                <a:lnTo>
                  <a:pt x="3041" y="386"/>
                </a:lnTo>
                <a:lnTo>
                  <a:pt x="2990" y="367"/>
                </a:lnTo>
                <a:lnTo>
                  <a:pt x="2964" y="354"/>
                </a:lnTo>
                <a:lnTo>
                  <a:pt x="2951" y="354"/>
                </a:lnTo>
                <a:lnTo>
                  <a:pt x="2951" y="348"/>
                </a:lnTo>
                <a:lnTo>
                  <a:pt x="2970" y="328"/>
                </a:lnTo>
                <a:lnTo>
                  <a:pt x="3003" y="315"/>
                </a:lnTo>
                <a:lnTo>
                  <a:pt x="3060" y="303"/>
                </a:lnTo>
                <a:lnTo>
                  <a:pt x="3080" y="303"/>
                </a:lnTo>
                <a:lnTo>
                  <a:pt x="3080" y="296"/>
                </a:lnTo>
                <a:lnTo>
                  <a:pt x="3080" y="290"/>
                </a:lnTo>
                <a:lnTo>
                  <a:pt x="3086" y="290"/>
                </a:lnTo>
                <a:lnTo>
                  <a:pt x="3099" y="283"/>
                </a:lnTo>
                <a:lnTo>
                  <a:pt x="3086" y="283"/>
                </a:lnTo>
                <a:lnTo>
                  <a:pt x="3067" y="290"/>
                </a:lnTo>
                <a:lnTo>
                  <a:pt x="3028" y="303"/>
                </a:lnTo>
                <a:lnTo>
                  <a:pt x="2951" y="322"/>
                </a:lnTo>
                <a:lnTo>
                  <a:pt x="2906" y="341"/>
                </a:lnTo>
                <a:lnTo>
                  <a:pt x="2835" y="380"/>
                </a:lnTo>
                <a:lnTo>
                  <a:pt x="2758" y="412"/>
                </a:lnTo>
                <a:lnTo>
                  <a:pt x="2655" y="438"/>
                </a:lnTo>
                <a:lnTo>
                  <a:pt x="2565" y="450"/>
                </a:lnTo>
                <a:lnTo>
                  <a:pt x="2553" y="450"/>
                </a:lnTo>
                <a:lnTo>
                  <a:pt x="2527" y="457"/>
                </a:lnTo>
                <a:lnTo>
                  <a:pt x="2508" y="470"/>
                </a:lnTo>
                <a:lnTo>
                  <a:pt x="2495" y="470"/>
                </a:lnTo>
                <a:lnTo>
                  <a:pt x="2469" y="450"/>
                </a:lnTo>
                <a:lnTo>
                  <a:pt x="2463" y="450"/>
                </a:lnTo>
                <a:lnTo>
                  <a:pt x="2469" y="457"/>
                </a:lnTo>
                <a:lnTo>
                  <a:pt x="2469" y="470"/>
                </a:lnTo>
                <a:lnTo>
                  <a:pt x="2463" y="470"/>
                </a:lnTo>
                <a:lnTo>
                  <a:pt x="2418" y="470"/>
                </a:lnTo>
                <a:lnTo>
                  <a:pt x="2373" y="457"/>
                </a:lnTo>
                <a:lnTo>
                  <a:pt x="2321" y="457"/>
                </a:lnTo>
                <a:lnTo>
                  <a:pt x="2283" y="444"/>
                </a:lnTo>
                <a:lnTo>
                  <a:pt x="2218" y="431"/>
                </a:lnTo>
                <a:lnTo>
                  <a:pt x="2135" y="412"/>
                </a:lnTo>
                <a:lnTo>
                  <a:pt x="2141" y="418"/>
                </a:lnTo>
                <a:lnTo>
                  <a:pt x="2167" y="431"/>
                </a:lnTo>
                <a:lnTo>
                  <a:pt x="2199" y="438"/>
                </a:lnTo>
                <a:lnTo>
                  <a:pt x="2212" y="431"/>
                </a:lnTo>
                <a:lnTo>
                  <a:pt x="2231" y="438"/>
                </a:lnTo>
                <a:lnTo>
                  <a:pt x="2238" y="438"/>
                </a:lnTo>
                <a:lnTo>
                  <a:pt x="2238" y="444"/>
                </a:lnTo>
                <a:lnTo>
                  <a:pt x="2238" y="450"/>
                </a:lnTo>
                <a:lnTo>
                  <a:pt x="2231" y="450"/>
                </a:lnTo>
                <a:lnTo>
                  <a:pt x="2212" y="444"/>
                </a:lnTo>
                <a:lnTo>
                  <a:pt x="2180" y="438"/>
                </a:lnTo>
                <a:lnTo>
                  <a:pt x="2141" y="431"/>
                </a:lnTo>
                <a:lnTo>
                  <a:pt x="2180" y="450"/>
                </a:lnTo>
                <a:lnTo>
                  <a:pt x="2096" y="457"/>
                </a:lnTo>
                <a:lnTo>
                  <a:pt x="2058" y="457"/>
                </a:lnTo>
                <a:lnTo>
                  <a:pt x="2019" y="450"/>
                </a:lnTo>
                <a:lnTo>
                  <a:pt x="2013" y="450"/>
                </a:lnTo>
                <a:lnTo>
                  <a:pt x="1993" y="450"/>
                </a:lnTo>
                <a:lnTo>
                  <a:pt x="1968" y="450"/>
                </a:lnTo>
                <a:lnTo>
                  <a:pt x="1942" y="438"/>
                </a:lnTo>
                <a:lnTo>
                  <a:pt x="1923" y="438"/>
                </a:lnTo>
                <a:lnTo>
                  <a:pt x="1903" y="431"/>
                </a:lnTo>
                <a:lnTo>
                  <a:pt x="1878" y="418"/>
                </a:lnTo>
                <a:lnTo>
                  <a:pt x="1865" y="418"/>
                </a:lnTo>
                <a:lnTo>
                  <a:pt x="1865" y="425"/>
                </a:lnTo>
                <a:lnTo>
                  <a:pt x="1865" y="438"/>
                </a:lnTo>
                <a:lnTo>
                  <a:pt x="1884" y="450"/>
                </a:lnTo>
                <a:lnTo>
                  <a:pt x="1916" y="457"/>
                </a:lnTo>
                <a:lnTo>
                  <a:pt x="1961" y="470"/>
                </a:lnTo>
                <a:lnTo>
                  <a:pt x="1993" y="470"/>
                </a:lnTo>
                <a:lnTo>
                  <a:pt x="2006" y="470"/>
                </a:lnTo>
                <a:lnTo>
                  <a:pt x="2032" y="476"/>
                </a:lnTo>
                <a:lnTo>
                  <a:pt x="2058" y="476"/>
                </a:lnTo>
                <a:lnTo>
                  <a:pt x="2083" y="483"/>
                </a:lnTo>
                <a:lnTo>
                  <a:pt x="2109" y="476"/>
                </a:lnTo>
                <a:lnTo>
                  <a:pt x="2135" y="476"/>
                </a:lnTo>
                <a:lnTo>
                  <a:pt x="2180" y="470"/>
                </a:lnTo>
                <a:lnTo>
                  <a:pt x="2225" y="470"/>
                </a:lnTo>
                <a:lnTo>
                  <a:pt x="2238" y="476"/>
                </a:lnTo>
                <a:lnTo>
                  <a:pt x="2257" y="483"/>
                </a:lnTo>
                <a:lnTo>
                  <a:pt x="2283" y="489"/>
                </a:lnTo>
                <a:lnTo>
                  <a:pt x="2315" y="495"/>
                </a:lnTo>
                <a:lnTo>
                  <a:pt x="2321" y="489"/>
                </a:lnTo>
                <a:lnTo>
                  <a:pt x="2334" y="495"/>
                </a:lnTo>
                <a:lnTo>
                  <a:pt x="2360" y="508"/>
                </a:lnTo>
                <a:lnTo>
                  <a:pt x="2360" y="489"/>
                </a:lnTo>
                <a:lnTo>
                  <a:pt x="2366" y="489"/>
                </a:lnTo>
                <a:lnTo>
                  <a:pt x="2385" y="489"/>
                </a:lnTo>
                <a:lnTo>
                  <a:pt x="2405" y="495"/>
                </a:lnTo>
                <a:lnTo>
                  <a:pt x="2405" y="489"/>
                </a:lnTo>
                <a:lnTo>
                  <a:pt x="2424" y="489"/>
                </a:lnTo>
                <a:lnTo>
                  <a:pt x="2437" y="489"/>
                </a:lnTo>
                <a:lnTo>
                  <a:pt x="2450" y="495"/>
                </a:lnTo>
                <a:lnTo>
                  <a:pt x="2469" y="502"/>
                </a:lnTo>
                <a:lnTo>
                  <a:pt x="2456" y="489"/>
                </a:lnTo>
                <a:lnTo>
                  <a:pt x="2482" y="483"/>
                </a:lnTo>
                <a:lnTo>
                  <a:pt x="2488" y="489"/>
                </a:lnTo>
                <a:lnTo>
                  <a:pt x="2520" y="495"/>
                </a:lnTo>
                <a:lnTo>
                  <a:pt x="2546" y="508"/>
                </a:lnTo>
                <a:lnTo>
                  <a:pt x="2565" y="515"/>
                </a:lnTo>
                <a:lnTo>
                  <a:pt x="2578" y="521"/>
                </a:lnTo>
                <a:lnTo>
                  <a:pt x="2598" y="528"/>
                </a:lnTo>
                <a:lnTo>
                  <a:pt x="2623" y="534"/>
                </a:lnTo>
                <a:lnTo>
                  <a:pt x="2630" y="540"/>
                </a:lnTo>
                <a:lnTo>
                  <a:pt x="2636" y="540"/>
                </a:lnTo>
                <a:lnTo>
                  <a:pt x="2623" y="521"/>
                </a:lnTo>
                <a:lnTo>
                  <a:pt x="2604" y="515"/>
                </a:lnTo>
                <a:lnTo>
                  <a:pt x="2578" y="502"/>
                </a:lnTo>
                <a:lnTo>
                  <a:pt x="2546" y="483"/>
                </a:lnTo>
                <a:lnTo>
                  <a:pt x="2630" y="457"/>
                </a:lnTo>
                <a:lnTo>
                  <a:pt x="2675" y="450"/>
                </a:lnTo>
                <a:lnTo>
                  <a:pt x="2700" y="450"/>
                </a:lnTo>
                <a:lnTo>
                  <a:pt x="2733" y="431"/>
                </a:lnTo>
                <a:lnTo>
                  <a:pt x="2745" y="431"/>
                </a:lnTo>
                <a:lnTo>
                  <a:pt x="2771" y="438"/>
                </a:lnTo>
                <a:lnTo>
                  <a:pt x="2816" y="444"/>
                </a:lnTo>
                <a:lnTo>
                  <a:pt x="2784" y="431"/>
                </a:lnTo>
                <a:lnTo>
                  <a:pt x="2771" y="425"/>
                </a:lnTo>
                <a:lnTo>
                  <a:pt x="2765" y="425"/>
                </a:lnTo>
                <a:lnTo>
                  <a:pt x="2771" y="418"/>
                </a:lnTo>
                <a:lnTo>
                  <a:pt x="2887" y="373"/>
                </a:lnTo>
                <a:lnTo>
                  <a:pt x="2919" y="367"/>
                </a:lnTo>
                <a:lnTo>
                  <a:pt x="2964" y="373"/>
                </a:lnTo>
                <a:lnTo>
                  <a:pt x="3015" y="386"/>
                </a:lnTo>
                <a:lnTo>
                  <a:pt x="5433" y="495"/>
                </a:lnTo>
                <a:lnTo>
                  <a:pt x="2283" y="457"/>
                </a:lnTo>
                <a:lnTo>
                  <a:pt x="2270" y="457"/>
                </a:lnTo>
                <a:lnTo>
                  <a:pt x="2270" y="450"/>
                </a:lnTo>
                <a:lnTo>
                  <a:pt x="2283" y="450"/>
                </a:lnTo>
                <a:lnTo>
                  <a:pt x="2289" y="450"/>
                </a:lnTo>
                <a:lnTo>
                  <a:pt x="2315" y="457"/>
                </a:lnTo>
                <a:lnTo>
                  <a:pt x="2315" y="470"/>
                </a:lnTo>
                <a:lnTo>
                  <a:pt x="2302" y="470"/>
                </a:lnTo>
                <a:lnTo>
                  <a:pt x="2283" y="457"/>
                </a:lnTo>
                <a:lnTo>
                  <a:pt x="5433" y="495"/>
                </a:lnTo>
                <a:lnTo>
                  <a:pt x="3067" y="187"/>
                </a:lnTo>
                <a:lnTo>
                  <a:pt x="3080" y="180"/>
                </a:lnTo>
                <a:lnTo>
                  <a:pt x="3086" y="180"/>
                </a:lnTo>
                <a:lnTo>
                  <a:pt x="3086" y="174"/>
                </a:lnTo>
                <a:lnTo>
                  <a:pt x="3067" y="174"/>
                </a:lnTo>
                <a:lnTo>
                  <a:pt x="3060" y="174"/>
                </a:lnTo>
                <a:lnTo>
                  <a:pt x="3060" y="180"/>
                </a:lnTo>
                <a:lnTo>
                  <a:pt x="3060" y="187"/>
                </a:lnTo>
                <a:lnTo>
                  <a:pt x="3067" y="187"/>
                </a:lnTo>
                <a:lnTo>
                  <a:pt x="5433" y="495"/>
                </a:lnTo>
                <a:lnTo>
                  <a:pt x="2495" y="367"/>
                </a:lnTo>
                <a:lnTo>
                  <a:pt x="2501" y="367"/>
                </a:lnTo>
                <a:lnTo>
                  <a:pt x="2508" y="348"/>
                </a:lnTo>
                <a:lnTo>
                  <a:pt x="2501" y="348"/>
                </a:lnTo>
                <a:lnTo>
                  <a:pt x="2495" y="367"/>
                </a:lnTo>
                <a:lnTo>
                  <a:pt x="5433" y="495"/>
                </a:lnTo>
                <a:lnTo>
                  <a:pt x="2469" y="367"/>
                </a:lnTo>
                <a:lnTo>
                  <a:pt x="2469" y="354"/>
                </a:lnTo>
                <a:lnTo>
                  <a:pt x="2450" y="348"/>
                </a:lnTo>
                <a:lnTo>
                  <a:pt x="2456" y="354"/>
                </a:lnTo>
                <a:lnTo>
                  <a:pt x="2469" y="367"/>
                </a:lnTo>
                <a:lnTo>
                  <a:pt x="5433" y="495"/>
                </a:lnTo>
                <a:lnTo>
                  <a:pt x="2565" y="367"/>
                </a:lnTo>
                <a:lnTo>
                  <a:pt x="2572" y="373"/>
                </a:lnTo>
                <a:lnTo>
                  <a:pt x="2578" y="373"/>
                </a:lnTo>
                <a:lnTo>
                  <a:pt x="2578" y="367"/>
                </a:lnTo>
                <a:lnTo>
                  <a:pt x="2565" y="367"/>
                </a:lnTo>
                <a:lnTo>
                  <a:pt x="5433" y="495"/>
                </a:lnTo>
                <a:lnTo>
                  <a:pt x="2598" y="367"/>
                </a:lnTo>
                <a:lnTo>
                  <a:pt x="2610" y="367"/>
                </a:lnTo>
                <a:lnTo>
                  <a:pt x="2610" y="354"/>
                </a:lnTo>
                <a:lnTo>
                  <a:pt x="2598" y="354"/>
                </a:lnTo>
                <a:lnTo>
                  <a:pt x="2598" y="367"/>
                </a:lnTo>
                <a:lnTo>
                  <a:pt x="5433" y="495"/>
                </a:lnTo>
                <a:lnTo>
                  <a:pt x="2373" y="425"/>
                </a:lnTo>
                <a:lnTo>
                  <a:pt x="2379" y="431"/>
                </a:lnTo>
                <a:lnTo>
                  <a:pt x="2392" y="431"/>
                </a:lnTo>
                <a:lnTo>
                  <a:pt x="2373" y="425"/>
                </a:lnTo>
                <a:lnTo>
                  <a:pt x="5433" y="495"/>
                </a:lnTo>
                <a:lnTo>
                  <a:pt x="3581" y="238"/>
                </a:lnTo>
                <a:lnTo>
                  <a:pt x="3607" y="245"/>
                </a:lnTo>
                <a:lnTo>
                  <a:pt x="3639" y="251"/>
                </a:lnTo>
                <a:lnTo>
                  <a:pt x="3658" y="251"/>
                </a:lnTo>
                <a:lnTo>
                  <a:pt x="3665" y="251"/>
                </a:lnTo>
                <a:lnTo>
                  <a:pt x="3658" y="245"/>
                </a:lnTo>
                <a:lnTo>
                  <a:pt x="3626" y="238"/>
                </a:lnTo>
                <a:lnTo>
                  <a:pt x="3594" y="238"/>
                </a:lnTo>
                <a:lnTo>
                  <a:pt x="3581" y="232"/>
                </a:lnTo>
                <a:lnTo>
                  <a:pt x="3568" y="232"/>
                </a:lnTo>
                <a:lnTo>
                  <a:pt x="3568" y="238"/>
                </a:lnTo>
                <a:lnTo>
                  <a:pt x="3581" y="238"/>
                </a:lnTo>
                <a:lnTo>
                  <a:pt x="5433" y="495"/>
                </a:lnTo>
                <a:lnTo>
                  <a:pt x="3523" y="232"/>
                </a:lnTo>
                <a:lnTo>
                  <a:pt x="3536" y="238"/>
                </a:lnTo>
                <a:lnTo>
                  <a:pt x="3543" y="238"/>
                </a:lnTo>
                <a:lnTo>
                  <a:pt x="3562" y="238"/>
                </a:lnTo>
                <a:lnTo>
                  <a:pt x="3562" y="232"/>
                </a:lnTo>
                <a:lnTo>
                  <a:pt x="3555" y="232"/>
                </a:lnTo>
                <a:lnTo>
                  <a:pt x="3543" y="225"/>
                </a:lnTo>
                <a:lnTo>
                  <a:pt x="3517" y="225"/>
                </a:lnTo>
                <a:lnTo>
                  <a:pt x="3517" y="232"/>
                </a:lnTo>
                <a:lnTo>
                  <a:pt x="3523" y="232"/>
                </a:lnTo>
                <a:lnTo>
                  <a:pt x="5433" y="495"/>
                </a:lnTo>
                <a:lnTo>
                  <a:pt x="3491" y="225"/>
                </a:lnTo>
                <a:lnTo>
                  <a:pt x="3491" y="219"/>
                </a:lnTo>
                <a:lnTo>
                  <a:pt x="3485" y="219"/>
                </a:lnTo>
                <a:lnTo>
                  <a:pt x="3465" y="225"/>
                </a:lnTo>
                <a:lnTo>
                  <a:pt x="3440" y="219"/>
                </a:lnTo>
                <a:lnTo>
                  <a:pt x="3427" y="219"/>
                </a:lnTo>
                <a:lnTo>
                  <a:pt x="3420" y="219"/>
                </a:lnTo>
                <a:lnTo>
                  <a:pt x="3440" y="225"/>
                </a:lnTo>
                <a:lnTo>
                  <a:pt x="3472" y="232"/>
                </a:lnTo>
                <a:lnTo>
                  <a:pt x="3491" y="232"/>
                </a:lnTo>
                <a:lnTo>
                  <a:pt x="3491" y="225"/>
                </a:lnTo>
                <a:lnTo>
                  <a:pt x="5433" y="495"/>
                </a:lnTo>
                <a:lnTo>
                  <a:pt x="3787" y="213"/>
                </a:lnTo>
                <a:lnTo>
                  <a:pt x="3761" y="206"/>
                </a:lnTo>
                <a:lnTo>
                  <a:pt x="3735" y="206"/>
                </a:lnTo>
                <a:lnTo>
                  <a:pt x="3768" y="213"/>
                </a:lnTo>
                <a:lnTo>
                  <a:pt x="3787" y="213"/>
                </a:lnTo>
                <a:lnTo>
                  <a:pt x="5433" y="495"/>
                </a:lnTo>
                <a:lnTo>
                  <a:pt x="3735" y="264"/>
                </a:lnTo>
                <a:lnTo>
                  <a:pt x="3723" y="251"/>
                </a:lnTo>
                <a:lnTo>
                  <a:pt x="3716" y="251"/>
                </a:lnTo>
                <a:lnTo>
                  <a:pt x="3716" y="264"/>
                </a:lnTo>
                <a:lnTo>
                  <a:pt x="3723" y="270"/>
                </a:lnTo>
                <a:lnTo>
                  <a:pt x="3729" y="270"/>
                </a:lnTo>
                <a:lnTo>
                  <a:pt x="3735" y="270"/>
                </a:lnTo>
                <a:lnTo>
                  <a:pt x="3735" y="264"/>
                </a:lnTo>
                <a:lnTo>
                  <a:pt x="5433" y="495"/>
                </a:lnTo>
                <a:lnTo>
                  <a:pt x="3273" y="348"/>
                </a:lnTo>
                <a:lnTo>
                  <a:pt x="3292" y="341"/>
                </a:lnTo>
                <a:lnTo>
                  <a:pt x="3298" y="335"/>
                </a:lnTo>
                <a:lnTo>
                  <a:pt x="3318" y="328"/>
                </a:lnTo>
                <a:lnTo>
                  <a:pt x="3305" y="322"/>
                </a:lnTo>
                <a:lnTo>
                  <a:pt x="3292" y="328"/>
                </a:lnTo>
                <a:lnTo>
                  <a:pt x="3285" y="335"/>
                </a:lnTo>
                <a:lnTo>
                  <a:pt x="3260" y="335"/>
                </a:lnTo>
                <a:lnTo>
                  <a:pt x="3253" y="341"/>
                </a:lnTo>
                <a:lnTo>
                  <a:pt x="3253" y="348"/>
                </a:lnTo>
                <a:lnTo>
                  <a:pt x="3273" y="348"/>
                </a:lnTo>
                <a:lnTo>
                  <a:pt x="5433" y="495"/>
                </a:lnTo>
                <a:lnTo>
                  <a:pt x="3292" y="238"/>
                </a:lnTo>
                <a:lnTo>
                  <a:pt x="3292" y="245"/>
                </a:lnTo>
                <a:lnTo>
                  <a:pt x="3305" y="245"/>
                </a:lnTo>
                <a:lnTo>
                  <a:pt x="3305" y="232"/>
                </a:lnTo>
                <a:lnTo>
                  <a:pt x="3298" y="232"/>
                </a:lnTo>
                <a:lnTo>
                  <a:pt x="3292" y="238"/>
                </a:lnTo>
                <a:lnTo>
                  <a:pt x="5433" y="495"/>
                </a:lnTo>
                <a:lnTo>
                  <a:pt x="3125" y="225"/>
                </a:lnTo>
                <a:lnTo>
                  <a:pt x="3163" y="219"/>
                </a:lnTo>
                <a:lnTo>
                  <a:pt x="3195" y="219"/>
                </a:lnTo>
                <a:lnTo>
                  <a:pt x="3215" y="219"/>
                </a:lnTo>
                <a:lnTo>
                  <a:pt x="3215" y="232"/>
                </a:lnTo>
                <a:lnTo>
                  <a:pt x="3221" y="232"/>
                </a:lnTo>
                <a:lnTo>
                  <a:pt x="3234" y="225"/>
                </a:lnTo>
                <a:lnTo>
                  <a:pt x="3247" y="213"/>
                </a:lnTo>
                <a:lnTo>
                  <a:pt x="3247" y="206"/>
                </a:lnTo>
                <a:lnTo>
                  <a:pt x="3234" y="206"/>
                </a:lnTo>
                <a:lnTo>
                  <a:pt x="3189" y="206"/>
                </a:lnTo>
                <a:lnTo>
                  <a:pt x="3163" y="206"/>
                </a:lnTo>
                <a:lnTo>
                  <a:pt x="3144" y="213"/>
                </a:lnTo>
                <a:lnTo>
                  <a:pt x="3125" y="213"/>
                </a:lnTo>
                <a:lnTo>
                  <a:pt x="3112" y="219"/>
                </a:lnTo>
                <a:lnTo>
                  <a:pt x="3105" y="219"/>
                </a:lnTo>
                <a:lnTo>
                  <a:pt x="3112" y="225"/>
                </a:lnTo>
                <a:lnTo>
                  <a:pt x="3125" y="225"/>
                </a:lnTo>
                <a:lnTo>
                  <a:pt x="5433" y="495"/>
                </a:lnTo>
                <a:lnTo>
                  <a:pt x="3388" y="309"/>
                </a:lnTo>
                <a:lnTo>
                  <a:pt x="3363" y="315"/>
                </a:lnTo>
                <a:lnTo>
                  <a:pt x="3337" y="322"/>
                </a:lnTo>
                <a:lnTo>
                  <a:pt x="3330" y="328"/>
                </a:lnTo>
                <a:lnTo>
                  <a:pt x="3337" y="335"/>
                </a:lnTo>
                <a:lnTo>
                  <a:pt x="3350" y="328"/>
                </a:lnTo>
                <a:lnTo>
                  <a:pt x="3356" y="328"/>
                </a:lnTo>
                <a:lnTo>
                  <a:pt x="3375" y="328"/>
                </a:lnTo>
                <a:lnTo>
                  <a:pt x="3382" y="322"/>
                </a:lnTo>
                <a:lnTo>
                  <a:pt x="3408" y="322"/>
                </a:lnTo>
                <a:lnTo>
                  <a:pt x="3395" y="328"/>
                </a:lnTo>
                <a:lnTo>
                  <a:pt x="3382" y="335"/>
                </a:lnTo>
                <a:lnTo>
                  <a:pt x="3375" y="341"/>
                </a:lnTo>
                <a:lnTo>
                  <a:pt x="3363" y="348"/>
                </a:lnTo>
                <a:lnTo>
                  <a:pt x="3356" y="354"/>
                </a:lnTo>
                <a:lnTo>
                  <a:pt x="3363" y="354"/>
                </a:lnTo>
                <a:lnTo>
                  <a:pt x="3375" y="348"/>
                </a:lnTo>
                <a:lnTo>
                  <a:pt x="3395" y="341"/>
                </a:lnTo>
                <a:lnTo>
                  <a:pt x="3408" y="335"/>
                </a:lnTo>
                <a:lnTo>
                  <a:pt x="3433" y="328"/>
                </a:lnTo>
                <a:lnTo>
                  <a:pt x="3459" y="328"/>
                </a:lnTo>
                <a:lnTo>
                  <a:pt x="3472" y="322"/>
                </a:lnTo>
                <a:lnTo>
                  <a:pt x="3498" y="322"/>
                </a:lnTo>
                <a:lnTo>
                  <a:pt x="3510" y="315"/>
                </a:lnTo>
                <a:lnTo>
                  <a:pt x="3536" y="315"/>
                </a:lnTo>
                <a:lnTo>
                  <a:pt x="3562" y="309"/>
                </a:lnTo>
                <a:lnTo>
                  <a:pt x="3607" y="309"/>
                </a:lnTo>
                <a:lnTo>
                  <a:pt x="3626" y="309"/>
                </a:lnTo>
                <a:lnTo>
                  <a:pt x="3639" y="315"/>
                </a:lnTo>
                <a:lnTo>
                  <a:pt x="3665" y="309"/>
                </a:lnTo>
                <a:lnTo>
                  <a:pt x="3735" y="315"/>
                </a:lnTo>
                <a:lnTo>
                  <a:pt x="3761" y="315"/>
                </a:lnTo>
                <a:lnTo>
                  <a:pt x="3774" y="322"/>
                </a:lnTo>
                <a:lnTo>
                  <a:pt x="3774" y="315"/>
                </a:lnTo>
                <a:lnTo>
                  <a:pt x="3774" y="309"/>
                </a:lnTo>
                <a:lnTo>
                  <a:pt x="3735" y="309"/>
                </a:lnTo>
                <a:lnTo>
                  <a:pt x="3716" y="309"/>
                </a:lnTo>
                <a:lnTo>
                  <a:pt x="3703" y="309"/>
                </a:lnTo>
                <a:lnTo>
                  <a:pt x="3645" y="309"/>
                </a:lnTo>
                <a:lnTo>
                  <a:pt x="3633" y="303"/>
                </a:lnTo>
                <a:lnTo>
                  <a:pt x="3613" y="303"/>
                </a:lnTo>
                <a:lnTo>
                  <a:pt x="3600" y="303"/>
                </a:lnTo>
                <a:lnTo>
                  <a:pt x="3588" y="303"/>
                </a:lnTo>
                <a:lnTo>
                  <a:pt x="3594" y="303"/>
                </a:lnTo>
                <a:lnTo>
                  <a:pt x="3568" y="309"/>
                </a:lnTo>
                <a:lnTo>
                  <a:pt x="3555" y="303"/>
                </a:lnTo>
                <a:lnTo>
                  <a:pt x="3530" y="303"/>
                </a:lnTo>
                <a:lnTo>
                  <a:pt x="3530" y="309"/>
                </a:lnTo>
                <a:lnTo>
                  <a:pt x="3510" y="309"/>
                </a:lnTo>
                <a:lnTo>
                  <a:pt x="3465" y="309"/>
                </a:lnTo>
                <a:lnTo>
                  <a:pt x="3433" y="309"/>
                </a:lnTo>
                <a:lnTo>
                  <a:pt x="3408" y="309"/>
                </a:lnTo>
                <a:lnTo>
                  <a:pt x="3388" y="309"/>
                </a:lnTo>
                <a:lnTo>
                  <a:pt x="5433" y="495"/>
                </a:lnTo>
                <a:lnTo>
                  <a:pt x="3337" y="213"/>
                </a:lnTo>
                <a:lnTo>
                  <a:pt x="3356" y="219"/>
                </a:lnTo>
                <a:lnTo>
                  <a:pt x="3382" y="219"/>
                </a:lnTo>
                <a:lnTo>
                  <a:pt x="3388" y="219"/>
                </a:lnTo>
                <a:lnTo>
                  <a:pt x="3395" y="213"/>
                </a:lnTo>
                <a:lnTo>
                  <a:pt x="3388" y="213"/>
                </a:lnTo>
                <a:lnTo>
                  <a:pt x="3375" y="206"/>
                </a:lnTo>
                <a:lnTo>
                  <a:pt x="3356" y="206"/>
                </a:lnTo>
                <a:lnTo>
                  <a:pt x="3337" y="206"/>
                </a:lnTo>
                <a:lnTo>
                  <a:pt x="3324" y="206"/>
                </a:lnTo>
                <a:lnTo>
                  <a:pt x="3324" y="213"/>
                </a:lnTo>
                <a:lnTo>
                  <a:pt x="3337" y="213"/>
                </a:lnTo>
                <a:lnTo>
                  <a:pt x="5433" y="495"/>
                </a:lnTo>
                <a:lnTo>
                  <a:pt x="3285" y="219"/>
                </a:lnTo>
                <a:lnTo>
                  <a:pt x="3318" y="213"/>
                </a:lnTo>
                <a:lnTo>
                  <a:pt x="3324" y="213"/>
                </a:lnTo>
                <a:lnTo>
                  <a:pt x="3318" y="206"/>
                </a:lnTo>
                <a:lnTo>
                  <a:pt x="3305" y="206"/>
                </a:lnTo>
                <a:lnTo>
                  <a:pt x="3285" y="206"/>
                </a:lnTo>
                <a:lnTo>
                  <a:pt x="3273" y="206"/>
                </a:lnTo>
                <a:lnTo>
                  <a:pt x="3266" y="213"/>
                </a:lnTo>
                <a:lnTo>
                  <a:pt x="3273" y="219"/>
                </a:lnTo>
                <a:lnTo>
                  <a:pt x="3285" y="219"/>
                </a:lnTo>
                <a:lnTo>
                  <a:pt x="5433" y="495"/>
                </a:lnTo>
                <a:lnTo>
                  <a:pt x="2900" y="264"/>
                </a:lnTo>
                <a:lnTo>
                  <a:pt x="2906" y="251"/>
                </a:lnTo>
                <a:lnTo>
                  <a:pt x="2919" y="251"/>
                </a:lnTo>
                <a:lnTo>
                  <a:pt x="2925" y="264"/>
                </a:lnTo>
                <a:lnTo>
                  <a:pt x="2938" y="264"/>
                </a:lnTo>
                <a:lnTo>
                  <a:pt x="2945" y="264"/>
                </a:lnTo>
                <a:lnTo>
                  <a:pt x="2938" y="251"/>
                </a:lnTo>
                <a:lnTo>
                  <a:pt x="2925" y="245"/>
                </a:lnTo>
                <a:lnTo>
                  <a:pt x="2938" y="238"/>
                </a:lnTo>
                <a:lnTo>
                  <a:pt x="2951" y="238"/>
                </a:lnTo>
                <a:lnTo>
                  <a:pt x="2958" y="238"/>
                </a:lnTo>
                <a:lnTo>
                  <a:pt x="2951" y="232"/>
                </a:lnTo>
                <a:lnTo>
                  <a:pt x="2925" y="232"/>
                </a:lnTo>
                <a:lnTo>
                  <a:pt x="2906" y="245"/>
                </a:lnTo>
                <a:lnTo>
                  <a:pt x="2887" y="251"/>
                </a:lnTo>
                <a:lnTo>
                  <a:pt x="2880" y="264"/>
                </a:lnTo>
                <a:lnTo>
                  <a:pt x="2887" y="270"/>
                </a:lnTo>
                <a:lnTo>
                  <a:pt x="2893" y="270"/>
                </a:lnTo>
                <a:lnTo>
                  <a:pt x="2900" y="264"/>
                </a:lnTo>
                <a:lnTo>
                  <a:pt x="5433" y="495"/>
                </a:lnTo>
                <a:lnTo>
                  <a:pt x="1723" y="270"/>
                </a:lnTo>
                <a:lnTo>
                  <a:pt x="1723" y="264"/>
                </a:lnTo>
                <a:lnTo>
                  <a:pt x="1717" y="264"/>
                </a:lnTo>
                <a:lnTo>
                  <a:pt x="1710" y="264"/>
                </a:lnTo>
                <a:lnTo>
                  <a:pt x="1704" y="270"/>
                </a:lnTo>
                <a:lnTo>
                  <a:pt x="1717" y="277"/>
                </a:lnTo>
                <a:lnTo>
                  <a:pt x="1723" y="277"/>
                </a:lnTo>
                <a:lnTo>
                  <a:pt x="1723" y="270"/>
                </a:lnTo>
                <a:lnTo>
                  <a:pt x="5433" y="495"/>
                </a:lnTo>
                <a:lnTo>
                  <a:pt x="1762" y="341"/>
                </a:lnTo>
                <a:lnTo>
                  <a:pt x="1768" y="341"/>
                </a:lnTo>
                <a:lnTo>
                  <a:pt x="1775" y="348"/>
                </a:lnTo>
                <a:lnTo>
                  <a:pt x="1788" y="348"/>
                </a:lnTo>
                <a:lnTo>
                  <a:pt x="1800" y="341"/>
                </a:lnTo>
                <a:lnTo>
                  <a:pt x="1781" y="341"/>
                </a:lnTo>
                <a:lnTo>
                  <a:pt x="1775" y="335"/>
                </a:lnTo>
                <a:lnTo>
                  <a:pt x="1768" y="328"/>
                </a:lnTo>
                <a:lnTo>
                  <a:pt x="1781" y="315"/>
                </a:lnTo>
                <a:lnTo>
                  <a:pt x="1788" y="315"/>
                </a:lnTo>
                <a:lnTo>
                  <a:pt x="1800" y="315"/>
                </a:lnTo>
                <a:lnTo>
                  <a:pt x="1813" y="315"/>
                </a:lnTo>
                <a:lnTo>
                  <a:pt x="1820" y="328"/>
                </a:lnTo>
                <a:lnTo>
                  <a:pt x="1820" y="335"/>
                </a:lnTo>
                <a:lnTo>
                  <a:pt x="1826" y="328"/>
                </a:lnTo>
                <a:lnTo>
                  <a:pt x="1826" y="315"/>
                </a:lnTo>
                <a:lnTo>
                  <a:pt x="1820" y="309"/>
                </a:lnTo>
                <a:lnTo>
                  <a:pt x="1807" y="309"/>
                </a:lnTo>
                <a:lnTo>
                  <a:pt x="1800" y="303"/>
                </a:lnTo>
                <a:lnTo>
                  <a:pt x="1781" y="296"/>
                </a:lnTo>
                <a:lnTo>
                  <a:pt x="1775" y="296"/>
                </a:lnTo>
                <a:lnTo>
                  <a:pt x="1775" y="303"/>
                </a:lnTo>
                <a:lnTo>
                  <a:pt x="1755" y="315"/>
                </a:lnTo>
                <a:lnTo>
                  <a:pt x="1743" y="322"/>
                </a:lnTo>
                <a:lnTo>
                  <a:pt x="1730" y="328"/>
                </a:lnTo>
                <a:lnTo>
                  <a:pt x="1730" y="335"/>
                </a:lnTo>
                <a:lnTo>
                  <a:pt x="1749" y="335"/>
                </a:lnTo>
                <a:lnTo>
                  <a:pt x="1755" y="335"/>
                </a:lnTo>
                <a:lnTo>
                  <a:pt x="1762" y="341"/>
                </a:lnTo>
                <a:lnTo>
                  <a:pt x="5433" y="495"/>
                </a:lnTo>
                <a:lnTo>
                  <a:pt x="1839" y="303"/>
                </a:lnTo>
                <a:lnTo>
                  <a:pt x="1839" y="296"/>
                </a:lnTo>
                <a:lnTo>
                  <a:pt x="1833" y="309"/>
                </a:lnTo>
                <a:lnTo>
                  <a:pt x="1833" y="309"/>
                </a:lnTo>
                <a:lnTo>
                  <a:pt x="1839" y="309"/>
                </a:lnTo>
                <a:lnTo>
                  <a:pt x="1839" y="303"/>
                </a:lnTo>
                <a:lnTo>
                  <a:pt x="5433" y="495"/>
                </a:lnTo>
                <a:lnTo>
                  <a:pt x="1755" y="296"/>
                </a:lnTo>
                <a:lnTo>
                  <a:pt x="1762" y="296"/>
                </a:lnTo>
                <a:lnTo>
                  <a:pt x="1755" y="290"/>
                </a:lnTo>
                <a:lnTo>
                  <a:pt x="1743" y="277"/>
                </a:lnTo>
                <a:lnTo>
                  <a:pt x="1736" y="277"/>
                </a:lnTo>
                <a:lnTo>
                  <a:pt x="1736" y="283"/>
                </a:lnTo>
                <a:lnTo>
                  <a:pt x="1743" y="290"/>
                </a:lnTo>
                <a:lnTo>
                  <a:pt x="1755" y="296"/>
                </a:lnTo>
                <a:lnTo>
                  <a:pt x="5433" y="495"/>
                </a:lnTo>
                <a:lnTo>
                  <a:pt x="1717" y="309"/>
                </a:lnTo>
                <a:lnTo>
                  <a:pt x="1717" y="315"/>
                </a:lnTo>
                <a:lnTo>
                  <a:pt x="1723" y="322"/>
                </a:lnTo>
                <a:lnTo>
                  <a:pt x="1723" y="315"/>
                </a:lnTo>
                <a:lnTo>
                  <a:pt x="1723" y="309"/>
                </a:lnTo>
                <a:lnTo>
                  <a:pt x="1723" y="309"/>
                </a:lnTo>
                <a:lnTo>
                  <a:pt x="1717" y="309"/>
                </a:lnTo>
                <a:lnTo>
                  <a:pt x="5433" y="495"/>
                </a:lnTo>
                <a:lnTo>
                  <a:pt x="1833" y="431"/>
                </a:lnTo>
                <a:lnTo>
                  <a:pt x="1833" y="438"/>
                </a:lnTo>
                <a:lnTo>
                  <a:pt x="1839" y="444"/>
                </a:lnTo>
                <a:lnTo>
                  <a:pt x="1852" y="450"/>
                </a:lnTo>
                <a:lnTo>
                  <a:pt x="1858" y="444"/>
                </a:lnTo>
                <a:lnTo>
                  <a:pt x="1852" y="438"/>
                </a:lnTo>
                <a:lnTo>
                  <a:pt x="1839" y="431"/>
                </a:lnTo>
                <a:lnTo>
                  <a:pt x="1833" y="431"/>
                </a:lnTo>
                <a:lnTo>
                  <a:pt x="5433" y="495"/>
                </a:lnTo>
                <a:lnTo>
                  <a:pt x="1601" y="225"/>
                </a:lnTo>
                <a:lnTo>
                  <a:pt x="1608" y="238"/>
                </a:lnTo>
                <a:lnTo>
                  <a:pt x="1620" y="238"/>
                </a:lnTo>
                <a:lnTo>
                  <a:pt x="1608" y="219"/>
                </a:lnTo>
                <a:lnTo>
                  <a:pt x="1601" y="219"/>
                </a:lnTo>
                <a:lnTo>
                  <a:pt x="1601" y="225"/>
                </a:lnTo>
                <a:lnTo>
                  <a:pt x="5433" y="495"/>
                </a:lnTo>
                <a:lnTo>
                  <a:pt x="1698" y="373"/>
                </a:lnTo>
                <a:lnTo>
                  <a:pt x="1704" y="373"/>
                </a:lnTo>
                <a:lnTo>
                  <a:pt x="1710" y="354"/>
                </a:lnTo>
                <a:lnTo>
                  <a:pt x="1710" y="341"/>
                </a:lnTo>
                <a:lnTo>
                  <a:pt x="1710" y="335"/>
                </a:lnTo>
                <a:lnTo>
                  <a:pt x="1704" y="341"/>
                </a:lnTo>
                <a:lnTo>
                  <a:pt x="1685" y="367"/>
                </a:lnTo>
                <a:lnTo>
                  <a:pt x="1685" y="373"/>
                </a:lnTo>
                <a:lnTo>
                  <a:pt x="1698" y="373"/>
                </a:lnTo>
                <a:lnTo>
                  <a:pt x="5433" y="495"/>
                </a:lnTo>
                <a:lnTo>
                  <a:pt x="1672" y="264"/>
                </a:lnTo>
                <a:lnTo>
                  <a:pt x="1672" y="251"/>
                </a:lnTo>
                <a:lnTo>
                  <a:pt x="1665" y="245"/>
                </a:lnTo>
                <a:lnTo>
                  <a:pt x="1653" y="238"/>
                </a:lnTo>
                <a:lnTo>
                  <a:pt x="1646" y="238"/>
                </a:lnTo>
                <a:lnTo>
                  <a:pt x="1646" y="245"/>
                </a:lnTo>
                <a:lnTo>
                  <a:pt x="1659" y="264"/>
                </a:lnTo>
                <a:lnTo>
                  <a:pt x="1665" y="264"/>
                </a:lnTo>
                <a:lnTo>
                  <a:pt x="1672" y="264"/>
                </a:lnTo>
                <a:lnTo>
                  <a:pt x="5433" y="495"/>
                </a:lnTo>
                <a:lnTo>
                  <a:pt x="3009" y="213"/>
                </a:lnTo>
                <a:lnTo>
                  <a:pt x="3022" y="213"/>
                </a:lnTo>
                <a:lnTo>
                  <a:pt x="3022" y="206"/>
                </a:lnTo>
                <a:lnTo>
                  <a:pt x="3048" y="200"/>
                </a:lnTo>
                <a:lnTo>
                  <a:pt x="3048" y="193"/>
                </a:lnTo>
                <a:lnTo>
                  <a:pt x="3041" y="193"/>
                </a:lnTo>
                <a:lnTo>
                  <a:pt x="3015" y="193"/>
                </a:lnTo>
                <a:lnTo>
                  <a:pt x="3009" y="193"/>
                </a:lnTo>
                <a:lnTo>
                  <a:pt x="3009" y="200"/>
                </a:lnTo>
                <a:lnTo>
                  <a:pt x="3003" y="213"/>
                </a:lnTo>
                <a:lnTo>
                  <a:pt x="3009" y="213"/>
                </a:lnTo>
                <a:lnTo>
                  <a:pt x="5433" y="495"/>
                </a:lnTo>
                <a:lnTo>
                  <a:pt x="2855" y="283"/>
                </a:lnTo>
                <a:lnTo>
                  <a:pt x="2835" y="290"/>
                </a:lnTo>
                <a:lnTo>
                  <a:pt x="2835" y="296"/>
                </a:lnTo>
                <a:lnTo>
                  <a:pt x="2848" y="290"/>
                </a:lnTo>
                <a:lnTo>
                  <a:pt x="2868" y="283"/>
                </a:lnTo>
                <a:lnTo>
                  <a:pt x="2874" y="277"/>
                </a:lnTo>
                <a:lnTo>
                  <a:pt x="2868" y="270"/>
                </a:lnTo>
                <a:lnTo>
                  <a:pt x="2855" y="283"/>
                </a:lnTo>
                <a:lnTo>
                  <a:pt x="5433" y="495"/>
                </a:lnTo>
                <a:lnTo>
                  <a:pt x="1820" y="348"/>
                </a:lnTo>
                <a:lnTo>
                  <a:pt x="1813" y="341"/>
                </a:lnTo>
                <a:lnTo>
                  <a:pt x="1807" y="341"/>
                </a:lnTo>
                <a:lnTo>
                  <a:pt x="1813" y="354"/>
                </a:lnTo>
                <a:lnTo>
                  <a:pt x="1826" y="367"/>
                </a:lnTo>
                <a:lnTo>
                  <a:pt x="1826" y="354"/>
                </a:lnTo>
                <a:lnTo>
                  <a:pt x="1833" y="367"/>
                </a:lnTo>
                <a:lnTo>
                  <a:pt x="1845" y="373"/>
                </a:lnTo>
                <a:lnTo>
                  <a:pt x="1858" y="373"/>
                </a:lnTo>
                <a:lnTo>
                  <a:pt x="1865" y="380"/>
                </a:lnTo>
                <a:lnTo>
                  <a:pt x="1865" y="373"/>
                </a:lnTo>
                <a:lnTo>
                  <a:pt x="1858" y="367"/>
                </a:lnTo>
                <a:lnTo>
                  <a:pt x="1845" y="354"/>
                </a:lnTo>
                <a:lnTo>
                  <a:pt x="1826" y="354"/>
                </a:lnTo>
                <a:lnTo>
                  <a:pt x="1820" y="348"/>
                </a:lnTo>
                <a:lnTo>
                  <a:pt x="5433" y="495"/>
                </a:lnTo>
                <a:lnTo>
                  <a:pt x="2829" y="335"/>
                </a:lnTo>
                <a:lnTo>
                  <a:pt x="2848" y="335"/>
                </a:lnTo>
                <a:lnTo>
                  <a:pt x="2861" y="335"/>
                </a:lnTo>
                <a:lnTo>
                  <a:pt x="2880" y="341"/>
                </a:lnTo>
                <a:lnTo>
                  <a:pt x="2880" y="341"/>
                </a:lnTo>
                <a:lnTo>
                  <a:pt x="2868" y="328"/>
                </a:lnTo>
                <a:lnTo>
                  <a:pt x="2855" y="322"/>
                </a:lnTo>
                <a:lnTo>
                  <a:pt x="2835" y="328"/>
                </a:lnTo>
                <a:lnTo>
                  <a:pt x="2816" y="328"/>
                </a:lnTo>
                <a:lnTo>
                  <a:pt x="2829" y="335"/>
                </a:lnTo>
                <a:lnTo>
                  <a:pt x="5433" y="495"/>
                </a:lnTo>
                <a:lnTo>
                  <a:pt x="3009" y="232"/>
                </a:lnTo>
                <a:lnTo>
                  <a:pt x="3067" y="225"/>
                </a:lnTo>
                <a:lnTo>
                  <a:pt x="3093" y="225"/>
                </a:lnTo>
                <a:lnTo>
                  <a:pt x="3093" y="219"/>
                </a:lnTo>
                <a:lnTo>
                  <a:pt x="3060" y="219"/>
                </a:lnTo>
                <a:lnTo>
                  <a:pt x="3041" y="219"/>
                </a:lnTo>
                <a:lnTo>
                  <a:pt x="3003" y="225"/>
                </a:lnTo>
                <a:lnTo>
                  <a:pt x="2977" y="232"/>
                </a:lnTo>
                <a:lnTo>
                  <a:pt x="2970" y="232"/>
                </a:lnTo>
                <a:lnTo>
                  <a:pt x="3009" y="232"/>
                </a:lnTo>
                <a:lnTo>
                  <a:pt x="5433" y="495"/>
                </a:lnTo>
                <a:lnTo>
                  <a:pt x="2848" y="270"/>
                </a:lnTo>
                <a:lnTo>
                  <a:pt x="2868" y="264"/>
                </a:lnTo>
                <a:lnTo>
                  <a:pt x="2868" y="251"/>
                </a:lnTo>
                <a:lnTo>
                  <a:pt x="2861" y="251"/>
                </a:lnTo>
                <a:lnTo>
                  <a:pt x="2848" y="251"/>
                </a:lnTo>
                <a:lnTo>
                  <a:pt x="2835" y="251"/>
                </a:lnTo>
                <a:lnTo>
                  <a:pt x="2835" y="270"/>
                </a:lnTo>
                <a:lnTo>
                  <a:pt x="2842" y="270"/>
                </a:lnTo>
                <a:lnTo>
                  <a:pt x="2848" y="270"/>
                </a:lnTo>
                <a:lnTo>
                  <a:pt x="5433" y="495"/>
                </a:lnTo>
                <a:lnTo>
                  <a:pt x="1878" y="373"/>
                </a:lnTo>
                <a:lnTo>
                  <a:pt x="1903" y="386"/>
                </a:lnTo>
                <a:lnTo>
                  <a:pt x="1929" y="393"/>
                </a:lnTo>
                <a:lnTo>
                  <a:pt x="1980" y="393"/>
                </a:lnTo>
                <a:lnTo>
                  <a:pt x="1993" y="393"/>
                </a:lnTo>
                <a:lnTo>
                  <a:pt x="2019" y="393"/>
                </a:lnTo>
                <a:lnTo>
                  <a:pt x="2070" y="399"/>
                </a:lnTo>
                <a:lnTo>
                  <a:pt x="2128" y="399"/>
                </a:lnTo>
                <a:lnTo>
                  <a:pt x="2212" y="393"/>
                </a:lnTo>
                <a:lnTo>
                  <a:pt x="2244" y="386"/>
                </a:lnTo>
                <a:lnTo>
                  <a:pt x="2263" y="380"/>
                </a:lnTo>
                <a:lnTo>
                  <a:pt x="2225" y="380"/>
                </a:lnTo>
                <a:lnTo>
                  <a:pt x="2186" y="386"/>
                </a:lnTo>
                <a:lnTo>
                  <a:pt x="2148" y="386"/>
                </a:lnTo>
                <a:lnTo>
                  <a:pt x="2141" y="386"/>
                </a:lnTo>
                <a:lnTo>
                  <a:pt x="2135" y="386"/>
                </a:lnTo>
                <a:lnTo>
                  <a:pt x="2109" y="386"/>
                </a:lnTo>
                <a:lnTo>
                  <a:pt x="2051" y="386"/>
                </a:lnTo>
                <a:lnTo>
                  <a:pt x="2025" y="380"/>
                </a:lnTo>
                <a:lnTo>
                  <a:pt x="2006" y="373"/>
                </a:lnTo>
                <a:lnTo>
                  <a:pt x="1974" y="348"/>
                </a:lnTo>
                <a:lnTo>
                  <a:pt x="1968" y="341"/>
                </a:lnTo>
                <a:lnTo>
                  <a:pt x="1961" y="341"/>
                </a:lnTo>
                <a:lnTo>
                  <a:pt x="1968" y="354"/>
                </a:lnTo>
                <a:lnTo>
                  <a:pt x="1974" y="367"/>
                </a:lnTo>
                <a:lnTo>
                  <a:pt x="1980" y="367"/>
                </a:lnTo>
                <a:lnTo>
                  <a:pt x="1980" y="373"/>
                </a:lnTo>
                <a:lnTo>
                  <a:pt x="1980" y="380"/>
                </a:lnTo>
                <a:lnTo>
                  <a:pt x="1961" y="380"/>
                </a:lnTo>
                <a:lnTo>
                  <a:pt x="1955" y="380"/>
                </a:lnTo>
                <a:lnTo>
                  <a:pt x="1935" y="380"/>
                </a:lnTo>
                <a:lnTo>
                  <a:pt x="1923" y="380"/>
                </a:lnTo>
                <a:lnTo>
                  <a:pt x="1910" y="380"/>
                </a:lnTo>
                <a:lnTo>
                  <a:pt x="1884" y="367"/>
                </a:lnTo>
                <a:lnTo>
                  <a:pt x="1878" y="373"/>
                </a:lnTo>
                <a:lnTo>
                  <a:pt x="5433" y="495"/>
                </a:lnTo>
                <a:lnTo>
                  <a:pt x="1871" y="341"/>
                </a:lnTo>
                <a:lnTo>
                  <a:pt x="1890" y="354"/>
                </a:lnTo>
                <a:lnTo>
                  <a:pt x="1903" y="354"/>
                </a:lnTo>
                <a:lnTo>
                  <a:pt x="1903" y="348"/>
                </a:lnTo>
                <a:lnTo>
                  <a:pt x="1884" y="341"/>
                </a:lnTo>
                <a:lnTo>
                  <a:pt x="1878" y="335"/>
                </a:lnTo>
                <a:lnTo>
                  <a:pt x="1871" y="328"/>
                </a:lnTo>
                <a:lnTo>
                  <a:pt x="1865" y="328"/>
                </a:lnTo>
                <a:lnTo>
                  <a:pt x="1865" y="335"/>
                </a:lnTo>
                <a:lnTo>
                  <a:pt x="1871" y="341"/>
                </a:lnTo>
                <a:lnTo>
                  <a:pt x="5433" y="495"/>
                </a:lnTo>
                <a:lnTo>
                  <a:pt x="2784" y="277"/>
                </a:lnTo>
                <a:lnTo>
                  <a:pt x="2784" y="270"/>
                </a:lnTo>
                <a:lnTo>
                  <a:pt x="2778" y="270"/>
                </a:lnTo>
                <a:lnTo>
                  <a:pt x="2765" y="283"/>
                </a:lnTo>
                <a:lnTo>
                  <a:pt x="2771" y="283"/>
                </a:lnTo>
                <a:lnTo>
                  <a:pt x="2784" y="277"/>
                </a:lnTo>
                <a:lnTo>
                  <a:pt x="5433" y="495"/>
                </a:lnTo>
                <a:lnTo>
                  <a:pt x="2816" y="270"/>
                </a:lnTo>
                <a:lnTo>
                  <a:pt x="2816" y="264"/>
                </a:lnTo>
                <a:lnTo>
                  <a:pt x="2797" y="270"/>
                </a:lnTo>
                <a:lnTo>
                  <a:pt x="2803" y="277"/>
                </a:lnTo>
                <a:lnTo>
                  <a:pt x="2816" y="270"/>
                </a:lnTo>
                <a:lnTo>
                  <a:pt x="5433" y="495"/>
                </a:lnTo>
                <a:lnTo>
                  <a:pt x="2289" y="168"/>
                </a:lnTo>
                <a:lnTo>
                  <a:pt x="2328" y="168"/>
                </a:lnTo>
                <a:lnTo>
                  <a:pt x="2366" y="180"/>
                </a:lnTo>
                <a:lnTo>
                  <a:pt x="2405" y="187"/>
                </a:lnTo>
                <a:lnTo>
                  <a:pt x="2437" y="200"/>
                </a:lnTo>
                <a:lnTo>
                  <a:pt x="2450" y="206"/>
                </a:lnTo>
                <a:lnTo>
                  <a:pt x="2469" y="206"/>
                </a:lnTo>
                <a:lnTo>
                  <a:pt x="2482" y="219"/>
                </a:lnTo>
                <a:lnTo>
                  <a:pt x="2501" y="219"/>
                </a:lnTo>
                <a:lnTo>
                  <a:pt x="2527" y="225"/>
                </a:lnTo>
                <a:lnTo>
                  <a:pt x="2553" y="238"/>
                </a:lnTo>
                <a:lnTo>
                  <a:pt x="2565" y="245"/>
                </a:lnTo>
                <a:lnTo>
                  <a:pt x="2585" y="264"/>
                </a:lnTo>
                <a:lnTo>
                  <a:pt x="2610" y="270"/>
                </a:lnTo>
                <a:lnTo>
                  <a:pt x="2675" y="283"/>
                </a:lnTo>
                <a:lnTo>
                  <a:pt x="2681" y="290"/>
                </a:lnTo>
                <a:lnTo>
                  <a:pt x="2675" y="296"/>
                </a:lnTo>
                <a:lnTo>
                  <a:pt x="2630" y="303"/>
                </a:lnTo>
                <a:lnTo>
                  <a:pt x="2668" y="303"/>
                </a:lnTo>
                <a:lnTo>
                  <a:pt x="2694" y="303"/>
                </a:lnTo>
                <a:lnTo>
                  <a:pt x="2713" y="303"/>
                </a:lnTo>
                <a:lnTo>
                  <a:pt x="2733" y="303"/>
                </a:lnTo>
                <a:lnTo>
                  <a:pt x="2739" y="309"/>
                </a:lnTo>
                <a:lnTo>
                  <a:pt x="2778" y="315"/>
                </a:lnTo>
                <a:lnTo>
                  <a:pt x="2797" y="315"/>
                </a:lnTo>
                <a:lnTo>
                  <a:pt x="2810" y="309"/>
                </a:lnTo>
                <a:lnTo>
                  <a:pt x="2803" y="309"/>
                </a:lnTo>
                <a:lnTo>
                  <a:pt x="2784" y="309"/>
                </a:lnTo>
                <a:lnTo>
                  <a:pt x="2758" y="296"/>
                </a:lnTo>
                <a:lnTo>
                  <a:pt x="2745" y="290"/>
                </a:lnTo>
                <a:lnTo>
                  <a:pt x="2739" y="290"/>
                </a:lnTo>
                <a:lnTo>
                  <a:pt x="2707" y="290"/>
                </a:lnTo>
                <a:lnTo>
                  <a:pt x="2688" y="277"/>
                </a:lnTo>
                <a:lnTo>
                  <a:pt x="2655" y="270"/>
                </a:lnTo>
                <a:lnTo>
                  <a:pt x="2623" y="251"/>
                </a:lnTo>
                <a:lnTo>
                  <a:pt x="2578" y="238"/>
                </a:lnTo>
                <a:lnTo>
                  <a:pt x="2520" y="213"/>
                </a:lnTo>
                <a:lnTo>
                  <a:pt x="2437" y="187"/>
                </a:lnTo>
                <a:lnTo>
                  <a:pt x="2321" y="161"/>
                </a:lnTo>
                <a:lnTo>
                  <a:pt x="2270" y="155"/>
                </a:lnTo>
                <a:lnTo>
                  <a:pt x="2250" y="155"/>
                </a:lnTo>
                <a:lnTo>
                  <a:pt x="2250" y="161"/>
                </a:lnTo>
                <a:lnTo>
                  <a:pt x="2263" y="161"/>
                </a:lnTo>
                <a:lnTo>
                  <a:pt x="2289" y="168"/>
                </a:lnTo>
                <a:lnTo>
                  <a:pt x="5433" y="495"/>
                </a:lnTo>
                <a:close/>
              </a:path>
            </a:pathLst>
          </a:custGeom>
          <a:solidFill>
            <a:srgbClr val="FFFFFF">
              <a:alpha val="5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algn="tl" rotWithShape="0">
              <a:schemeClr val="bg1">
                <a:alpha val="6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サブタイトル 7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12" name="日付プレースホルダー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EFFED0E-19A6-4E7F-B0C2-CA6310B87445}" type="datetimeFigureOut">
              <a:rPr kumimoji="1" lang="ja-JP" altLang="en-US" smtClean="0"/>
              <a:t>2015/1/29</a:t>
            </a:fld>
            <a:endParaRPr kumimoji="1" lang="ja-JP" altLang="en-US"/>
          </a:p>
        </p:txBody>
      </p:sp>
      <p:sp>
        <p:nvSpPr>
          <p:cNvPr id="11" name="フッター プレースホルダー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 rot="5400000">
            <a:off x="5551189" y="2734266"/>
            <a:ext cx="6855280" cy="1384127"/>
          </a:xfrm>
          <a:custGeom>
            <a:avLst/>
            <a:gdLst/>
            <a:ahLst/>
            <a:cxnLst>
              <a:cxn ang="0">
                <a:pos x="5407" y="367"/>
              </a:cxn>
              <a:cxn ang="0">
                <a:pos x="3948" y="348"/>
              </a:cxn>
              <a:cxn ang="0">
                <a:pos x="4719" y="566"/>
              </a:cxn>
              <a:cxn ang="0">
                <a:pos x="5452" y="560"/>
              </a:cxn>
              <a:cxn ang="0">
                <a:pos x="3864" y="341"/>
              </a:cxn>
              <a:cxn ang="0">
                <a:pos x="3735" y="335"/>
              </a:cxn>
              <a:cxn ang="0">
                <a:pos x="5220" y="296"/>
              </a:cxn>
              <a:cxn ang="0">
                <a:pos x="4873" y="142"/>
              </a:cxn>
              <a:cxn ang="0">
                <a:pos x="3465" y="405"/>
              </a:cxn>
              <a:cxn ang="0">
                <a:pos x="4494" y="566"/>
              </a:cxn>
              <a:cxn ang="0">
                <a:pos x="4481" y="354"/>
              </a:cxn>
              <a:cxn ang="0">
                <a:pos x="3176" y="476"/>
              </a:cxn>
              <a:cxn ang="0">
                <a:pos x="3408" y="457"/>
              </a:cxn>
              <a:cxn ang="0">
                <a:pos x="4526" y="618"/>
              </a:cxn>
              <a:cxn ang="0">
                <a:pos x="4070" y="560"/>
              </a:cxn>
              <a:cxn ang="0">
                <a:pos x="2469" y="592"/>
              </a:cxn>
              <a:cxn ang="0">
                <a:pos x="2880" y="521"/>
              </a:cxn>
              <a:cxn ang="0">
                <a:pos x="1453" y="618"/>
              </a:cxn>
              <a:cxn ang="0">
                <a:pos x="2610" y="585"/>
              </a:cxn>
              <a:cxn ang="0">
                <a:pos x="4738" y="457"/>
              </a:cxn>
              <a:cxn ang="0">
                <a:pos x="5085" y="508"/>
              </a:cxn>
              <a:cxn ang="0">
                <a:pos x="4500" y="431"/>
              </a:cxn>
              <a:cxn ang="0">
                <a:pos x="3093" y="560"/>
              </a:cxn>
              <a:cxn ang="0">
                <a:pos x="3607" y="592"/>
              </a:cxn>
              <a:cxn ang="0">
                <a:pos x="4880" y="547"/>
              </a:cxn>
              <a:cxn ang="0">
                <a:pos x="2983" y="502"/>
              </a:cxn>
              <a:cxn ang="0">
                <a:pos x="4635" y="444"/>
              </a:cxn>
              <a:cxn ang="0">
                <a:pos x="5433" y="495"/>
              </a:cxn>
              <a:cxn ang="0">
                <a:pos x="1511" y="65"/>
              </a:cxn>
              <a:cxn ang="0">
                <a:pos x="515" y="521"/>
              </a:cxn>
              <a:cxn ang="0">
                <a:pos x="875" y="328"/>
              </a:cxn>
              <a:cxn ang="0">
                <a:pos x="566" y="193"/>
              </a:cxn>
              <a:cxn ang="0">
                <a:pos x="225" y="380"/>
              </a:cxn>
              <a:cxn ang="0">
                <a:pos x="65" y="219"/>
              </a:cxn>
              <a:cxn ang="0">
                <a:pos x="296" y="521"/>
              </a:cxn>
              <a:cxn ang="0">
                <a:pos x="110" y="515"/>
              </a:cxn>
              <a:cxn ang="0">
                <a:pos x="515" y="598"/>
              </a:cxn>
              <a:cxn ang="0">
                <a:pos x="187" y="380"/>
              </a:cxn>
              <a:cxn ang="0">
                <a:pos x="1428" y="168"/>
              </a:cxn>
              <a:cxn ang="0">
                <a:pos x="5433" y="495"/>
              </a:cxn>
              <a:cxn ang="0">
                <a:pos x="1852" y="489"/>
              </a:cxn>
              <a:cxn ang="0">
                <a:pos x="1543" y="412"/>
              </a:cxn>
              <a:cxn ang="0">
                <a:pos x="933" y="335"/>
              </a:cxn>
              <a:cxn ang="0">
                <a:pos x="547" y="309"/>
              </a:cxn>
              <a:cxn ang="0">
                <a:pos x="495" y="438"/>
              </a:cxn>
              <a:cxn ang="0">
                <a:pos x="1119" y="579"/>
              </a:cxn>
              <a:cxn ang="0">
                <a:pos x="1781" y="592"/>
              </a:cxn>
              <a:cxn ang="0">
                <a:pos x="798" y="470"/>
              </a:cxn>
              <a:cxn ang="0">
                <a:pos x="1350" y="598"/>
              </a:cxn>
              <a:cxn ang="0">
                <a:pos x="296" y="39"/>
              </a:cxn>
              <a:cxn ang="0">
                <a:pos x="2347" y="335"/>
              </a:cxn>
              <a:cxn ang="0">
                <a:pos x="2520" y="399"/>
              </a:cxn>
              <a:cxn ang="0">
                <a:pos x="2019" y="450"/>
              </a:cxn>
              <a:cxn ang="0">
                <a:pos x="2733" y="431"/>
              </a:cxn>
              <a:cxn ang="0">
                <a:pos x="2373" y="425"/>
              </a:cxn>
              <a:cxn ang="0">
                <a:pos x="3292" y="341"/>
              </a:cxn>
              <a:cxn ang="0">
                <a:pos x="3459" y="328"/>
              </a:cxn>
              <a:cxn ang="0">
                <a:pos x="5433" y="495"/>
              </a:cxn>
              <a:cxn ang="0">
                <a:pos x="1755" y="335"/>
              </a:cxn>
              <a:cxn ang="0">
                <a:pos x="1646" y="238"/>
              </a:cxn>
              <a:cxn ang="0">
                <a:pos x="3093" y="219"/>
              </a:cxn>
              <a:cxn ang="0">
                <a:pos x="1903" y="348"/>
              </a:cxn>
              <a:cxn ang="0">
                <a:pos x="2520" y="213"/>
              </a:cxn>
            </a:cxnLst>
            <a:rect l="0" t="0" r="0" b="0"/>
            <a:pathLst>
              <a:path w="5754" h="618">
                <a:moveTo>
                  <a:pt x="5433" y="495"/>
                </a:moveTo>
                <a:lnTo>
                  <a:pt x="5433" y="489"/>
                </a:lnTo>
                <a:lnTo>
                  <a:pt x="5426" y="489"/>
                </a:lnTo>
                <a:lnTo>
                  <a:pt x="5420" y="495"/>
                </a:lnTo>
                <a:lnTo>
                  <a:pt x="5426" y="495"/>
                </a:lnTo>
                <a:lnTo>
                  <a:pt x="5433" y="495"/>
                </a:lnTo>
                <a:lnTo>
                  <a:pt x="5510" y="470"/>
                </a:lnTo>
                <a:lnTo>
                  <a:pt x="5510" y="457"/>
                </a:lnTo>
                <a:lnTo>
                  <a:pt x="5484" y="457"/>
                </a:lnTo>
                <a:lnTo>
                  <a:pt x="5484" y="470"/>
                </a:lnTo>
                <a:lnTo>
                  <a:pt x="5490" y="476"/>
                </a:lnTo>
                <a:lnTo>
                  <a:pt x="5510" y="470"/>
                </a:lnTo>
                <a:lnTo>
                  <a:pt x="5433" y="495"/>
                </a:lnTo>
                <a:lnTo>
                  <a:pt x="5542" y="470"/>
                </a:lnTo>
                <a:lnTo>
                  <a:pt x="5535" y="470"/>
                </a:lnTo>
                <a:lnTo>
                  <a:pt x="5529" y="476"/>
                </a:lnTo>
                <a:lnTo>
                  <a:pt x="5529" y="483"/>
                </a:lnTo>
                <a:lnTo>
                  <a:pt x="5542" y="470"/>
                </a:lnTo>
                <a:lnTo>
                  <a:pt x="5433" y="495"/>
                </a:lnTo>
                <a:lnTo>
                  <a:pt x="5523" y="270"/>
                </a:lnTo>
                <a:lnTo>
                  <a:pt x="5523" y="277"/>
                </a:lnTo>
                <a:lnTo>
                  <a:pt x="5529" y="283"/>
                </a:lnTo>
                <a:lnTo>
                  <a:pt x="5542" y="283"/>
                </a:lnTo>
                <a:lnTo>
                  <a:pt x="5535" y="270"/>
                </a:lnTo>
                <a:lnTo>
                  <a:pt x="5523" y="270"/>
                </a:lnTo>
                <a:lnTo>
                  <a:pt x="5433" y="495"/>
                </a:lnTo>
                <a:lnTo>
                  <a:pt x="5670" y="348"/>
                </a:lnTo>
                <a:lnTo>
                  <a:pt x="5645" y="354"/>
                </a:lnTo>
                <a:lnTo>
                  <a:pt x="5625" y="354"/>
                </a:lnTo>
                <a:lnTo>
                  <a:pt x="5600" y="373"/>
                </a:lnTo>
                <a:lnTo>
                  <a:pt x="5593" y="373"/>
                </a:lnTo>
                <a:lnTo>
                  <a:pt x="5587" y="367"/>
                </a:lnTo>
                <a:lnTo>
                  <a:pt x="5587" y="354"/>
                </a:lnTo>
                <a:lnTo>
                  <a:pt x="5593" y="354"/>
                </a:lnTo>
                <a:lnTo>
                  <a:pt x="5600" y="354"/>
                </a:lnTo>
                <a:lnTo>
                  <a:pt x="5580" y="348"/>
                </a:lnTo>
                <a:lnTo>
                  <a:pt x="5568" y="341"/>
                </a:lnTo>
                <a:lnTo>
                  <a:pt x="5754" y="264"/>
                </a:lnTo>
                <a:lnTo>
                  <a:pt x="5555" y="335"/>
                </a:lnTo>
                <a:lnTo>
                  <a:pt x="5535" y="315"/>
                </a:lnTo>
                <a:lnTo>
                  <a:pt x="5510" y="309"/>
                </a:lnTo>
                <a:lnTo>
                  <a:pt x="5478" y="309"/>
                </a:lnTo>
                <a:lnTo>
                  <a:pt x="5465" y="309"/>
                </a:lnTo>
                <a:lnTo>
                  <a:pt x="5433" y="303"/>
                </a:lnTo>
                <a:lnTo>
                  <a:pt x="5426" y="303"/>
                </a:lnTo>
                <a:lnTo>
                  <a:pt x="5426" y="309"/>
                </a:lnTo>
                <a:lnTo>
                  <a:pt x="5439" y="309"/>
                </a:lnTo>
                <a:lnTo>
                  <a:pt x="5484" y="315"/>
                </a:lnTo>
                <a:lnTo>
                  <a:pt x="5529" y="328"/>
                </a:lnTo>
                <a:lnTo>
                  <a:pt x="5535" y="335"/>
                </a:lnTo>
                <a:lnTo>
                  <a:pt x="5535" y="341"/>
                </a:lnTo>
                <a:lnTo>
                  <a:pt x="5529" y="348"/>
                </a:lnTo>
                <a:lnTo>
                  <a:pt x="5523" y="348"/>
                </a:lnTo>
                <a:lnTo>
                  <a:pt x="5510" y="348"/>
                </a:lnTo>
                <a:lnTo>
                  <a:pt x="5484" y="348"/>
                </a:lnTo>
                <a:lnTo>
                  <a:pt x="5445" y="354"/>
                </a:lnTo>
                <a:lnTo>
                  <a:pt x="5407" y="367"/>
                </a:lnTo>
                <a:lnTo>
                  <a:pt x="5368" y="380"/>
                </a:lnTo>
                <a:lnTo>
                  <a:pt x="5317" y="405"/>
                </a:lnTo>
                <a:lnTo>
                  <a:pt x="5310" y="412"/>
                </a:lnTo>
                <a:lnTo>
                  <a:pt x="5310" y="418"/>
                </a:lnTo>
                <a:lnTo>
                  <a:pt x="5317" y="418"/>
                </a:lnTo>
                <a:lnTo>
                  <a:pt x="5310" y="425"/>
                </a:lnTo>
                <a:lnTo>
                  <a:pt x="5291" y="431"/>
                </a:lnTo>
                <a:lnTo>
                  <a:pt x="5291" y="438"/>
                </a:lnTo>
                <a:lnTo>
                  <a:pt x="5304" y="438"/>
                </a:lnTo>
                <a:lnTo>
                  <a:pt x="5323" y="431"/>
                </a:lnTo>
                <a:lnTo>
                  <a:pt x="5349" y="418"/>
                </a:lnTo>
                <a:lnTo>
                  <a:pt x="5375" y="405"/>
                </a:lnTo>
                <a:lnTo>
                  <a:pt x="5439" y="386"/>
                </a:lnTo>
                <a:lnTo>
                  <a:pt x="5471" y="380"/>
                </a:lnTo>
                <a:lnTo>
                  <a:pt x="5490" y="380"/>
                </a:lnTo>
                <a:lnTo>
                  <a:pt x="5529" y="386"/>
                </a:lnTo>
                <a:lnTo>
                  <a:pt x="5587" y="399"/>
                </a:lnTo>
                <a:lnTo>
                  <a:pt x="5638" y="412"/>
                </a:lnTo>
                <a:lnTo>
                  <a:pt x="5664" y="425"/>
                </a:lnTo>
                <a:lnTo>
                  <a:pt x="5658" y="412"/>
                </a:lnTo>
                <a:lnTo>
                  <a:pt x="5645" y="405"/>
                </a:lnTo>
                <a:lnTo>
                  <a:pt x="5664" y="393"/>
                </a:lnTo>
                <a:lnTo>
                  <a:pt x="5664" y="386"/>
                </a:lnTo>
                <a:lnTo>
                  <a:pt x="5658" y="386"/>
                </a:lnTo>
                <a:lnTo>
                  <a:pt x="5651" y="380"/>
                </a:lnTo>
                <a:lnTo>
                  <a:pt x="5670" y="380"/>
                </a:lnTo>
                <a:lnTo>
                  <a:pt x="5664" y="373"/>
                </a:lnTo>
                <a:lnTo>
                  <a:pt x="5670" y="367"/>
                </a:lnTo>
                <a:lnTo>
                  <a:pt x="5703" y="341"/>
                </a:lnTo>
                <a:lnTo>
                  <a:pt x="5754" y="328"/>
                </a:lnTo>
                <a:lnTo>
                  <a:pt x="5754" y="315"/>
                </a:lnTo>
                <a:lnTo>
                  <a:pt x="5715" y="328"/>
                </a:lnTo>
                <a:lnTo>
                  <a:pt x="5670" y="348"/>
                </a:lnTo>
                <a:lnTo>
                  <a:pt x="5433" y="495"/>
                </a:lnTo>
                <a:lnTo>
                  <a:pt x="5465" y="367"/>
                </a:lnTo>
                <a:lnTo>
                  <a:pt x="5445" y="380"/>
                </a:lnTo>
                <a:lnTo>
                  <a:pt x="5439" y="380"/>
                </a:lnTo>
                <a:lnTo>
                  <a:pt x="5439" y="373"/>
                </a:lnTo>
                <a:lnTo>
                  <a:pt x="5445" y="354"/>
                </a:lnTo>
                <a:lnTo>
                  <a:pt x="5458" y="354"/>
                </a:lnTo>
                <a:lnTo>
                  <a:pt x="5471" y="354"/>
                </a:lnTo>
                <a:lnTo>
                  <a:pt x="5465" y="367"/>
                </a:lnTo>
                <a:lnTo>
                  <a:pt x="5433" y="495"/>
                </a:lnTo>
                <a:lnTo>
                  <a:pt x="3877" y="348"/>
                </a:lnTo>
                <a:lnTo>
                  <a:pt x="3896" y="348"/>
                </a:lnTo>
                <a:lnTo>
                  <a:pt x="3909" y="354"/>
                </a:lnTo>
                <a:lnTo>
                  <a:pt x="3922" y="354"/>
                </a:lnTo>
                <a:lnTo>
                  <a:pt x="3922" y="367"/>
                </a:lnTo>
                <a:lnTo>
                  <a:pt x="3928" y="367"/>
                </a:lnTo>
                <a:lnTo>
                  <a:pt x="3941" y="367"/>
                </a:lnTo>
                <a:lnTo>
                  <a:pt x="3941" y="354"/>
                </a:lnTo>
                <a:lnTo>
                  <a:pt x="3941" y="367"/>
                </a:lnTo>
                <a:lnTo>
                  <a:pt x="3948" y="373"/>
                </a:lnTo>
                <a:lnTo>
                  <a:pt x="3967" y="354"/>
                </a:lnTo>
                <a:lnTo>
                  <a:pt x="3954" y="354"/>
                </a:lnTo>
                <a:lnTo>
                  <a:pt x="3948" y="354"/>
                </a:lnTo>
                <a:lnTo>
                  <a:pt x="3948" y="348"/>
                </a:lnTo>
                <a:lnTo>
                  <a:pt x="3941" y="348"/>
                </a:lnTo>
                <a:lnTo>
                  <a:pt x="3928" y="348"/>
                </a:lnTo>
                <a:lnTo>
                  <a:pt x="3922" y="348"/>
                </a:lnTo>
                <a:lnTo>
                  <a:pt x="3915" y="341"/>
                </a:lnTo>
                <a:lnTo>
                  <a:pt x="3903" y="348"/>
                </a:lnTo>
                <a:lnTo>
                  <a:pt x="3903" y="341"/>
                </a:lnTo>
                <a:lnTo>
                  <a:pt x="3896" y="335"/>
                </a:lnTo>
                <a:lnTo>
                  <a:pt x="3883" y="341"/>
                </a:lnTo>
                <a:lnTo>
                  <a:pt x="3877" y="341"/>
                </a:lnTo>
                <a:lnTo>
                  <a:pt x="3877" y="348"/>
                </a:lnTo>
                <a:lnTo>
                  <a:pt x="5433" y="495"/>
                </a:lnTo>
                <a:lnTo>
                  <a:pt x="4095" y="341"/>
                </a:lnTo>
                <a:lnTo>
                  <a:pt x="4095" y="348"/>
                </a:lnTo>
                <a:lnTo>
                  <a:pt x="4102" y="335"/>
                </a:lnTo>
                <a:lnTo>
                  <a:pt x="4095" y="335"/>
                </a:lnTo>
                <a:lnTo>
                  <a:pt x="4095" y="341"/>
                </a:lnTo>
                <a:lnTo>
                  <a:pt x="5433" y="495"/>
                </a:lnTo>
                <a:lnTo>
                  <a:pt x="5413" y="502"/>
                </a:lnTo>
                <a:lnTo>
                  <a:pt x="5394" y="502"/>
                </a:lnTo>
                <a:lnTo>
                  <a:pt x="5413" y="508"/>
                </a:lnTo>
                <a:lnTo>
                  <a:pt x="5413" y="502"/>
                </a:lnTo>
                <a:lnTo>
                  <a:pt x="5433" y="495"/>
                </a:lnTo>
                <a:lnTo>
                  <a:pt x="5722" y="618"/>
                </a:lnTo>
                <a:lnTo>
                  <a:pt x="5754" y="605"/>
                </a:lnTo>
                <a:lnTo>
                  <a:pt x="5754" y="560"/>
                </a:lnTo>
                <a:lnTo>
                  <a:pt x="5625" y="618"/>
                </a:lnTo>
                <a:lnTo>
                  <a:pt x="5722" y="618"/>
                </a:lnTo>
                <a:lnTo>
                  <a:pt x="5433" y="495"/>
                </a:lnTo>
                <a:lnTo>
                  <a:pt x="3832" y="219"/>
                </a:lnTo>
                <a:lnTo>
                  <a:pt x="3819" y="219"/>
                </a:lnTo>
                <a:lnTo>
                  <a:pt x="3825" y="225"/>
                </a:lnTo>
                <a:lnTo>
                  <a:pt x="3832" y="219"/>
                </a:lnTo>
                <a:lnTo>
                  <a:pt x="5433" y="495"/>
                </a:lnTo>
                <a:lnTo>
                  <a:pt x="4822" y="476"/>
                </a:lnTo>
                <a:lnTo>
                  <a:pt x="4828" y="476"/>
                </a:lnTo>
                <a:lnTo>
                  <a:pt x="4828" y="470"/>
                </a:lnTo>
                <a:lnTo>
                  <a:pt x="4822" y="470"/>
                </a:lnTo>
                <a:lnTo>
                  <a:pt x="4809" y="470"/>
                </a:lnTo>
                <a:lnTo>
                  <a:pt x="4803" y="470"/>
                </a:lnTo>
                <a:lnTo>
                  <a:pt x="4803" y="476"/>
                </a:lnTo>
                <a:lnTo>
                  <a:pt x="4809" y="476"/>
                </a:lnTo>
                <a:lnTo>
                  <a:pt x="4822" y="476"/>
                </a:lnTo>
                <a:lnTo>
                  <a:pt x="5433" y="495"/>
                </a:lnTo>
                <a:lnTo>
                  <a:pt x="3787" y="322"/>
                </a:lnTo>
                <a:lnTo>
                  <a:pt x="3793" y="328"/>
                </a:lnTo>
                <a:lnTo>
                  <a:pt x="3800" y="328"/>
                </a:lnTo>
                <a:lnTo>
                  <a:pt x="3800" y="315"/>
                </a:lnTo>
                <a:lnTo>
                  <a:pt x="3793" y="315"/>
                </a:lnTo>
                <a:lnTo>
                  <a:pt x="3787" y="315"/>
                </a:lnTo>
                <a:lnTo>
                  <a:pt x="3787" y="322"/>
                </a:lnTo>
                <a:lnTo>
                  <a:pt x="5433" y="495"/>
                </a:lnTo>
                <a:lnTo>
                  <a:pt x="4713" y="560"/>
                </a:lnTo>
                <a:lnTo>
                  <a:pt x="4693" y="560"/>
                </a:lnTo>
                <a:lnTo>
                  <a:pt x="4674" y="560"/>
                </a:lnTo>
                <a:lnTo>
                  <a:pt x="4674" y="579"/>
                </a:lnTo>
                <a:lnTo>
                  <a:pt x="4693" y="579"/>
                </a:lnTo>
                <a:lnTo>
                  <a:pt x="4719" y="566"/>
                </a:lnTo>
                <a:lnTo>
                  <a:pt x="4745" y="566"/>
                </a:lnTo>
                <a:lnTo>
                  <a:pt x="4751" y="566"/>
                </a:lnTo>
                <a:lnTo>
                  <a:pt x="4758" y="560"/>
                </a:lnTo>
                <a:lnTo>
                  <a:pt x="4732" y="560"/>
                </a:lnTo>
                <a:lnTo>
                  <a:pt x="4713" y="560"/>
                </a:lnTo>
                <a:lnTo>
                  <a:pt x="5433" y="495"/>
                </a:lnTo>
                <a:lnTo>
                  <a:pt x="5715" y="470"/>
                </a:lnTo>
                <a:lnTo>
                  <a:pt x="5696" y="470"/>
                </a:lnTo>
                <a:lnTo>
                  <a:pt x="5690" y="470"/>
                </a:lnTo>
                <a:lnTo>
                  <a:pt x="5677" y="470"/>
                </a:lnTo>
                <a:lnTo>
                  <a:pt x="5638" y="483"/>
                </a:lnTo>
                <a:lnTo>
                  <a:pt x="5587" y="495"/>
                </a:lnTo>
                <a:lnTo>
                  <a:pt x="5561" y="508"/>
                </a:lnTo>
                <a:lnTo>
                  <a:pt x="5548" y="502"/>
                </a:lnTo>
                <a:lnTo>
                  <a:pt x="5529" y="508"/>
                </a:lnTo>
                <a:lnTo>
                  <a:pt x="5478" y="508"/>
                </a:lnTo>
                <a:lnTo>
                  <a:pt x="5452" y="515"/>
                </a:lnTo>
                <a:lnTo>
                  <a:pt x="5433" y="521"/>
                </a:lnTo>
                <a:lnTo>
                  <a:pt x="5394" y="521"/>
                </a:lnTo>
                <a:lnTo>
                  <a:pt x="5381" y="534"/>
                </a:lnTo>
                <a:lnTo>
                  <a:pt x="5355" y="540"/>
                </a:lnTo>
                <a:lnTo>
                  <a:pt x="5330" y="553"/>
                </a:lnTo>
                <a:lnTo>
                  <a:pt x="5317" y="553"/>
                </a:lnTo>
                <a:lnTo>
                  <a:pt x="5291" y="566"/>
                </a:lnTo>
                <a:lnTo>
                  <a:pt x="5259" y="585"/>
                </a:lnTo>
                <a:lnTo>
                  <a:pt x="5182" y="618"/>
                </a:lnTo>
                <a:lnTo>
                  <a:pt x="5208" y="618"/>
                </a:lnTo>
                <a:lnTo>
                  <a:pt x="5214" y="618"/>
                </a:lnTo>
                <a:lnTo>
                  <a:pt x="5233" y="611"/>
                </a:lnTo>
                <a:lnTo>
                  <a:pt x="5246" y="598"/>
                </a:lnTo>
                <a:lnTo>
                  <a:pt x="5265" y="592"/>
                </a:lnTo>
                <a:lnTo>
                  <a:pt x="5304" y="585"/>
                </a:lnTo>
                <a:lnTo>
                  <a:pt x="5330" y="579"/>
                </a:lnTo>
                <a:lnTo>
                  <a:pt x="5336" y="579"/>
                </a:lnTo>
                <a:lnTo>
                  <a:pt x="5349" y="566"/>
                </a:lnTo>
                <a:lnTo>
                  <a:pt x="5362" y="560"/>
                </a:lnTo>
                <a:lnTo>
                  <a:pt x="5368" y="553"/>
                </a:lnTo>
                <a:lnTo>
                  <a:pt x="5388" y="553"/>
                </a:lnTo>
                <a:lnTo>
                  <a:pt x="5407" y="560"/>
                </a:lnTo>
                <a:lnTo>
                  <a:pt x="5407" y="566"/>
                </a:lnTo>
                <a:lnTo>
                  <a:pt x="5394" y="566"/>
                </a:lnTo>
                <a:lnTo>
                  <a:pt x="5381" y="566"/>
                </a:lnTo>
                <a:lnTo>
                  <a:pt x="5362" y="585"/>
                </a:lnTo>
                <a:lnTo>
                  <a:pt x="5336" y="592"/>
                </a:lnTo>
                <a:lnTo>
                  <a:pt x="5304" y="598"/>
                </a:lnTo>
                <a:lnTo>
                  <a:pt x="5246" y="618"/>
                </a:lnTo>
                <a:lnTo>
                  <a:pt x="5317" y="618"/>
                </a:lnTo>
                <a:lnTo>
                  <a:pt x="5330" y="618"/>
                </a:lnTo>
                <a:lnTo>
                  <a:pt x="5349" y="611"/>
                </a:lnTo>
                <a:lnTo>
                  <a:pt x="5362" y="605"/>
                </a:lnTo>
                <a:lnTo>
                  <a:pt x="5375" y="605"/>
                </a:lnTo>
                <a:lnTo>
                  <a:pt x="5394" y="598"/>
                </a:lnTo>
                <a:lnTo>
                  <a:pt x="5407" y="585"/>
                </a:lnTo>
                <a:lnTo>
                  <a:pt x="5413" y="579"/>
                </a:lnTo>
                <a:lnTo>
                  <a:pt x="5426" y="566"/>
                </a:lnTo>
                <a:lnTo>
                  <a:pt x="5445" y="560"/>
                </a:lnTo>
                <a:lnTo>
                  <a:pt x="5452" y="560"/>
                </a:lnTo>
                <a:lnTo>
                  <a:pt x="5445" y="579"/>
                </a:lnTo>
                <a:lnTo>
                  <a:pt x="5471" y="560"/>
                </a:lnTo>
                <a:lnTo>
                  <a:pt x="5490" y="553"/>
                </a:lnTo>
                <a:lnTo>
                  <a:pt x="5510" y="540"/>
                </a:lnTo>
                <a:lnTo>
                  <a:pt x="5516" y="547"/>
                </a:lnTo>
                <a:lnTo>
                  <a:pt x="5516" y="553"/>
                </a:lnTo>
                <a:lnTo>
                  <a:pt x="5555" y="534"/>
                </a:lnTo>
                <a:lnTo>
                  <a:pt x="5580" y="528"/>
                </a:lnTo>
                <a:lnTo>
                  <a:pt x="5593" y="534"/>
                </a:lnTo>
                <a:lnTo>
                  <a:pt x="5613" y="540"/>
                </a:lnTo>
                <a:lnTo>
                  <a:pt x="5632" y="540"/>
                </a:lnTo>
                <a:lnTo>
                  <a:pt x="5645" y="534"/>
                </a:lnTo>
                <a:lnTo>
                  <a:pt x="5632" y="528"/>
                </a:lnTo>
                <a:lnTo>
                  <a:pt x="5638" y="521"/>
                </a:lnTo>
                <a:lnTo>
                  <a:pt x="5645" y="521"/>
                </a:lnTo>
                <a:lnTo>
                  <a:pt x="5658" y="521"/>
                </a:lnTo>
                <a:lnTo>
                  <a:pt x="5670" y="521"/>
                </a:lnTo>
                <a:lnTo>
                  <a:pt x="5683" y="528"/>
                </a:lnTo>
                <a:lnTo>
                  <a:pt x="5690" y="528"/>
                </a:lnTo>
                <a:lnTo>
                  <a:pt x="5690" y="521"/>
                </a:lnTo>
                <a:lnTo>
                  <a:pt x="5683" y="515"/>
                </a:lnTo>
                <a:lnTo>
                  <a:pt x="5677" y="515"/>
                </a:lnTo>
                <a:lnTo>
                  <a:pt x="5670" y="515"/>
                </a:lnTo>
                <a:lnTo>
                  <a:pt x="5658" y="508"/>
                </a:lnTo>
                <a:lnTo>
                  <a:pt x="5664" y="502"/>
                </a:lnTo>
                <a:lnTo>
                  <a:pt x="5690" y="489"/>
                </a:lnTo>
                <a:lnTo>
                  <a:pt x="5754" y="476"/>
                </a:lnTo>
                <a:lnTo>
                  <a:pt x="5754" y="444"/>
                </a:lnTo>
                <a:lnTo>
                  <a:pt x="5741" y="450"/>
                </a:lnTo>
                <a:lnTo>
                  <a:pt x="5715" y="470"/>
                </a:lnTo>
                <a:lnTo>
                  <a:pt x="5433" y="495"/>
                </a:lnTo>
                <a:lnTo>
                  <a:pt x="5484" y="534"/>
                </a:lnTo>
                <a:lnTo>
                  <a:pt x="5452" y="540"/>
                </a:lnTo>
                <a:lnTo>
                  <a:pt x="5426" y="553"/>
                </a:lnTo>
                <a:lnTo>
                  <a:pt x="5420" y="553"/>
                </a:lnTo>
                <a:lnTo>
                  <a:pt x="5420" y="547"/>
                </a:lnTo>
                <a:lnTo>
                  <a:pt x="5439" y="534"/>
                </a:lnTo>
                <a:lnTo>
                  <a:pt x="5465" y="528"/>
                </a:lnTo>
                <a:lnTo>
                  <a:pt x="5490" y="521"/>
                </a:lnTo>
                <a:lnTo>
                  <a:pt x="5497" y="528"/>
                </a:lnTo>
                <a:lnTo>
                  <a:pt x="5484" y="534"/>
                </a:lnTo>
                <a:lnTo>
                  <a:pt x="5433" y="495"/>
                </a:lnTo>
                <a:lnTo>
                  <a:pt x="4751" y="540"/>
                </a:lnTo>
                <a:lnTo>
                  <a:pt x="4725" y="534"/>
                </a:lnTo>
                <a:lnTo>
                  <a:pt x="4700" y="534"/>
                </a:lnTo>
                <a:lnTo>
                  <a:pt x="4700" y="540"/>
                </a:lnTo>
                <a:lnTo>
                  <a:pt x="4706" y="540"/>
                </a:lnTo>
                <a:lnTo>
                  <a:pt x="4732" y="547"/>
                </a:lnTo>
                <a:lnTo>
                  <a:pt x="4777" y="540"/>
                </a:lnTo>
                <a:lnTo>
                  <a:pt x="4803" y="534"/>
                </a:lnTo>
                <a:lnTo>
                  <a:pt x="4803" y="534"/>
                </a:lnTo>
                <a:lnTo>
                  <a:pt x="4777" y="534"/>
                </a:lnTo>
                <a:lnTo>
                  <a:pt x="4751" y="540"/>
                </a:lnTo>
                <a:lnTo>
                  <a:pt x="5433" y="495"/>
                </a:lnTo>
                <a:lnTo>
                  <a:pt x="3819" y="335"/>
                </a:lnTo>
                <a:lnTo>
                  <a:pt x="3838" y="341"/>
                </a:lnTo>
                <a:lnTo>
                  <a:pt x="3864" y="341"/>
                </a:lnTo>
                <a:lnTo>
                  <a:pt x="3877" y="335"/>
                </a:lnTo>
                <a:lnTo>
                  <a:pt x="3870" y="328"/>
                </a:lnTo>
                <a:lnTo>
                  <a:pt x="3851" y="328"/>
                </a:lnTo>
                <a:lnTo>
                  <a:pt x="3845" y="328"/>
                </a:lnTo>
                <a:lnTo>
                  <a:pt x="3838" y="328"/>
                </a:lnTo>
                <a:lnTo>
                  <a:pt x="3819" y="328"/>
                </a:lnTo>
                <a:lnTo>
                  <a:pt x="3819" y="335"/>
                </a:lnTo>
                <a:lnTo>
                  <a:pt x="5433" y="495"/>
                </a:lnTo>
                <a:lnTo>
                  <a:pt x="3813" y="328"/>
                </a:lnTo>
                <a:lnTo>
                  <a:pt x="3819" y="328"/>
                </a:lnTo>
                <a:lnTo>
                  <a:pt x="3825" y="322"/>
                </a:lnTo>
                <a:lnTo>
                  <a:pt x="3819" y="322"/>
                </a:lnTo>
                <a:lnTo>
                  <a:pt x="3806" y="328"/>
                </a:lnTo>
                <a:lnTo>
                  <a:pt x="3813" y="328"/>
                </a:lnTo>
                <a:lnTo>
                  <a:pt x="5433" y="495"/>
                </a:lnTo>
                <a:lnTo>
                  <a:pt x="3825" y="290"/>
                </a:lnTo>
                <a:lnTo>
                  <a:pt x="3825" y="296"/>
                </a:lnTo>
                <a:lnTo>
                  <a:pt x="3832" y="296"/>
                </a:lnTo>
                <a:lnTo>
                  <a:pt x="3838" y="290"/>
                </a:lnTo>
                <a:lnTo>
                  <a:pt x="3838" y="283"/>
                </a:lnTo>
                <a:lnTo>
                  <a:pt x="3832" y="283"/>
                </a:lnTo>
                <a:lnTo>
                  <a:pt x="3825" y="290"/>
                </a:lnTo>
                <a:lnTo>
                  <a:pt x="5433" y="495"/>
                </a:lnTo>
                <a:lnTo>
                  <a:pt x="5413" y="309"/>
                </a:lnTo>
                <a:lnTo>
                  <a:pt x="5407" y="303"/>
                </a:lnTo>
                <a:lnTo>
                  <a:pt x="5394" y="303"/>
                </a:lnTo>
                <a:lnTo>
                  <a:pt x="5388" y="296"/>
                </a:lnTo>
                <a:lnTo>
                  <a:pt x="5388" y="303"/>
                </a:lnTo>
                <a:lnTo>
                  <a:pt x="5394" y="309"/>
                </a:lnTo>
                <a:lnTo>
                  <a:pt x="5407" y="309"/>
                </a:lnTo>
                <a:lnTo>
                  <a:pt x="5413" y="309"/>
                </a:lnTo>
                <a:lnTo>
                  <a:pt x="5433" y="495"/>
                </a:lnTo>
                <a:lnTo>
                  <a:pt x="5458" y="168"/>
                </a:lnTo>
                <a:lnTo>
                  <a:pt x="5484" y="174"/>
                </a:lnTo>
                <a:lnTo>
                  <a:pt x="5529" y="180"/>
                </a:lnTo>
                <a:lnTo>
                  <a:pt x="5548" y="187"/>
                </a:lnTo>
                <a:lnTo>
                  <a:pt x="5574" y="187"/>
                </a:lnTo>
                <a:lnTo>
                  <a:pt x="5574" y="193"/>
                </a:lnTo>
                <a:lnTo>
                  <a:pt x="5587" y="200"/>
                </a:lnTo>
                <a:lnTo>
                  <a:pt x="5613" y="206"/>
                </a:lnTo>
                <a:lnTo>
                  <a:pt x="5632" y="213"/>
                </a:lnTo>
                <a:lnTo>
                  <a:pt x="5638" y="213"/>
                </a:lnTo>
                <a:lnTo>
                  <a:pt x="5638" y="206"/>
                </a:lnTo>
                <a:lnTo>
                  <a:pt x="5625" y="200"/>
                </a:lnTo>
                <a:lnTo>
                  <a:pt x="5593" y="187"/>
                </a:lnTo>
                <a:lnTo>
                  <a:pt x="5555" y="180"/>
                </a:lnTo>
                <a:lnTo>
                  <a:pt x="5529" y="174"/>
                </a:lnTo>
                <a:lnTo>
                  <a:pt x="5478" y="168"/>
                </a:lnTo>
                <a:lnTo>
                  <a:pt x="5458" y="168"/>
                </a:lnTo>
                <a:lnTo>
                  <a:pt x="5452" y="168"/>
                </a:lnTo>
                <a:lnTo>
                  <a:pt x="5458" y="168"/>
                </a:lnTo>
                <a:lnTo>
                  <a:pt x="5433" y="495"/>
                </a:lnTo>
                <a:lnTo>
                  <a:pt x="3735" y="335"/>
                </a:lnTo>
                <a:lnTo>
                  <a:pt x="3742" y="335"/>
                </a:lnTo>
                <a:lnTo>
                  <a:pt x="3735" y="328"/>
                </a:lnTo>
                <a:lnTo>
                  <a:pt x="3729" y="335"/>
                </a:lnTo>
                <a:lnTo>
                  <a:pt x="3735" y="335"/>
                </a:lnTo>
                <a:lnTo>
                  <a:pt x="5433" y="495"/>
                </a:lnTo>
                <a:lnTo>
                  <a:pt x="3748" y="341"/>
                </a:lnTo>
                <a:lnTo>
                  <a:pt x="3761" y="341"/>
                </a:lnTo>
                <a:lnTo>
                  <a:pt x="3768" y="341"/>
                </a:lnTo>
                <a:lnTo>
                  <a:pt x="3761" y="335"/>
                </a:lnTo>
                <a:lnTo>
                  <a:pt x="3748" y="341"/>
                </a:lnTo>
                <a:lnTo>
                  <a:pt x="5433" y="495"/>
                </a:lnTo>
                <a:lnTo>
                  <a:pt x="3716" y="335"/>
                </a:lnTo>
                <a:lnTo>
                  <a:pt x="3723" y="328"/>
                </a:lnTo>
                <a:lnTo>
                  <a:pt x="3716" y="328"/>
                </a:lnTo>
                <a:lnTo>
                  <a:pt x="3710" y="328"/>
                </a:lnTo>
                <a:lnTo>
                  <a:pt x="3703" y="335"/>
                </a:lnTo>
                <a:lnTo>
                  <a:pt x="3716" y="335"/>
                </a:lnTo>
                <a:lnTo>
                  <a:pt x="5433" y="495"/>
                </a:lnTo>
                <a:lnTo>
                  <a:pt x="3825" y="354"/>
                </a:lnTo>
                <a:lnTo>
                  <a:pt x="3838" y="367"/>
                </a:lnTo>
                <a:lnTo>
                  <a:pt x="3845" y="367"/>
                </a:lnTo>
                <a:lnTo>
                  <a:pt x="3845" y="354"/>
                </a:lnTo>
                <a:lnTo>
                  <a:pt x="3838" y="354"/>
                </a:lnTo>
                <a:lnTo>
                  <a:pt x="3825" y="354"/>
                </a:lnTo>
                <a:lnTo>
                  <a:pt x="5433" y="495"/>
                </a:lnTo>
                <a:lnTo>
                  <a:pt x="4089" y="277"/>
                </a:lnTo>
                <a:lnTo>
                  <a:pt x="4089" y="270"/>
                </a:lnTo>
                <a:lnTo>
                  <a:pt x="4083" y="270"/>
                </a:lnTo>
                <a:lnTo>
                  <a:pt x="4076" y="270"/>
                </a:lnTo>
                <a:lnTo>
                  <a:pt x="4076" y="277"/>
                </a:lnTo>
                <a:lnTo>
                  <a:pt x="4089" y="277"/>
                </a:lnTo>
                <a:lnTo>
                  <a:pt x="5433" y="495"/>
                </a:lnTo>
                <a:lnTo>
                  <a:pt x="4044" y="412"/>
                </a:lnTo>
                <a:lnTo>
                  <a:pt x="4038" y="412"/>
                </a:lnTo>
                <a:lnTo>
                  <a:pt x="4044" y="418"/>
                </a:lnTo>
                <a:lnTo>
                  <a:pt x="4057" y="425"/>
                </a:lnTo>
                <a:lnTo>
                  <a:pt x="4070" y="431"/>
                </a:lnTo>
                <a:lnTo>
                  <a:pt x="4076" y="431"/>
                </a:lnTo>
                <a:lnTo>
                  <a:pt x="4076" y="425"/>
                </a:lnTo>
                <a:lnTo>
                  <a:pt x="4057" y="418"/>
                </a:lnTo>
                <a:lnTo>
                  <a:pt x="4044" y="412"/>
                </a:lnTo>
                <a:lnTo>
                  <a:pt x="5433" y="495"/>
                </a:lnTo>
                <a:lnTo>
                  <a:pt x="4044" y="270"/>
                </a:lnTo>
                <a:lnTo>
                  <a:pt x="4044" y="264"/>
                </a:lnTo>
                <a:lnTo>
                  <a:pt x="4044" y="251"/>
                </a:lnTo>
                <a:lnTo>
                  <a:pt x="4038" y="251"/>
                </a:lnTo>
                <a:lnTo>
                  <a:pt x="4031" y="251"/>
                </a:lnTo>
                <a:lnTo>
                  <a:pt x="4044" y="270"/>
                </a:lnTo>
                <a:lnTo>
                  <a:pt x="5433" y="495"/>
                </a:lnTo>
                <a:lnTo>
                  <a:pt x="5220" y="296"/>
                </a:lnTo>
                <a:lnTo>
                  <a:pt x="5246" y="296"/>
                </a:lnTo>
                <a:lnTo>
                  <a:pt x="5291" y="296"/>
                </a:lnTo>
                <a:lnTo>
                  <a:pt x="5343" y="303"/>
                </a:lnTo>
                <a:lnTo>
                  <a:pt x="5368" y="303"/>
                </a:lnTo>
                <a:lnTo>
                  <a:pt x="5375" y="303"/>
                </a:lnTo>
                <a:lnTo>
                  <a:pt x="5368" y="303"/>
                </a:lnTo>
                <a:lnTo>
                  <a:pt x="5349" y="290"/>
                </a:lnTo>
                <a:lnTo>
                  <a:pt x="5323" y="290"/>
                </a:lnTo>
                <a:lnTo>
                  <a:pt x="5278" y="290"/>
                </a:lnTo>
                <a:lnTo>
                  <a:pt x="5233" y="290"/>
                </a:lnTo>
                <a:lnTo>
                  <a:pt x="5220" y="296"/>
                </a:lnTo>
                <a:lnTo>
                  <a:pt x="5214" y="296"/>
                </a:lnTo>
                <a:lnTo>
                  <a:pt x="5220" y="296"/>
                </a:lnTo>
                <a:lnTo>
                  <a:pt x="5433" y="495"/>
                </a:lnTo>
                <a:lnTo>
                  <a:pt x="3935" y="393"/>
                </a:lnTo>
                <a:lnTo>
                  <a:pt x="3928" y="386"/>
                </a:lnTo>
                <a:lnTo>
                  <a:pt x="3922" y="380"/>
                </a:lnTo>
                <a:lnTo>
                  <a:pt x="3903" y="373"/>
                </a:lnTo>
                <a:lnTo>
                  <a:pt x="3890" y="373"/>
                </a:lnTo>
                <a:lnTo>
                  <a:pt x="3903" y="380"/>
                </a:lnTo>
                <a:lnTo>
                  <a:pt x="3903" y="386"/>
                </a:lnTo>
                <a:lnTo>
                  <a:pt x="3922" y="393"/>
                </a:lnTo>
                <a:lnTo>
                  <a:pt x="3935" y="393"/>
                </a:lnTo>
                <a:lnTo>
                  <a:pt x="5433" y="495"/>
                </a:lnTo>
                <a:lnTo>
                  <a:pt x="3851" y="373"/>
                </a:lnTo>
                <a:lnTo>
                  <a:pt x="3864" y="373"/>
                </a:lnTo>
                <a:lnTo>
                  <a:pt x="3864" y="367"/>
                </a:lnTo>
                <a:lnTo>
                  <a:pt x="3851" y="373"/>
                </a:lnTo>
                <a:lnTo>
                  <a:pt x="5433" y="495"/>
                </a:lnTo>
                <a:lnTo>
                  <a:pt x="4211" y="373"/>
                </a:lnTo>
                <a:lnTo>
                  <a:pt x="4218" y="380"/>
                </a:lnTo>
                <a:lnTo>
                  <a:pt x="4224" y="380"/>
                </a:lnTo>
                <a:lnTo>
                  <a:pt x="4218" y="367"/>
                </a:lnTo>
                <a:lnTo>
                  <a:pt x="4205" y="367"/>
                </a:lnTo>
                <a:lnTo>
                  <a:pt x="4198" y="367"/>
                </a:lnTo>
                <a:lnTo>
                  <a:pt x="4198" y="373"/>
                </a:lnTo>
                <a:lnTo>
                  <a:pt x="4211" y="373"/>
                </a:lnTo>
                <a:lnTo>
                  <a:pt x="5433" y="495"/>
                </a:lnTo>
                <a:lnTo>
                  <a:pt x="4031" y="328"/>
                </a:lnTo>
                <a:lnTo>
                  <a:pt x="4038" y="328"/>
                </a:lnTo>
                <a:lnTo>
                  <a:pt x="4044" y="328"/>
                </a:lnTo>
                <a:lnTo>
                  <a:pt x="4050" y="335"/>
                </a:lnTo>
                <a:lnTo>
                  <a:pt x="4050" y="328"/>
                </a:lnTo>
                <a:lnTo>
                  <a:pt x="4044" y="322"/>
                </a:lnTo>
                <a:lnTo>
                  <a:pt x="4031" y="315"/>
                </a:lnTo>
                <a:lnTo>
                  <a:pt x="4025" y="315"/>
                </a:lnTo>
                <a:lnTo>
                  <a:pt x="4025" y="328"/>
                </a:lnTo>
                <a:lnTo>
                  <a:pt x="4031" y="328"/>
                </a:lnTo>
                <a:lnTo>
                  <a:pt x="5433" y="495"/>
                </a:lnTo>
                <a:lnTo>
                  <a:pt x="3922" y="309"/>
                </a:lnTo>
                <a:lnTo>
                  <a:pt x="3922" y="303"/>
                </a:lnTo>
                <a:lnTo>
                  <a:pt x="3915" y="296"/>
                </a:lnTo>
                <a:lnTo>
                  <a:pt x="3909" y="296"/>
                </a:lnTo>
                <a:lnTo>
                  <a:pt x="3903" y="303"/>
                </a:lnTo>
                <a:lnTo>
                  <a:pt x="3922" y="309"/>
                </a:lnTo>
                <a:lnTo>
                  <a:pt x="5433" y="495"/>
                </a:lnTo>
                <a:lnTo>
                  <a:pt x="4237" y="380"/>
                </a:lnTo>
                <a:lnTo>
                  <a:pt x="4301" y="354"/>
                </a:lnTo>
                <a:lnTo>
                  <a:pt x="4365" y="322"/>
                </a:lnTo>
                <a:lnTo>
                  <a:pt x="4443" y="296"/>
                </a:lnTo>
                <a:lnTo>
                  <a:pt x="4520" y="251"/>
                </a:lnTo>
                <a:lnTo>
                  <a:pt x="4533" y="245"/>
                </a:lnTo>
                <a:lnTo>
                  <a:pt x="4545" y="245"/>
                </a:lnTo>
                <a:lnTo>
                  <a:pt x="4584" y="232"/>
                </a:lnTo>
                <a:lnTo>
                  <a:pt x="4668" y="193"/>
                </a:lnTo>
                <a:lnTo>
                  <a:pt x="4732" y="174"/>
                </a:lnTo>
                <a:lnTo>
                  <a:pt x="4777" y="155"/>
                </a:lnTo>
                <a:lnTo>
                  <a:pt x="4873" y="142"/>
                </a:lnTo>
                <a:lnTo>
                  <a:pt x="4931" y="142"/>
                </a:lnTo>
                <a:lnTo>
                  <a:pt x="4970" y="155"/>
                </a:lnTo>
                <a:lnTo>
                  <a:pt x="5040" y="161"/>
                </a:lnTo>
                <a:lnTo>
                  <a:pt x="5079" y="168"/>
                </a:lnTo>
                <a:lnTo>
                  <a:pt x="5118" y="174"/>
                </a:lnTo>
                <a:lnTo>
                  <a:pt x="5143" y="180"/>
                </a:lnTo>
                <a:lnTo>
                  <a:pt x="5188" y="187"/>
                </a:lnTo>
                <a:lnTo>
                  <a:pt x="5214" y="193"/>
                </a:lnTo>
                <a:lnTo>
                  <a:pt x="5227" y="193"/>
                </a:lnTo>
                <a:lnTo>
                  <a:pt x="5246" y="187"/>
                </a:lnTo>
                <a:lnTo>
                  <a:pt x="5265" y="187"/>
                </a:lnTo>
                <a:lnTo>
                  <a:pt x="5073" y="155"/>
                </a:lnTo>
                <a:lnTo>
                  <a:pt x="4983" y="135"/>
                </a:lnTo>
                <a:lnTo>
                  <a:pt x="4918" y="129"/>
                </a:lnTo>
                <a:lnTo>
                  <a:pt x="4848" y="129"/>
                </a:lnTo>
                <a:lnTo>
                  <a:pt x="4770" y="142"/>
                </a:lnTo>
                <a:lnTo>
                  <a:pt x="4687" y="174"/>
                </a:lnTo>
                <a:lnTo>
                  <a:pt x="4565" y="213"/>
                </a:lnTo>
                <a:lnTo>
                  <a:pt x="4545" y="225"/>
                </a:lnTo>
                <a:lnTo>
                  <a:pt x="4539" y="232"/>
                </a:lnTo>
                <a:lnTo>
                  <a:pt x="4507" y="245"/>
                </a:lnTo>
                <a:lnTo>
                  <a:pt x="4481" y="264"/>
                </a:lnTo>
                <a:lnTo>
                  <a:pt x="4455" y="283"/>
                </a:lnTo>
                <a:lnTo>
                  <a:pt x="4378" y="309"/>
                </a:lnTo>
                <a:lnTo>
                  <a:pt x="4295" y="341"/>
                </a:lnTo>
                <a:lnTo>
                  <a:pt x="4288" y="341"/>
                </a:lnTo>
                <a:lnTo>
                  <a:pt x="4275" y="348"/>
                </a:lnTo>
                <a:lnTo>
                  <a:pt x="4243" y="373"/>
                </a:lnTo>
                <a:lnTo>
                  <a:pt x="4237" y="380"/>
                </a:lnTo>
                <a:lnTo>
                  <a:pt x="5433" y="495"/>
                </a:lnTo>
                <a:lnTo>
                  <a:pt x="4301" y="386"/>
                </a:lnTo>
                <a:lnTo>
                  <a:pt x="4288" y="380"/>
                </a:lnTo>
                <a:lnTo>
                  <a:pt x="4275" y="380"/>
                </a:lnTo>
                <a:lnTo>
                  <a:pt x="4275" y="386"/>
                </a:lnTo>
                <a:lnTo>
                  <a:pt x="4275" y="393"/>
                </a:lnTo>
                <a:lnTo>
                  <a:pt x="4282" y="393"/>
                </a:lnTo>
                <a:lnTo>
                  <a:pt x="4295" y="393"/>
                </a:lnTo>
                <a:lnTo>
                  <a:pt x="4308" y="399"/>
                </a:lnTo>
                <a:lnTo>
                  <a:pt x="4314" y="399"/>
                </a:lnTo>
                <a:lnTo>
                  <a:pt x="4314" y="393"/>
                </a:lnTo>
                <a:lnTo>
                  <a:pt x="4308" y="393"/>
                </a:lnTo>
                <a:lnTo>
                  <a:pt x="4308" y="386"/>
                </a:lnTo>
                <a:lnTo>
                  <a:pt x="4301" y="386"/>
                </a:lnTo>
                <a:lnTo>
                  <a:pt x="5433" y="495"/>
                </a:lnTo>
                <a:lnTo>
                  <a:pt x="3787" y="283"/>
                </a:lnTo>
                <a:lnTo>
                  <a:pt x="3793" y="290"/>
                </a:lnTo>
                <a:lnTo>
                  <a:pt x="3793" y="277"/>
                </a:lnTo>
                <a:lnTo>
                  <a:pt x="3787" y="277"/>
                </a:lnTo>
                <a:lnTo>
                  <a:pt x="3787" y="283"/>
                </a:lnTo>
                <a:lnTo>
                  <a:pt x="5433" y="495"/>
                </a:lnTo>
                <a:lnTo>
                  <a:pt x="3543" y="386"/>
                </a:lnTo>
                <a:lnTo>
                  <a:pt x="3498" y="386"/>
                </a:lnTo>
                <a:lnTo>
                  <a:pt x="3485" y="386"/>
                </a:lnTo>
                <a:lnTo>
                  <a:pt x="3478" y="393"/>
                </a:lnTo>
                <a:lnTo>
                  <a:pt x="3465" y="405"/>
                </a:lnTo>
                <a:lnTo>
                  <a:pt x="3459" y="405"/>
                </a:lnTo>
                <a:lnTo>
                  <a:pt x="3465" y="405"/>
                </a:lnTo>
                <a:lnTo>
                  <a:pt x="3491" y="399"/>
                </a:lnTo>
                <a:lnTo>
                  <a:pt x="3517" y="399"/>
                </a:lnTo>
                <a:lnTo>
                  <a:pt x="3568" y="399"/>
                </a:lnTo>
                <a:lnTo>
                  <a:pt x="3626" y="405"/>
                </a:lnTo>
                <a:lnTo>
                  <a:pt x="3703" y="412"/>
                </a:lnTo>
                <a:lnTo>
                  <a:pt x="3665" y="405"/>
                </a:lnTo>
                <a:lnTo>
                  <a:pt x="3620" y="399"/>
                </a:lnTo>
                <a:lnTo>
                  <a:pt x="3543" y="386"/>
                </a:lnTo>
                <a:lnTo>
                  <a:pt x="5433" y="495"/>
                </a:lnTo>
                <a:lnTo>
                  <a:pt x="4005" y="251"/>
                </a:lnTo>
                <a:lnTo>
                  <a:pt x="4012" y="245"/>
                </a:lnTo>
                <a:lnTo>
                  <a:pt x="4012" y="238"/>
                </a:lnTo>
                <a:lnTo>
                  <a:pt x="3999" y="245"/>
                </a:lnTo>
                <a:lnTo>
                  <a:pt x="3999" y="251"/>
                </a:lnTo>
                <a:lnTo>
                  <a:pt x="4005" y="251"/>
                </a:lnTo>
                <a:lnTo>
                  <a:pt x="5433" y="495"/>
                </a:lnTo>
                <a:lnTo>
                  <a:pt x="4790" y="495"/>
                </a:lnTo>
                <a:lnTo>
                  <a:pt x="4803" y="489"/>
                </a:lnTo>
                <a:lnTo>
                  <a:pt x="4796" y="489"/>
                </a:lnTo>
                <a:lnTo>
                  <a:pt x="4777" y="483"/>
                </a:lnTo>
                <a:lnTo>
                  <a:pt x="4764" y="483"/>
                </a:lnTo>
                <a:lnTo>
                  <a:pt x="4738" y="495"/>
                </a:lnTo>
                <a:lnTo>
                  <a:pt x="4687" y="515"/>
                </a:lnTo>
                <a:lnTo>
                  <a:pt x="4668" y="521"/>
                </a:lnTo>
                <a:lnTo>
                  <a:pt x="4655" y="528"/>
                </a:lnTo>
                <a:lnTo>
                  <a:pt x="4635" y="528"/>
                </a:lnTo>
                <a:lnTo>
                  <a:pt x="4623" y="521"/>
                </a:lnTo>
                <a:lnTo>
                  <a:pt x="4545" y="515"/>
                </a:lnTo>
                <a:lnTo>
                  <a:pt x="4500" y="502"/>
                </a:lnTo>
                <a:lnTo>
                  <a:pt x="4436" y="489"/>
                </a:lnTo>
                <a:lnTo>
                  <a:pt x="4398" y="476"/>
                </a:lnTo>
                <a:lnTo>
                  <a:pt x="4378" y="470"/>
                </a:lnTo>
                <a:lnTo>
                  <a:pt x="4365" y="470"/>
                </a:lnTo>
                <a:lnTo>
                  <a:pt x="4365" y="483"/>
                </a:lnTo>
                <a:lnTo>
                  <a:pt x="4378" y="489"/>
                </a:lnTo>
                <a:lnTo>
                  <a:pt x="4398" y="489"/>
                </a:lnTo>
                <a:lnTo>
                  <a:pt x="4410" y="489"/>
                </a:lnTo>
                <a:lnTo>
                  <a:pt x="4417" y="495"/>
                </a:lnTo>
                <a:lnTo>
                  <a:pt x="4423" y="502"/>
                </a:lnTo>
                <a:lnTo>
                  <a:pt x="4449" y="502"/>
                </a:lnTo>
                <a:lnTo>
                  <a:pt x="4468" y="508"/>
                </a:lnTo>
                <a:lnTo>
                  <a:pt x="4507" y="521"/>
                </a:lnTo>
                <a:lnTo>
                  <a:pt x="4552" y="521"/>
                </a:lnTo>
                <a:lnTo>
                  <a:pt x="4590" y="528"/>
                </a:lnTo>
                <a:lnTo>
                  <a:pt x="4616" y="528"/>
                </a:lnTo>
                <a:lnTo>
                  <a:pt x="4603" y="540"/>
                </a:lnTo>
                <a:lnTo>
                  <a:pt x="4590" y="540"/>
                </a:lnTo>
                <a:lnTo>
                  <a:pt x="4552" y="553"/>
                </a:lnTo>
                <a:lnTo>
                  <a:pt x="4526" y="560"/>
                </a:lnTo>
                <a:lnTo>
                  <a:pt x="4520" y="566"/>
                </a:lnTo>
                <a:lnTo>
                  <a:pt x="4513" y="566"/>
                </a:lnTo>
                <a:lnTo>
                  <a:pt x="4488" y="553"/>
                </a:lnTo>
                <a:lnTo>
                  <a:pt x="4468" y="547"/>
                </a:lnTo>
                <a:lnTo>
                  <a:pt x="4462" y="547"/>
                </a:lnTo>
                <a:lnTo>
                  <a:pt x="4462" y="553"/>
                </a:lnTo>
                <a:lnTo>
                  <a:pt x="4481" y="560"/>
                </a:lnTo>
                <a:lnTo>
                  <a:pt x="4494" y="566"/>
                </a:lnTo>
                <a:lnTo>
                  <a:pt x="4494" y="579"/>
                </a:lnTo>
                <a:lnTo>
                  <a:pt x="4488" y="585"/>
                </a:lnTo>
                <a:lnTo>
                  <a:pt x="4481" y="592"/>
                </a:lnTo>
                <a:lnTo>
                  <a:pt x="4462" y="598"/>
                </a:lnTo>
                <a:lnTo>
                  <a:pt x="4449" y="598"/>
                </a:lnTo>
                <a:lnTo>
                  <a:pt x="4436" y="598"/>
                </a:lnTo>
                <a:lnTo>
                  <a:pt x="4423" y="592"/>
                </a:lnTo>
                <a:lnTo>
                  <a:pt x="4410" y="585"/>
                </a:lnTo>
                <a:lnTo>
                  <a:pt x="4404" y="579"/>
                </a:lnTo>
                <a:lnTo>
                  <a:pt x="4398" y="566"/>
                </a:lnTo>
                <a:lnTo>
                  <a:pt x="4385" y="566"/>
                </a:lnTo>
                <a:lnTo>
                  <a:pt x="4346" y="566"/>
                </a:lnTo>
                <a:lnTo>
                  <a:pt x="4314" y="560"/>
                </a:lnTo>
                <a:lnTo>
                  <a:pt x="4250" y="547"/>
                </a:lnTo>
                <a:lnTo>
                  <a:pt x="4205" y="540"/>
                </a:lnTo>
                <a:lnTo>
                  <a:pt x="4179" y="534"/>
                </a:lnTo>
                <a:lnTo>
                  <a:pt x="4153" y="528"/>
                </a:lnTo>
                <a:lnTo>
                  <a:pt x="4147" y="521"/>
                </a:lnTo>
                <a:lnTo>
                  <a:pt x="4160" y="521"/>
                </a:lnTo>
                <a:lnTo>
                  <a:pt x="4205" y="521"/>
                </a:lnTo>
                <a:lnTo>
                  <a:pt x="4237" y="521"/>
                </a:lnTo>
                <a:lnTo>
                  <a:pt x="4288" y="521"/>
                </a:lnTo>
                <a:lnTo>
                  <a:pt x="4333" y="528"/>
                </a:lnTo>
                <a:lnTo>
                  <a:pt x="4359" y="534"/>
                </a:lnTo>
                <a:lnTo>
                  <a:pt x="4404" y="547"/>
                </a:lnTo>
                <a:lnTo>
                  <a:pt x="4423" y="547"/>
                </a:lnTo>
                <a:lnTo>
                  <a:pt x="4443" y="553"/>
                </a:lnTo>
                <a:lnTo>
                  <a:pt x="4449" y="560"/>
                </a:lnTo>
                <a:lnTo>
                  <a:pt x="4449" y="553"/>
                </a:lnTo>
                <a:lnTo>
                  <a:pt x="4449" y="547"/>
                </a:lnTo>
                <a:lnTo>
                  <a:pt x="4423" y="534"/>
                </a:lnTo>
                <a:lnTo>
                  <a:pt x="4398" y="528"/>
                </a:lnTo>
                <a:lnTo>
                  <a:pt x="4353" y="521"/>
                </a:lnTo>
                <a:lnTo>
                  <a:pt x="4320" y="521"/>
                </a:lnTo>
                <a:lnTo>
                  <a:pt x="4288" y="521"/>
                </a:lnTo>
                <a:lnTo>
                  <a:pt x="4275" y="521"/>
                </a:lnTo>
                <a:lnTo>
                  <a:pt x="4256" y="521"/>
                </a:lnTo>
                <a:lnTo>
                  <a:pt x="4250" y="515"/>
                </a:lnTo>
                <a:lnTo>
                  <a:pt x="4243" y="515"/>
                </a:lnTo>
                <a:lnTo>
                  <a:pt x="4218" y="515"/>
                </a:lnTo>
                <a:lnTo>
                  <a:pt x="4198" y="521"/>
                </a:lnTo>
                <a:lnTo>
                  <a:pt x="4192" y="521"/>
                </a:lnTo>
                <a:lnTo>
                  <a:pt x="4192" y="515"/>
                </a:lnTo>
                <a:lnTo>
                  <a:pt x="4205" y="502"/>
                </a:lnTo>
                <a:lnTo>
                  <a:pt x="4224" y="489"/>
                </a:lnTo>
                <a:lnTo>
                  <a:pt x="4256" y="476"/>
                </a:lnTo>
                <a:lnTo>
                  <a:pt x="4301" y="457"/>
                </a:lnTo>
                <a:lnTo>
                  <a:pt x="4320" y="450"/>
                </a:lnTo>
                <a:lnTo>
                  <a:pt x="4333" y="438"/>
                </a:lnTo>
                <a:lnTo>
                  <a:pt x="4359" y="425"/>
                </a:lnTo>
                <a:lnTo>
                  <a:pt x="4398" y="405"/>
                </a:lnTo>
                <a:lnTo>
                  <a:pt x="4404" y="405"/>
                </a:lnTo>
                <a:lnTo>
                  <a:pt x="4410" y="412"/>
                </a:lnTo>
                <a:lnTo>
                  <a:pt x="4417" y="412"/>
                </a:lnTo>
                <a:lnTo>
                  <a:pt x="4417" y="405"/>
                </a:lnTo>
                <a:lnTo>
                  <a:pt x="4423" y="399"/>
                </a:lnTo>
                <a:lnTo>
                  <a:pt x="4481" y="354"/>
                </a:lnTo>
                <a:lnTo>
                  <a:pt x="4391" y="399"/>
                </a:lnTo>
                <a:lnTo>
                  <a:pt x="4333" y="418"/>
                </a:lnTo>
                <a:lnTo>
                  <a:pt x="4301" y="438"/>
                </a:lnTo>
                <a:lnTo>
                  <a:pt x="4263" y="450"/>
                </a:lnTo>
                <a:lnTo>
                  <a:pt x="4160" y="502"/>
                </a:lnTo>
                <a:lnTo>
                  <a:pt x="4173" y="483"/>
                </a:lnTo>
                <a:lnTo>
                  <a:pt x="4147" y="495"/>
                </a:lnTo>
                <a:lnTo>
                  <a:pt x="4108" y="515"/>
                </a:lnTo>
                <a:lnTo>
                  <a:pt x="4076" y="515"/>
                </a:lnTo>
                <a:lnTo>
                  <a:pt x="4038" y="508"/>
                </a:lnTo>
                <a:lnTo>
                  <a:pt x="3973" y="483"/>
                </a:lnTo>
                <a:lnTo>
                  <a:pt x="3915" y="476"/>
                </a:lnTo>
                <a:lnTo>
                  <a:pt x="3890" y="470"/>
                </a:lnTo>
                <a:lnTo>
                  <a:pt x="3864" y="457"/>
                </a:lnTo>
                <a:lnTo>
                  <a:pt x="3774" y="438"/>
                </a:lnTo>
                <a:lnTo>
                  <a:pt x="3684" y="425"/>
                </a:lnTo>
                <a:lnTo>
                  <a:pt x="3639" y="418"/>
                </a:lnTo>
                <a:lnTo>
                  <a:pt x="3588" y="418"/>
                </a:lnTo>
                <a:lnTo>
                  <a:pt x="3504" y="418"/>
                </a:lnTo>
                <a:lnTo>
                  <a:pt x="3472" y="418"/>
                </a:lnTo>
                <a:lnTo>
                  <a:pt x="3453" y="425"/>
                </a:lnTo>
                <a:lnTo>
                  <a:pt x="3427" y="418"/>
                </a:lnTo>
                <a:lnTo>
                  <a:pt x="3401" y="425"/>
                </a:lnTo>
                <a:lnTo>
                  <a:pt x="3388" y="425"/>
                </a:lnTo>
                <a:lnTo>
                  <a:pt x="3369" y="425"/>
                </a:lnTo>
                <a:lnTo>
                  <a:pt x="3363" y="418"/>
                </a:lnTo>
                <a:lnTo>
                  <a:pt x="3350" y="418"/>
                </a:lnTo>
                <a:lnTo>
                  <a:pt x="3324" y="418"/>
                </a:lnTo>
                <a:lnTo>
                  <a:pt x="3330" y="412"/>
                </a:lnTo>
                <a:lnTo>
                  <a:pt x="3350" y="405"/>
                </a:lnTo>
                <a:lnTo>
                  <a:pt x="3369" y="399"/>
                </a:lnTo>
                <a:lnTo>
                  <a:pt x="3388" y="399"/>
                </a:lnTo>
                <a:lnTo>
                  <a:pt x="3408" y="405"/>
                </a:lnTo>
                <a:lnTo>
                  <a:pt x="3395" y="399"/>
                </a:lnTo>
                <a:lnTo>
                  <a:pt x="3375" y="393"/>
                </a:lnTo>
                <a:lnTo>
                  <a:pt x="3356" y="393"/>
                </a:lnTo>
                <a:lnTo>
                  <a:pt x="3330" y="399"/>
                </a:lnTo>
                <a:lnTo>
                  <a:pt x="3318" y="399"/>
                </a:lnTo>
                <a:lnTo>
                  <a:pt x="3318" y="412"/>
                </a:lnTo>
                <a:lnTo>
                  <a:pt x="3311" y="412"/>
                </a:lnTo>
                <a:lnTo>
                  <a:pt x="3311" y="418"/>
                </a:lnTo>
                <a:lnTo>
                  <a:pt x="3298" y="412"/>
                </a:lnTo>
                <a:lnTo>
                  <a:pt x="3292" y="412"/>
                </a:lnTo>
                <a:lnTo>
                  <a:pt x="3273" y="418"/>
                </a:lnTo>
                <a:lnTo>
                  <a:pt x="3260" y="418"/>
                </a:lnTo>
                <a:lnTo>
                  <a:pt x="3266" y="425"/>
                </a:lnTo>
                <a:lnTo>
                  <a:pt x="3279" y="431"/>
                </a:lnTo>
                <a:lnTo>
                  <a:pt x="3305" y="431"/>
                </a:lnTo>
                <a:lnTo>
                  <a:pt x="3318" y="431"/>
                </a:lnTo>
                <a:lnTo>
                  <a:pt x="3318" y="438"/>
                </a:lnTo>
                <a:lnTo>
                  <a:pt x="3292" y="438"/>
                </a:lnTo>
                <a:lnTo>
                  <a:pt x="3273" y="450"/>
                </a:lnTo>
                <a:lnTo>
                  <a:pt x="3234" y="457"/>
                </a:lnTo>
                <a:lnTo>
                  <a:pt x="3228" y="457"/>
                </a:lnTo>
                <a:lnTo>
                  <a:pt x="3208" y="470"/>
                </a:lnTo>
                <a:lnTo>
                  <a:pt x="3183" y="476"/>
                </a:lnTo>
                <a:lnTo>
                  <a:pt x="3176" y="476"/>
                </a:lnTo>
                <a:lnTo>
                  <a:pt x="3131" y="489"/>
                </a:lnTo>
                <a:lnTo>
                  <a:pt x="3105" y="508"/>
                </a:lnTo>
                <a:lnTo>
                  <a:pt x="3144" y="495"/>
                </a:lnTo>
                <a:lnTo>
                  <a:pt x="3189" y="483"/>
                </a:lnTo>
                <a:lnTo>
                  <a:pt x="3234" y="476"/>
                </a:lnTo>
                <a:lnTo>
                  <a:pt x="3266" y="470"/>
                </a:lnTo>
                <a:lnTo>
                  <a:pt x="3285" y="470"/>
                </a:lnTo>
                <a:lnTo>
                  <a:pt x="3292" y="476"/>
                </a:lnTo>
                <a:lnTo>
                  <a:pt x="3311" y="476"/>
                </a:lnTo>
                <a:lnTo>
                  <a:pt x="3363" y="483"/>
                </a:lnTo>
                <a:lnTo>
                  <a:pt x="3395" y="489"/>
                </a:lnTo>
                <a:lnTo>
                  <a:pt x="3427" y="495"/>
                </a:lnTo>
                <a:lnTo>
                  <a:pt x="3440" y="502"/>
                </a:lnTo>
                <a:lnTo>
                  <a:pt x="3453" y="502"/>
                </a:lnTo>
                <a:lnTo>
                  <a:pt x="3440" y="502"/>
                </a:lnTo>
                <a:lnTo>
                  <a:pt x="3395" y="502"/>
                </a:lnTo>
                <a:lnTo>
                  <a:pt x="3356" y="508"/>
                </a:lnTo>
                <a:lnTo>
                  <a:pt x="3330" y="515"/>
                </a:lnTo>
                <a:lnTo>
                  <a:pt x="3318" y="521"/>
                </a:lnTo>
                <a:lnTo>
                  <a:pt x="3311" y="521"/>
                </a:lnTo>
                <a:lnTo>
                  <a:pt x="3337" y="521"/>
                </a:lnTo>
                <a:lnTo>
                  <a:pt x="3382" y="515"/>
                </a:lnTo>
                <a:lnTo>
                  <a:pt x="3427" y="515"/>
                </a:lnTo>
                <a:lnTo>
                  <a:pt x="3472" y="515"/>
                </a:lnTo>
                <a:lnTo>
                  <a:pt x="3485" y="521"/>
                </a:lnTo>
                <a:lnTo>
                  <a:pt x="3491" y="521"/>
                </a:lnTo>
                <a:lnTo>
                  <a:pt x="3517" y="528"/>
                </a:lnTo>
                <a:lnTo>
                  <a:pt x="3523" y="534"/>
                </a:lnTo>
                <a:lnTo>
                  <a:pt x="3510" y="521"/>
                </a:lnTo>
                <a:lnTo>
                  <a:pt x="3498" y="515"/>
                </a:lnTo>
                <a:lnTo>
                  <a:pt x="3530" y="515"/>
                </a:lnTo>
                <a:lnTo>
                  <a:pt x="3536" y="508"/>
                </a:lnTo>
                <a:lnTo>
                  <a:pt x="3594" y="508"/>
                </a:lnTo>
                <a:lnTo>
                  <a:pt x="3620" y="515"/>
                </a:lnTo>
                <a:lnTo>
                  <a:pt x="3658" y="515"/>
                </a:lnTo>
                <a:lnTo>
                  <a:pt x="3626" y="502"/>
                </a:lnTo>
                <a:lnTo>
                  <a:pt x="3633" y="495"/>
                </a:lnTo>
                <a:lnTo>
                  <a:pt x="3633" y="489"/>
                </a:lnTo>
                <a:lnTo>
                  <a:pt x="3626" y="489"/>
                </a:lnTo>
                <a:lnTo>
                  <a:pt x="3613" y="495"/>
                </a:lnTo>
                <a:lnTo>
                  <a:pt x="3607" y="495"/>
                </a:lnTo>
                <a:lnTo>
                  <a:pt x="3530" y="495"/>
                </a:lnTo>
                <a:lnTo>
                  <a:pt x="3498" y="495"/>
                </a:lnTo>
                <a:lnTo>
                  <a:pt x="3485" y="502"/>
                </a:lnTo>
                <a:lnTo>
                  <a:pt x="3478" y="502"/>
                </a:lnTo>
                <a:lnTo>
                  <a:pt x="3472" y="495"/>
                </a:lnTo>
                <a:lnTo>
                  <a:pt x="3465" y="489"/>
                </a:lnTo>
                <a:lnTo>
                  <a:pt x="3459" y="483"/>
                </a:lnTo>
                <a:lnTo>
                  <a:pt x="3453" y="476"/>
                </a:lnTo>
                <a:lnTo>
                  <a:pt x="3420" y="476"/>
                </a:lnTo>
                <a:lnTo>
                  <a:pt x="3401" y="476"/>
                </a:lnTo>
                <a:lnTo>
                  <a:pt x="3388" y="476"/>
                </a:lnTo>
                <a:lnTo>
                  <a:pt x="3388" y="470"/>
                </a:lnTo>
                <a:lnTo>
                  <a:pt x="3388" y="457"/>
                </a:lnTo>
                <a:lnTo>
                  <a:pt x="3388" y="450"/>
                </a:lnTo>
                <a:lnTo>
                  <a:pt x="3401" y="450"/>
                </a:lnTo>
                <a:lnTo>
                  <a:pt x="3408" y="457"/>
                </a:lnTo>
                <a:lnTo>
                  <a:pt x="3420" y="450"/>
                </a:lnTo>
                <a:lnTo>
                  <a:pt x="3427" y="444"/>
                </a:lnTo>
                <a:lnTo>
                  <a:pt x="3440" y="444"/>
                </a:lnTo>
                <a:lnTo>
                  <a:pt x="3491" y="444"/>
                </a:lnTo>
                <a:lnTo>
                  <a:pt x="3504" y="450"/>
                </a:lnTo>
                <a:lnTo>
                  <a:pt x="3530" y="450"/>
                </a:lnTo>
                <a:lnTo>
                  <a:pt x="3581" y="457"/>
                </a:lnTo>
                <a:lnTo>
                  <a:pt x="3613" y="470"/>
                </a:lnTo>
                <a:lnTo>
                  <a:pt x="3665" y="483"/>
                </a:lnTo>
                <a:lnTo>
                  <a:pt x="3690" y="495"/>
                </a:lnTo>
                <a:lnTo>
                  <a:pt x="3723" y="502"/>
                </a:lnTo>
                <a:lnTo>
                  <a:pt x="3742" y="502"/>
                </a:lnTo>
                <a:lnTo>
                  <a:pt x="3774" y="521"/>
                </a:lnTo>
                <a:lnTo>
                  <a:pt x="3793" y="521"/>
                </a:lnTo>
                <a:lnTo>
                  <a:pt x="3793" y="508"/>
                </a:lnTo>
                <a:lnTo>
                  <a:pt x="3838" y="528"/>
                </a:lnTo>
                <a:lnTo>
                  <a:pt x="3877" y="540"/>
                </a:lnTo>
                <a:lnTo>
                  <a:pt x="3896" y="547"/>
                </a:lnTo>
                <a:lnTo>
                  <a:pt x="3800" y="585"/>
                </a:lnTo>
                <a:lnTo>
                  <a:pt x="3761" y="605"/>
                </a:lnTo>
                <a:lnTo>
                  <a:pt x="3735" y="605"/>
                </a:lnTo>
                <a:lnTo>
                  <a:pt x="3716" y="611"/>
                </a:lnTo>
                <a:lnTo>
                  <a:pt x="3710" y="618"/>
                </a:lnTo>
                <a:lnTo>
                  <a:pt x="3748" y="618"/>
                </a:lnTo>
                <a:lnTo>
                  <a:pt x="3768" y="618"/>
                </a:lnTo>
                <a:lnTo>
                  <a:pt x="3780" y="605"/>
                </a:lnTo>
                <a:lnTo>
                  <a:pt x="3800" y="592"/>
                </a:lnTo>
                <a:lnTo>
                  <a:pt x="3832" y="579"/>
                </a:lnTo>
                <a:lnTo>
                  <a:pt x="3909" y="553"/>
                </a:lnTo>
                <a:lnTo>
                  <a:pt x="3948" y="566"/>
                </a:lnTo>
                <a:lnTo>
                  <a:pt x="3967" y="579"/>
                </a:lnTo>
                <a:lnTo>
                  <a:pt x="3948" y="585"/>
                </a:lnTo>
                <a:lnTo>
                  <a:pt x="3928" y="592"/>
                </a:lnTo>
                <a:lnTo>
                  <a:pt x="3909" y="598"/>
                </a:lnTo>
                <a:lnTo>
                  <a:pt x="3845" y="605"/>
                </a:lnTo>
                <a:lnTo>
                  <a:pt x="3813" y="618"/>
                </a:lnTo>
                <a:lnTo>
                  <a:pt x="3870" y="618"/>
                </a:lnTo>
                <a:lnTo>
                  <a:pt x="3928" y="598"/>
                </a:lnTo>
                <a:lnTo>
                  <a:pt x="3954" y="585"/>
                </a:lnTo>
                <a:lnTo>
                  <a:pt x="3980" y="579"/>
                </a:lnTo>
                <a:lnTo>
                  <a:pt x="3993" y="579"/>
                </a:lnTo>
                <a:lnTo>
                  <a:pt x="4005" y="579"/>
                </a:lnTo>
                <a:lnTo>
                  <a:pt x="4018" y="566"/>
                </a:lnTo>
                <a:lnTo>
                  <a:pt x="4025" y="579"/>
                </a:lnTo>
                <a:lnTo>
                  <a:pt x="4076" y="585"/>
                </a:lnTo>
                <a:lnTo>
                  <a:pt x="4102" y="592"/>
                </a:lnTo>
                <a:lnTo>
                  <a:pt x="4128" y="598"/>
                </a:lnTo>
                <a:lnTo>
                  <a:pt x="4134" y="592"/>
                </a:lnTo>
                <a:lnTo>
                  <a:pt x="4179" y="598"/>
                </a:lnTo>
                <a:lnTo>
                  <a:pt x="4211" y="605"/>
                </a:lnTo>
                <a:lnTo>
                  <a:pt x="4224" y="605"/>
                </a:lnTo>
                <a:lnTo>
                  <a:pt x="4243" y="611"/>
                </a:lnTo>
                <a:lnTo>
                  <a:pt x="4275" y="618"/>
                </a:lnTo>
                <a:lnTo>
                  <a:pt x="4391" y="618"/>
                </a:lnTo>
                <a:lnTo>
                  <a:pt x="4398" y="605"/>
                </a:lnTo>
                <a:lnTo>
                  <a:pt x="4404" y="618"/>
                </a:lnTo>
                <a:lnTo>
                  <a:pt x="4526" y="618"/>
                </a:lnTo>
                <a:lnTo>
                  <a:pt x="4526" y="611"/>
                </a:lnTo>
                <a:lnTo>
                  <a:pt x="4526" y="605"/>
                </a:lnTo>
                <a:lnTo>
                  <a:pt x="4513" y="611"/>
                </a:lnTo>
                <a:lnTo>
                  <a:pt x="4513" y="605"/>
                </a:lnTo>
                <a:lnTo>
                  <a:pt x="4513" y="598"/>
                </a:lnTo>
                <a:lnTo>
                  <a:pt x="4520" y="592"/>
                </a:lnTo>
                <a:lnTo>
                  <a:pt x="4539" y="592"/>
                </a:lnTo>
                <a:lnTo>
                  <a:pt x="4584" y="618"/>
                </a:lnTo>
                <a:lnTo>
                  <a:pt x="4603" y="618"/>
                </a:lnTo>
                <a:lnTo>
                  <a:pt x="4545" y="585"/>
                </a:lnTo>
                <a:lnTo>
                  <a:pt x="4571" y="566"/>
                </a:lnTo>
                <a:lnTo>
                  <a:pt x="4616" y="547"/>
                </a:lnTo>
                <a:lnTo>
                  <a:pt x="4623" y="540"/>
                </a:lnTo>
                <a:lnTo>
                  <a:pt x="4635" y="534"/>
                </a:lnTo>
                <a:lnTo>
                  <a:pt x="4648" y="534"/>
                </a:lnTo>
                <a:lnTo>
                  <a:pt x="4668" y="534"/>
                </a:lnTo>
                <a:lnTo>
                  <a:pt x="4693" y="521"/>
                </a:lnTo>
                <a:lnTo>
                  <a:pt x="4790" y="495"/>
                </a:lnTo>
                <a:lnTo>
                  <a:pt x="5433" y="495"/>
                </a:lnTo>
                <a:lnTo>
                  <a:pt x="3999" y="534"/>
                </a:lnTo>
                <a:lnTo>
                  <a:pt x="3980" y="540"/>
                </a:lnTo>
                <a:lnTo>
                  <a:pt x="3967" y="540"/>
                </a:lnTo>
                <a:lnTo>
                  <a:pt x="3941" y="534"/>
                </a:lnTo>
                <a:lnTo>
                  <a:pt x="3915" y="521"/>
                </a:lnTo>
                <a:lnTo>
                  <a:pt x="3838" y="508"/>
                </a:lnTo>
                <a:lnTo>
                  <a:pt x="3806" y="495"/>
                </a:lnTo>
                <a:lnTo>
                  <a:pt x="3793" y="495"/>
                </a:lnTo>
                <a:lnTo>
                  <a:pt x="3742" y="483"/>
                </a:lnTo>
                <a:lnTo>
                  <a:pt x="3710" y="476"/>
                </a:lnTo>
                <a:lnTo>
                  <a:pt x="3684" y="476"/>
                </a:lnTo>
                <a:lnTo>
                  <a:pt x="3658" y="470"/>
                </a:lnTo>
                <a:lnTo>
                  <a:pt x="3620" y="457"/>
                </a:lnTo>
                <a:lnTo>
                  <a:pt x="3594" y="450"/>
                </a:lnTo>
                <a:lnTo>
                  <a:pt x="3568" y="450"/>
                </a:lnTo>
                <a:lnTo>
                  <a:pt x="3562" y="444"/>
                </a:lnTo>
                <a:lnTo>
                  <a:pt x="3600" y="438"/>
                </a:lnTo>
                <a:lnTo>
                  <a:pt x="3678" y="438"/>
                </a:lnTo>
                <a:lnTo>
                  <a:pt x="3761" y="450"/>
                </a:lnTo>
                <a:lnTo>
                  <a:pt x="3787" y="457"/>
                </a:lnTo>
                <a:lnTo>
                  <a:pt x="3819" y="470"/>
                </a:lnTo>
                <a:lnTo>
                  <a:pt x="3832" y="476"/>
                </a:lnTo>
                <a:lnTo>
                  <a:pt x="3838" y="476"/>
                </a:lnTo>
                <a:lnTo>
                  <a:pt x="3870" y="489"/>
                </a:lnTo>
                <a:lnTo>
                  <a:pt x="3883" y="489"/>
                </a:lnTo>
                <a:lnTo>
                  <a:pt x="3903" y="495"/>
                </a:lnTo>
                <a:lnTo>
                  <a:pt x="4031" y="521"/>
                </a:lnTo>
                <a:lnTo>
                  <a:pt x="4018" y="528"/>
                </a:lnTo>
                <a:lnTo>
                  <a:pt x="3999" y="534"/>
                </a:lnTo>
                <a:lnTo>
                  <a:pt x="5433" y="495"/>
                </a:lnTo>
                <a:lnTo>
                  <a:pt x="4288" y="592"/>
                </a:lnTo>
                <a:lnTo>
                  <a:pt x="4243" y="598"/>
                </a:lnTo>
                <a:lnTo>
                  <a:pt x="4224" y="598"/>
                </a:lnTo>
                <a:lnTo>
                  <a:pt x="4205" y="592"/>
                </a:lnTo>
                <a:lnTo>
                  <a:pt x="4173" y="585"/>
                </a:lnTo>
                <a:lnTo>
                  <a:pt x="4115" y="579"/>
                </a:lnTo>
                <a:lnTo>
                  <a:pt x="4083" y="560"/>
                </a:lnTo>
                <a:lnTo>
                  <a:pt x="4070" y="560"/>
                </a:lnTo>
                <a:lnTo>
                  <a:pt x="4057" y="553"/>
                </a:lnTo>
                <a:lnTo>
                  <a:pt x="4070" y="553"/>
                </a:lnTo>
                <a:lnTo>
                  <a:pt x="4115" y="540"/>
                </a:lnTo>
                <a:lnTo>
                  <a:pt x="4147" y="547"/>
                </a:lnTo>
                <a:lnTo>
                  <a:pt x="4198" y="553"/>
                </a:lnTo>
                <a:lnTo>
                  <a:pt x="4211" y="560"/>
                </a:lnTo>
                <a:lnTo>
                  <a:pt x="4243" y="566"/>
                </a:lnTo>
                <a:lnTo>
                  <a:pt x="4288" y="592"/>
                </a:lnTo>
                <a:lnTo>
                  <a:pt x="4295" y="592"/>
                </a:lnTo>
                <a:lnTo>
                  <a:pt x="4288" y="592"/>
                </a:lnTo>
                <a:lnTo>
                  <a:pt x="5433" y="495"/>
                </a:lnTo>
                <a:lnTo>
                  <a:pt x="4443" y="412"/>
                </a:lnTo>
                <a:lnTo>
                  <a:pt x="4449" y="418"/>
                </a:lnTo>
                <a:lnTo>
                  <a:pt x="4462" y="418"/>
                </a:lnTo>
                <a:lnTo>
                  <a:pt x="4455" y="418"/>
                </a:lnTo>
                <a:lnTo>
                  <a:pt x="4449" y="412"/>
                </a:lnTo>
                <a:lnTo>
                  <a:pt x="4443" y="412"/>
                </a:lnTo>
                <a:lnTo>
                  <a:pt x="5433" y="495"/>
                </a:lnTo>
                <a:lnTo>
                  <a:pt x="3973" y="373"/>
                </a:lnTo>
                <a:lnTo>
                  <a:pt x="3967" y="373"/>
                </a:lnTo>
                <a:lnTo>
                  <a:pt x="3954" y="380"/>
                </a:lnTo>
                <a:lnTo>
                  <a:pt x="3967" y="380"/>
                </a:lnTo>
                <a:lnTo>
                  <a:pt x="3986" y="380"/>
                </a:lnTo>
                <a:lnTo>
                  <a:pt x="4038" y="393"/>
                </a:lnTo>
                <a:lnTo>
                  <a:pt x="4057" y="399"/>
                </a:lnTo>
                <a:lnTo>
                  <a:pt x="4076" y="399"/>
                </a:lnTo>
                <a:lnTo>
                  <a:pt x="4076" y="405"/>
                </a:lnTo>
                <a:lnTo>
                  <a:pt x="4083" y="405"/>
                </a:lnTo>
                <a:lnTo>
                  <a:pt x="4089" y="405"/>
                </a:lnTo>
                <a:lnTo>
                  <a:pt x="4095" y="405"/>
                </a:lnTo>
                <a:lnTo>
                  <a:pt x="4095" y="412"/>
                </a:lnTo>
                <a:lnTo>
                  <a:pt x="4102" y="412"/>
                </a:lnTo>
                <a:lnTo>
                  <a:pt x="4108" y="412"/>
                </a:lnTo>
                <a:lnTo>
                  <a:pt x="4115" y="418"/>
                </a:lnTo>
                <a:lnTo>
                  <a:pt x="4121" y="418"/>
                </a:lnTo>
                <a:lnTo>
                  <a:pt x="4121" y="405"/>
                </a:lnTo>
                <a:lnTo>
                  <a:pt x="4115" y="399"/>
                </a:lnTo>
                <a:lnTo>
                  <a:pt x="4115" y="405"/>
                </a:lnTo>
                <a:lnTo>
                  <a:pt x="4108" y="405"/>
                </a:lnTo>
                <a:lnTo>
                  <a:pt x="4102" y="399"/>
                </a:lnTo>
                <a:lnTo>
                  <a:pt x="4095" y="393"/>
                </a:lnTo>
                <a:lnTo>
                  <a:pt x="4057" y="386"/>
                </a:lnTo>
                <a:lnTo>
                  <a:pt x="4031" y="380"/>
                </a:lnTo>
                <a:lnTo>
                  <a:pt x="3999" y="373"/>
                </a:lnTo>
                <a:lnTo>
                  <a:pt x="3993" y="367"/>
                </a:lnTo>
                <a:lnTo>
                  <a:pt x="3986" y="367"/>
                </a:lnTo>
                <a:lnTo>
                  <a:pt x="3980" y="367"/>
                </a:lnTo>
                <a:lnTo>
                  <a:pt x="3980" y="373"/>
                </a:lnTo>
                <a:lnTo>
                  <a:pt x="3973" y="373"/>
                </a:lnTo>
                <a:lnTo>
                  <a:pt x="5433" y="495"/>
                </a:lnTo>
                <a:lnTo>
                  <a:pt x="2347" y="521"/>
                </a:lnTo>
                <a:lnTo>
                  <a:pt x="2340" y="521"/>
                </a:lnTo>
                <a:lnTo>
                  <a:pt x="2328" y="521"/>
                </a:lnTo>
                <a:lnTo>
                  <a:pt x="2334" y="528"/>
                </a:lnTo>
                <a:lnTo>
                  <a:pt x="2347" y="521"/>
                </a:lnTo>
                <a:lnTo>
                  <a:pt x="5433" y="495"/>
                </a:lnTo>
                <a:lnTo>
                  <a:pt x="2469" y="592"/>
                </a:lnTo>
                <a:lnTo>
                  <a:pt x="2475" y="585"/>
                </a:lnTo>
                <a:lnTo>
                  <a:pt x="2482" y="585"/>
                </a:lnTo>
                <a:lnTo>
                  <a:pt x="2475" y="579"/>
                </a:lnTo>
                <a:lnTo>
                  <a:pt x="2456" y="585"/>
                </a:lnTo>
                <a:lnTo>
                  <a:pt x="2443" y="592"/>
                </a:lnTo>
                <a:lnTo>
                  <a:pt x="2469" y="592"/>
                </a:lnTo>
                <a:lnTo>
                  <a:pt x="5433" y="495"/>
                </a:lnTo>
                <a:lnTo>
                  <a:pt x="2315" y="540"/>
                </a:lnTo>
                <a:lnTo>
                  <a:pt x="2302" y="540"/>
                </a:lnTo>
                <a:lnTo>
                  <a:pt x="2302" y="547"/>
                </a:lnTo>
                <a:lnTo>
                  <a:pt x="2315" y="547"/>
                </a:lnTo>
                <a:lnTo>
                  <a:pt x="2315" y="540"/>
                </a:lnTo>
                <a:lnTo>
                  <a:pt x="5433" y="495"/>
                </a:lnTo>
                <a:lnTo>
                  <a:pt x="2276" y="521"/>
                </a:lnTo>
                <a:lnTo>
                  <a:pt x="2257" y="521"/>
                </a:lnTo>
                <a:lnTo>
                  <a:pt x="2250" y="521"/>
                </a:lnTo>
                <a:lnTo>
                  <a:pt x="2257" y="521"/>
                </a:lnTo>
                <a:lnTo>
                  <a:pt x="2270" y="521"/>
                </a:lnTo>
                <a:lnTo>
                  <a:pt x="2276" y="521"/>
                </a:lnTo>
                <a:lnTo>
                  <a:pt x="5433" y="495"/>
                </a:lnTo>
                <a:lnTo>
                  <a:pt x="2610" y="566"/>
                </a:lnTo>
                <a:lnTo>
                  <a:pt x="2610" y="560"/>
                </a:lnTo>
                <a:lnTo>
                  <a:pt x="2604" y="553"/>
                </a:lnTo>
                <a:lnTo>
                  <a:pt x="2598" y="553"/>
                </a:lnTo>
                <a:lnTo>
                  <a:pt x="2598" y="560"/>
                </a:lnTo>
                <a:lnTo>
                  <a:pt x="2598" y="566"/>
                </a:lnTo>
                <a:lnTo>
                  <a:pt x="2610" y="566"/>
                </a:lnTo>
                <a:lnTo>
                  <a:pt x="5433" y="495"/>
                </a:lnTo>
                <a:lnTo>
                  <a:pt x="2893" y="515"/>
                </a:lnTo>
                <a:lnTo>
                  <a:pt x="2906" y="502"/>
                </a:lnTo>
                <a:lnTo>
                  <a:pt x="2900" y="502"/>
                </a:lnTo>
                <a:lnTo>
                  <a:pt x="2880" y="508"/>
                </a:lnTo>
                <a:lnTo>
                  <a:pt x="2880" y="515"/>
                </a:lnTo>
                <a:lnTo>
                  <a:pt x="2880" y="508"/>
                </a:lnTo>
                <a:lnTo>
                  <a:pt x="2900" y="495"/>
                </a:lnTo>
                <a:lnTo>
                  <a:pt x="2906" y="489"/>
                </a:lnTo>
                <a:lnTo>
                  <a:pt x="2913" y="489"/>
                </a:lnTo>
                <a:lnTo>
                  <a:pt x="2900" y="489"/>
                </a:lnTo>
                <a:lnTo>
                  <a:pt x="2887" y="495"/>
                </a:lnTo>
                <a:lnTo>
                  <a:pt x="2880" y="502"/>
                </a:lnTo>
                <a:lnTo>
                  <a:pt x="2874" y="502"/>
                </a:lnTo>
                <a:lnTo>
                  <a:pt x="2855" y="495"/>
                </a:lnTo>
                <a:lnTo>
                  <a:pt x="2855" y="502"/>
                </a:lnTo>
                <a:lnTo>
                  <a:pt x="2855" y="508"/>
                </a:lnTo>
                <a:lnTo>
                  <a:pt x="2842" y="508"/>
                </a:lnTo>
                <a:lnTo>
                  <a:pt x="2835" y="515"/>
                </a:lnTo>
                <a:lnTo>
                  <a:pt x="2835" y="521"/>
                </a:lnTo>
                <a:lnTo>
                  <a:pt x="2842" y="521"/>
                </a:lnTo>
                <a:lnTo>
                  <a:pt x="2848" y="521"/>
                </a:lnTo>
                <a:lnTo>
                  <a:pt x="2874" y="515"/>
                </a:lnTo>
                <a:lnTo>
                  <a:pt x="2880" y="515"/>
                </a:lnTo>
                <a:lnTo>
                  <a:pt x="2874" y="521"/>
                </a:lnTo>
                <a:lnTo>
                  <a:pt x="2868" y="521"/>
                </a:lnTo>
                <a:lnTo>
                  <a:pt x="2861" y="521"/>
                </a:lnTo>
                <a:lnTo>
                  <a:pt x="2868" y="521"/>
                </a:lnTo>
                <a:lnTo>
                  <a:pt x="2874" y="521"/>
                </a:lnTo>
                <a:lnTo>
                  <a:pt x="2880" y="521"/>
                </a:lnTo>
                <a:lnTo>
                  <a:pt x="2880" y="515"/>
                </a:lnTo>
                <a:lnTo>
                  <a:pt x="2880" y="515"/>
                </a:lnTo>
                <a:lnTo>
                  <a:pt x="2887" y="521"/>
                </a:lnTo>
                <a:lnTo>
                  <a:pt x="2893" y="521"/>
                </a:lnTo>
                <a:lnTo>
                  <a:pt x="2913" y="521"/>
                </a:lnTo>
                <a:lnTo>
                  <a:pt x="2919" y="521"/>
                </a:lnTo>
                <a:lnTo>
                  <a:pt x="2913" y="521"/>
                </a:lnTo>
                <a:lnTo>
                  <a:pt x="2900" y="521"/>
                </a:lnTo>
                <a:lnTo>
                  <a:pt x="2893" y="515"/>
                </a:lnTo>
                <a:lnTo>
                  <a:pt x="5433" y="495"/>
                </a:lnTo>
                <a:lnTo>
                  <a:pt x="2810" y="489"/>
                </a:lnTo>
                <a:lnTo>
                  <a:pt x="2810" y="483"/>
                </a:lnTo>
                <a:lnTo>
                  <a:pt x="2803" y="483"/>
                </a:lnTo>
                <a:lnTo>
                  <a:pt x="2797" y="483"/>
                </a:lnTo>
                <a:lnTo>
                  <a:pt x="2803" y="489"/>
                </a:lnTo>
                <a:lnTo>
                  <a:pt x="2810" y="489"/>
                </a:lnTo>
                <a:lnTo>
                  <a:pt x="5433" y="495"/>
                </a:lnTo>
                <a:lnTo>
                  <a:pt x="2636" y="553"/>
                </a:lnTo>
                <a:lnTo>
                  <a:pt x="2636" y="547"/>
                </a:lnTo>
                <a:lnTo>
                  <a:pt x="2636" y="560"/>
                </a:lnTo>
                <a:lnTo>
                  <a:pt x="2636" y="553"/>
                </a:lnTo>
                <a:lnTo>
                  <a:pt x="5433" y="495"/>
                </a:lnTo>
                <a:lnTo>
                  <a:pt x="2231" y="521"/>
                </a:lnTo>
                <a:lnTo>
                  <a:pt x="2199" y="521"/>
                </a:lnTo>
                <a:lnTo>
                  <a:pt x="2186" y="528"/>
                </a:lnTo>
                <a:lnTo>
                  <a:pt x="2199" y="528"/>
                </a:lnTo>
                <a:lnTo>
                  <a:pt x="2218" y="534"/>
                </a:lnTo>
                <a:lnTo>
                  <a:pt x="2231" y="521"/>
                </a:lnTo>
                <a:lnTo>
                  <a:pt x="5433" y="495"/>
                </a:lnTo>
                <a:lnTo>
                  <a:pt x="2745" y="528"/>
                </a:lnTo>
                <a:lnTo>
                  <a:pt x="2745" y="534"/>
                </a:lnTo>
                <a:lnTo>
                  <a:pt x="2758" y="528"/>
                </a:lnTo>
                <a:lnTo>
                  <a:pt x="2752" y="528"/>
                </a:lnTo>
                <a:lnTo>
                  <a:pt x="2745" y="528"/>
                </a:lnTo>
                <a:lnTo>
                  <a:pt x="5433" y="495"/>
                </a:lnTo>
                <a:lnTo>
                  <a:pt x="2668" y="547"/>
                </a:lnTo>
                <a:lnTo>
                  <a:pt x="2662" y="547"/>
                </a:lnTo>
                <a:lnTo>
                  <a:pt x="2655" y="547"/>
                </a:lnTo>
                <a:lnTo>
                  <a:pt x="2662" y="553"/>
                </a:lnTo>
                <a:lnTo>
                  <a:pt x="2668" y="553"/>
                </a:lnTo>
                <a:lnTo>
                  <a:pt x="2668" y="547"/>
                </a:lnTo>
                <a:lnTo>
                  <a:pt x="5433" y="495"/>
                </a:lnTo>
                <a:lnTo>
                  <a:pt x="2803" y="521"/>
                </a:lnTo>
                <a:lnTo>
                  <a:pt x="2790" y="521"/>
                </a:lnTo>
                <a:lnTo>
                  <a:pt x="2784" y="521"/>
                </a:lnTo>
                <a:lnTo>
                  <a:pt x="2778" y="528"/>
                </a:lnTo>
                <a:lnTo>
                  <a:pt x="2784" y="528"/>
                </a:lnTo>
                <a:lnTo>
                  <a:pt x="2790" y="534"/>
                </a:lnTo>
                <a:lnTo>
                  <a:pt x="2803" y="534"/>
                </a:lnTo>
                <a:lnTo>
                  <a:pt x="2810" y="528"/>
                </a:lnTo>
                <a:lnTo>
                  <a:pt x="2816" y="521"/>
                </a:lnTo>
                <a:lnTo>
                  <a:pt x="2810" y="521"/>
                </a:lnTo>
                <a:lnTo>
                  <a:pt x="2803" y="521"/>
                </a:lnTo>
                <a:lnTo>
                  <a:pt x="5433" y="495"/>
                </a:lnTo>
                <a:lnTo>
                  <a:pt x="1460" y="605"/>
                </a:lnTo>
                <a:lnTo>
                  <a:pt x="1453" y="611"/>
                </a:lnTo>
                <a:lnTo>
                  <a:pt x="1453" y="618"/>
                </a:lnTo>
                <a:lnTo>
                  <a:pt x="1460" y="618"/>
                </a:lnTo>
                <a:lnTo>
                  <a:pt x="1466" y="618"/>
                </a:lnTo>
                <a:lnTo>
                  <a:pt x="1479" y="618"/>
                </a:lnTo>
                <a:lnTo>
                  <a:pt x="1460" y="605"/>
                </a:lnTo>
                <a:lnTo>
                  <a:pt x="5433" y="495"/>
                </a:lnTo>
                <a:lnTo>
                  <a:pt x="161" y="585"/>
                </a:lnTo>
                <a:lnTo>
                  <a:pt x="161" y="592"/>
                </a:lnTo>
                <a:lnTo>
                  <a:pt x="168" y="592"/>
                </a:lnTo>
                <a:lnTo>
                  <a:pt x="168" y="585"/>
                </a:lnTo>
                <a:lnTo>
                  <a:pt x="161" y="585"/>
                </a:lnTo>
                <a:lnTo>
                  <a:pt x="5433" y="495"/>
                </a:lnTo>
                <a:lnTo>
                  <a:pt x="4899" y="450"/>
                </a:lnTo>
                <a:lnTo>
                  <a:pt x="4880" y="476"/>
                </a:lnTo>
                <a:lnTo>
                  <a:pt x="4905" y="476"/>
                </a:lnTo>
                <a:lnTo>
                  <a:pt x="4905" y="470"/>
                </a:lnTo>
                <a:lnTo>
                  <a:pt x="4912" y="450"/>
                </a:lnTo>
                <a:lnTo>
                  <a:pt x="4905" y="450"/>
                </a:lnTo>
                <a:lnTo>
                  <a:pt x="4899" y="450"/>
                </a:lnTo>
                <a:lnTo>
                  <a:pt x="5433" y="495"/>
                </a:lnTo>
                <a:lnTo>
                  <a:pt x="20" y="598"/>
                </a:lnTo>
                <a:lnTo>
                  <a:pt x="65" y="618"/>
                </a:lnTo>
                <a:lnTo>
                  <a:pt x="84" y="618"/>
                </a:lnTo>
                <a:lnTo>
                  <a:pt x="13" y="585"/>
                </a:lnTo>
                <a:lnTo>
                  <a:pt x="20" y="598"/>
                </a:lnTo>
                <a:lnTo>
                  <a:pt x="5433" y="495"/>
                </a:lnTo>
                <a:lnTo>
                  <a:pt x="225" y="585"/>
                </a:lnTo>
                <a:lnTo>
                  <a:pt x="180" y="553"/>
                </a:lnTo>
                <a:lnTo>
                  <a:pt x="161" y="547"/>
                </a:lnTo>
                <a:lnTo>
                  <a:pt x="161" y="553"/>
                </a:lnTo>
                <a:lnTo>
                  <a:pt x="180" y="566"/>
                </a:lnTo>
                <a:lnTo>
                  <a:pt x="206" y="585"/>
                </a:lnTo>
                <a:lnTo>
                  <a:pt x="258" y="618"/>
                </a:lnTo>
                <a:lnTo>
                  <a:pt x="270" y="618"/>
                </a:lnTo>
                <a:lnTo>
                  <a:pt x="245" y="605"/>
                </a:lnTo>
                <a:lnTo>
                  <a:pt x="225" y="585"/>
                </a:lnTo>
                <a:lnTo>
                  <a:pt x="5433" y="495"/>
                </a:lnTo>
                <a:lnTo>
                  <a:pt x="2051" y="483"/>
                </a:lnTo>
                <a:lnTo>
                  <a:pt x="2045" y="483"/>
                </a:lnTo>
                <a:lnTo>
                  <a:pt x="2032" y="489"/>
                </a:lnTo>
                <a:lnTo>
                  <a:pt x="1987" y="483"/>
                </a:lnTo>
                <a:lnTo>
                  <a:pt x="1980" y="489"/>
                </a:lnTo>
                <a:lnTo>
                  <a:pt x="1980" y="495"/>
                </a:lnTo>
                <a:lnTo>
                  <a:pt x="1993" y="495"/>
                </a:lnTo>
                <a:lnTo>
                  <a:pt x="2032" y="495"/>
                </a:lnTo>
                <a:lnTo>
                  <a:pt x="2045" y="489"/>
                </a:lnTo>
                <a:lnTo>
                  <a:pt x="2051" y="483"/>
                </a:lnTo>
                <a:lnTo>
                  <a:pt x="5433" y="495"/>
                </a:lnTo>
                <a:lnTo>
                  <a:pt x="2025" y="592"/>
                </a:lnTo>
                <a:lnTo>
                  <a:pt x="2019" y="592"/>
                </a:lnTo>
                <a:lnTo>
                  <a:pt x="2006" y="592"/>
                </a:lnTo>
                <a:lnTo>
                  <a:pt x="2006" y="598"/>
                </a:lnTo>
                <a:lnTo>
                  <a:pt x="2025" y="592"/>
                </a:lnTo>
                <a:lnTo>
                  <a:pt x="2032" y="592"/>
                </a:lnTo>
                <a:lnTo>
                  <a:pt x="2025" y="592"/>
                </a:lnTo>
                <a:lnTo>
                  <a:pt x="5433" y="495"/>
                </a:lnTo>
                <a:lnTo>
                  <a:pt x="2655" y="579"/>
                </a:lnTo>
                <a:lnTo>
                  <a:pt x="2610" y="585"/>
                </a:lnTo>
                <a:lnTo>
                  <a:pt x="2578" y="598"/>
                </a:lnTo>
                <a:lnTo>
                  <a:pt x="2540" y="598"/>
                </a:lnTo>
                <a:lnTo>
                  <a:pt x="2469" y="605"/>
                </a:lnTo>
                <a:lnTo>
                  <a:pt x="2430" y="611"/>
                </a:lnTo>
                <a:lnTo>
                  <a:pt x="2418" y="611"/>
                </a:lnTo>
                <a:lnTo>
                  <a:pt x="2398" y="611"/>
                </a:lnTo>
                <a:lnTo>
                  <a:pt x="2379" y="605"/>
                </a:lnTo>
                <a:lnTo>
                  <a:pt x="2360" y="605"/>
                </a:lnTo>
                <a:lnTo>
                  <a:pt x="2302" y="605"/>
                </a:lnTo>
                <a:lnTo>
                  <a:pt x="2257" y="592"/>
                </a:lnTo>
                <a:lnTo>
                  <a:pt x="2199" y="579"/>
                </a:lnTo>
                <a:lnTo>
                  <a:pt x="2167" y="566"/>
                </a:lnTo>
                <a:lnTo>
                  <a:pt x="2148" y="560"/>
                </a:lnTo>
                <a:lnTo>
                  <a:pt x="2109" y="553"/>
                </a:lnTo>
                <a:lnTo>
                  <a:pt x="2064" y="547"/>
                </a:lnTo>
                <a:lnTo>
                  <a:pt x="2045" y="540"/>
                </a:lnTo>
                <a:lnTo>
                  <a:pt x="2070" y="553"/>
                </a:lnTo>
                <a:lnTo>
                  <a:pt x="2109" y="560"/>
                </a:lnTo>
                <a:lnTo>
                  <a:pt x="2148" y="579"/>
                </a:lnTo>
                <a:lnTo>
                  <a:pt x="2225" y="598"/>
                </a:lnTo>
                <a:lnTo>
                  <a:pt x="2295" y="618"/>
                </a:lnTo>
                <a:lnTo>
                  <a:pt x="2578" y="618"/>
                </a:lnTo>
                <a:lnTo>
                  <a:pt x="2610" y="598"/>
                </a:lnTo>
                <a:lnTo>
                  <a:pt x="2643" y="585"/>
                </a:lnTo>
                <a:lnTo>
                  <a:pt x="2655" y="585"/>
                </a:lnTo>
                <a:lnTo>
                  <a:pt x="2688" y="598"/>
                </a:lnTo>
                <a:lnTo>
                  <a:pt x="2668" y="579"/>
                </a:lnTo>
                <a:lnTo>
                  <a:pt x="2707" y="566"/>
                </a:lnTo>
                <a:lnTo>
                  <a:pt x="2655" y="579"/>
                </a:lnTo>
                <a:lnTo>
                  <a:pt x="5433" y="495"/>
                </a:lnTo>
                <a:lnTo>
                  <a:pt x="2154" y="528"/>
                </a:lnTo>
                <a:lnTo>
                  <a:pt x="2148" y="528"/>
                </a:lnTo>
                <a:lnTo>
                  <a:pt x="2141" y="528"/>
                </a:lnTo>
                <a:lnTo>
                  <a:pt x="2135" y="528"/>
                </a:lnTo>
                <a:lnTo>
                  <a:pt x="2141" y="534"/>
                </a:lnTo>
                <a:lnTo>
                  <a:pt x="2154" y="528"/>
                </a:lnTo>
                <a:lnTo>
                  <a:pt x="5433" y="495"/>
                </a:lnTo>
                <a:lnTo>
                  <a:pt x="193" y="605"/>
                </a:lnTo>
                <a:lnTo>
                  <a:pt x="187" y="598"/>
                </a:lnTo>
                <a:lnTo>
                  <a:pt x="180" y="598"/>
                </a:lnTo>
                <a:lnTo>
                  <a:pt x="187" y="605"/>
                </a:lnTo>
                <a:lnTo>
                  <a:pt x="200" y="618"/>
                </a:lnTo>
                <a:lnTo>
                  <a:pt x="213" y="618"/>
                </a:lnTo>
                <a:lnTo>
                  <a:pt x="193" y="605"/>
                </a:lnTo>
                <a:lnTo>
                  <a:pt x="5433" y="495"/>
                </a:lnTo>
                <a:lnTo>
                  <a:pt x="4719" y="470"/>
                </a:lnTo>
                <a:lnTo>
                  <a:pt x="4738" y="470"/>
                </a:lnTo>
                <a:lnTo>
                  <a:pt x="4745" y="476"/>
                </a:lnTo>
                <a:lnTo>
                  <a:pt x="4751" y="470"/>
                </a:lnTo>
                <a:lnTo>
                  <a:pt x="4758" y="470"/>
                </a:lnTo>
                <a:lnTo>
                  <a:pt x="4764" y="476"/>
                </a:lnTo>
                <a:lnTo>
                  <a:pt x="4777" y="476"/>
                </a:lnTo>
                <a:lnTo>
                  <a:pt x="4796" y="470"/>
                </a:lnTo>
                <a:lnTo>
                  <a:pt x="4790" y="470"/>
                </a:lnTo>
                <a:lnTo>
                  <a:pt x="4777" y="457"/>
                </a:lnTo>
                <a:lnTo>
                  <a:pt x="4764" y="457"/>
                </a:lnTo>
                <a:lnTo>
                  <a:pt x="4738" y="457"/>
                </a:lnTo>
                <a:lnTo>
                  <a:pt x="4725" y="457"/>
                </a:lnTo>
                <a:lnTo>
                  <a:pt x="4706" y="457"/>
                </a:lnTo>
                <a:lnTo>
                  <a:pt x="4693" y="457"/>
                </a:lnTo>
                <a:lnTo>
                  <a:pt x="4700" y="470"/>
                </a:lnTo>
                <a:lnTo>
                  <a:pt x="4719" y="470"/>
                </a:lnTo>
                <a:lnTo>
                  <a:pt x="5433" y="495"/>
                </a:lnTo>
                <a:lnTo>
                  <a:pt x="4899" y="251"/>
                </a:lnTo>
                <a:lnTo>
                  <a:pt x="4899" y="245"/>
                </a:lnTo>
                <a:lnTo>
                  <a:pt x="4893" y="245"/>
                </a:lnTo>
                <a:lnTo>
                  <a:pt x="4867" y="245"/>
                </a:lnTo>
                <a:lnTo>
                  <a:pt x="4815" y="238"/>
                </a:lnTo>
                <a:lnTo>
                  <a:pt x="4770" y="245"/>
                </a:lnTo>
                <a:lnTo>
                  <a:pt x="4758" y="245"/>
                </a:lnTo>
                <a:lnTo>
                  <a:pt x="4751" y="245"/>
                </a:lnTo>
                <a:lnTo>
                  <a:pt x="4738" y="251"/>
                </a:lnTo>
                <a:lnTo>
                  <a:pt x="4725" y="264"/>
                </a:lnTo>
                <a:lnTo>
                  <a:pt x="4732" y="270"/>
                </a:lnTo>
                <a:lnTo>
                  <a:pt x="4751" y="270"/>
                </a:lnTo>
                <a:lnTo>
                  <a:pt x="4758" y="264"/>
                </a:lnTo>
                <a:lnTo>
                  <a:pt x="4770" y="264"/>
                </a:lnTo>
                <a:lnTo>
                  <a:pt x="4809" y="264"/>
                </a:lnTo>
                <a:lnTo>
                  <a:pt x="4860" y="264"/>
                </a:lnTo>
                <a:lnTo>
                  <a:pt x="4880" y="264"/>
                </a:lnTo>
                <a:lnTo>
                  <a:pt x="4899" y="251"/>
                </a:lnTo>
                <a:lnTo>
                  <a:pt x="5433" y="495"/>
                </a:lnTo>
                <a:lnTo>
                  <a:pt x="4719" y="380"/>
                </a:lnTo>
                <a:lnTo>
                  <a:pt x="4706" y="373"/>
                </a:lnTo>
                <a:lnTo>
                  <a:pt x="4700" y="373"/>
                </a:lnTo>
                <a:lnTo>
                  <a:pt x="4700" y="380"/>
                </a:lnTo>
                <a:lnTo>
                  <a:pt x="4700" y="386"/>
                </a:lnTo>
                <a:lnTo>
                  <a:pt x="4706" y="393"/>
                </a:lnTo>
                <a:lnTo>
                  <a:pt x="4738" y="393"/>
                </a:lnTo>
                <a:lnTo>
                  <a:pt x="4725" y="380"/>
                </a:lnTo>
                <a:lnTo>
                  <a:pt x="4719" y="380"/>
                </a:lnTo>
                <a:lnTo>
                  <a:pt x="5433" y="495"/>
                </a:lnTo>
                <a:lnTo>
                  <a:pt x="5220" y="450"/>
                </a:lnTo>
                <a:lnTo>
                  <a:pt x="5246" y="438"/>
                </a:lnTo>
                <a:lnTo>
                  <a:pt x="5272" y="431"/>
                </a:lnTo>
                <a:lnTo>
                  <a:pt x="5278" y="425"/>
                </a:lnTo>
                <a:lnTo>
                  <a:pt x="5278" y="418"/>
                </a:lnTo>
                <a:lnTo>
                  <a:pt x="5272" y="418"/>
                </a:lnTo>
                <a:lnTo>
                  <a:pt x="5259" y="425"/>
                </a:lnTo>
                <a:lnTo>
                  <a:pt x="5227" y="438"/>
                </a:lnTo>
                <a:lnTo>
                  <a:pt x="5214" y="444"/>
                </a:lnTo>
                <a:lnTo>
                  <a:pt x="5214" y="450"/>
                </a:lnTo>
                <a:lnTo>
                  <a:pt x="5188" y="457"/>
                </a:lnTo>
                <a:lnTo>
                  <a:pt x="5175" y="457"/>
                </a:lnTo>
                <a:lnTo>
                  <a:pt x="5175" y="450"/>
                </a:lnTo>
                <a:lnTo>
                  <a:pt x="5169" y="450"/>
                </a:lnTo>
                <a:lnTo>
                  <a:pt x="5163" y="450"/>
                </a:lnTo>
                <a:lnTo>
                  <a:pt x="5156" y="470"/>
                </a:lnTo>
                <a:lnTo>
                  <a:pt x="5137" y="483"/>
                </a:lnTo>
                <a:lnTo>
                  <a:pt x="5118" y="495"/>
                </a:lnTo>
                <a:lnTo>
                  <a:pt x="5111" y="495"/>
                </a:lnTo>
                <a:lnTo>
                  <a:pt x="5098" y="495"/>
                </a:lnTo>
                <a:lnTo>
                  <a:pt x="5085" y="502"/>
                </a:lnTo>
                <a:lnTo>
                  <a:pt x="5085" y="508"/>
                </a:lnTo>
                <a:lnTo>
                  <a:pt x="5073" y="521"/>
                </a:lnTo>
                <a:lnTo>
                  <a:pt x="5066" y="521"/>
                </a:lnTo>
                <a:lnTo>
                  <a:pt x="5066" y="521"/>
                </a:lnTo>
                <a:lnTo>
                  <a:pt x="5060" y="521"/>
                </a:lnTo>
                <a:lnTo>
                  <a:pt x="5060" y="515"/>
                </a:lnTo>
                <a:lnTo>
                  <a:pt x="5047" y="521"/>
                </a:lnTo>
                <a:lnTo>
                  <a:pt x="5034" y="521"/>
                </a:lnTo>
                <a:lnTo>
                  <a:pt x="5028" y="521"/>
                </a:lnTo>
                <a:lnTo>
                  <a:pt x="5028" y="528"/>
                </a:lnTo>
                <a:lnTo>
                  <a:pt x="5034" y="528"/>
                </a:lnTo>
                <a:lnTo>
                  <a:pt x="5040" y="528"/>
                </a:lnTo>
                <a:lnTo>
                  <a:pt x="5047" y="534"/>
                </a:lnTo>
                <a:lnTo>
                  <a:pt x="5034" y="540"/>
                </a:lnTo>
                <a:lnTo>
                  <a:pt x="5028" y="547"/>
                </a:lnTo>
                <a:lnTo>
                  <a:pt x="5008" y="553"/>
                </a:lnTo>
                <a:lnTo>
                  <a:pt x="5002" y="553"/>
                </a:lnTo>
                <a:lnTo>
                  <a:pt x="4995" y="553"/>
                </a:lnTo>
                <a:lnTo>
                  <a:pt x="4995" y="547"/>
                </a:lnTo>
                <a:lnTo>
                  <a:pt x="5008" y="534"/>
                </a:lnTo>
                <a:lnTo>
                  <a:pt x="4995" y="534"/>
                </a:lnTo>
                <a:lnTo>
                  <a:pt x="4976" y="540"/>
                </a:lnTo>
                <a:lnTo>
                  <a:pt x="4963" y="540"/>
                </a:lnTo>
                <a:lnTo>
                  <a:pt x="4950" y="540"/>
                </a:lnTo>
                <a:lnTo>
                  <a:pt x="4950" y="553"/>
                </a:lnTo>
                <a:lnTo>
                  <a:pt x="4938" y="547"/>
                </a:lnTo>
                <a:lnTo>
                  <a:pt x="4925" y="547"/>
                </a:lnTo>
                <a:lnTo>
                  <a:pt x="4905" y="547"/>
                </a:lnTo>
                <a:lnTo>
                  <a:pt x="4899" y="547"/>
                </a:lnTo>
                <a:lnTo>
                  <a:pt x="4899" y="553"/>
                </a:lnTo>
                <a:lnTo>
                  <a:pt x="4918" y="560"/>
                </a:lnTo>
                <a:lnTo>
                  <a:pt x="4938" y="566"/>
                </a:lnTo>
                <a:lnTo>
                  <a:pt x="4931" y="566"/>
                </a:lnTo>
                <a:lnTo>
                  <a:pt x="4905" y="585"/>
                </a:lnTo>
                <a:lnTo>
                  <a:pt x="4873" y="598"/>
                </a:lnTo>
                <a:lnTo>
                  <a:pt x="4867" y="605"/>
                </a:lnTo>
                <a:lnTo>
                  <a:pt x="4880" y="605"/>
                </a:lnTo>
                <a:lnTo>
                  <a:pt x="4912" y="592"/>
                </a:lnTo>
                <a:lnTo>
                  <a:pt x="4944" y="579"/>
                </a:lnTo>
                <a:lnTo>
                  <a:pt x="4957" y="579"/>
                </a:lnTo>
                <a:lnTo>
                  <a:pt x="4970" y="566"/>
                </a:lnTo>
                <a:lnTo>
                  <a:pt x="4976" y="566"/>
                </a:lnTo>
                <a:lnTo>
                  <a:pt x="4976" y="579"/>
                </a:lnTo>
                <a:lnTo>
                  <a:pt x="4950" y="598"/>
                </a:lnTo>
                <a:lnTo>
                  <a:pt x="4931" y="611"/>
                </a:lnTo>
                <a:lnTo>
                  <a:pt x="4963" y="598"/>
                </a:lnTo>
                <a:lnTo>
                  <a:pt x="4995" y="585"/>
                </a:lnTo>
                <a:lnTo>
                  <a:pt x="5015" y="566"/>
                </a:lnTo>
                <a:lnTo>
                  <a:pt x="5021" y="566"/>
                </a:lnTo>
                <a:lnTo>
                  <a:pt x="5034" y="560"/>
                </a:lnTo>
                <a:lnTo>
                  <a:pt x="5047" y="547"/>
                </a:lnTo>
                <a:lnTo>
                  <a:pt x="5118" y="515"/>
                </a:lnTo>
                <a:lnTo>
                  <a:pt x="5175" y="476"/>
                </a:lnTo>
                <a:lnTo>
                  <a:pt x="5208" y="470"/>
                </a:lnTo>
                <a:lnTo>
                  <a:pt x="5220" y="450"/>
                </a:lnTo>
                <a:lnTo>
                  <a:pt x="5433" y="495"/>
                </a:lnTo>
                <a:lnTo>
                  <a:pt x="4500" y="425"/>
                </a:lnTo>
                <a:lnTo>
                  <a:pt x="4500" y="431"/>
                </a:lnTo>
                <a:lnTo>
                  <a:pt x="4507" y="431"/>
                </a:lnTo>
                <a:lnTo>
                  <a:pt x="4513" y="425"/>
                </a:lnTo>
                <a:lnTo>
                  <a:pt x="4507" y="418"/>
                </a:lnTo>
                <a:lnTo>
                  <a:pt x="4500" y="425"/>
                </a:lnTo>
                <a:lnTo>
                  <a:pt x="5433" y="495"/>
                </a:lnTo>
                <a:lnTo>
                  <a:pt x="5047" y="457"/>
                </a:lnTo>
                <a:lnTo>
                  <a:pt x="5034" y="450"/>
                </a:lnTo>
                <a:lnTo>
                  <a:pt x="5008" y="457"/>
                </a:lnTo>
                <a:lnTo>
                  <a:pt x="5034" y="470"/>
                </a:lnTo>
                <a:lnTo>
                  <a:pt x="5060" y="470"/>
                </a:lnTo>
                <a:lnTo>
                  <a:pt x="5079" y="470"/>
                </a:lnTo>
                <a:lnTo>
                  <a:pt x="5085" y="470"/>
                </a:lnTo>
                <a:lnTo>
                  <a:pt x="5079" y="470"/>
                </a:lnTo>
                <a:lnTo>
                  <a:pt x="5066" y="457"/>
                </a:lnTo>
                <a:lnTo>
                  <a:pt x="5047" y="457"/>
                </a:lnTo>
                <a:lnTo>
                  <a:pt x="5433" y="495"/>
                </a:lnTo>
                <a:lnTo>
                  <a:pt x="4848" y="470"/>
                </a:lnTo>
                <a:lnTo>
                  <a:pt x="4841" y="476"/>
                </a:lnTo>
                <a:lnTo>
                  <a:pt x="4867" y="476"/>
                </a:lnTo>
                <a:lnTo>
                  <a:pt x="4860" y="470"/>
                </a:lnTo>
                <a:lnTo>
                  <a:pt x="4848" y="470"/>
                </a:lnTo>
                <a:lnTo>
                  <a:pt x="5433" y="495"/>
                </a:lnTo>
                <a:lnTo>
                  <a:pt x="3581" y="592"/>
                </a:lnTo>
                <a:lnTo>
                  <a:pt x="3517" y="579"/>
                </a:lnTo>
                <a:lnTo>
                  <a:pt x="3459" y="566"/>
                </a:lnTo>
                <a:lnTo>
                  <a:pt x="3420" y="560"/>
                </a:lnTo>
                <a:lnTo>
                  <a:pt x="3375" y="553"/>
                </a:lnTo>
                <a:lnTo>
                  <a:pt x="3305" y="547"/>
                </a:lnTo>
                <a:lnTo>
                  <a:pt x="3260" y="540"/>
                </a:lnTo>
                <a:lnTo>
                  <a:pt x="3234" y="534"/>
                </a:lnTo>
                <a:lnTo>
                  <a:pt x="3221" y="534"/>
                </a:lnTo>
                <a:lnTo>
                  <a:pt x="3202" y="534"/>
                </a:lnTo>
                <a:lnTo>
                  <a:pt x="3170" y="528"/>
                </a:lnTo>
                <a:lnTo>
                  <a:pt x="3086" y="521"/>
                </a:lnTo>
                <a:lnTo>
                  <a:pt x="3073" y="521"/>
                </a:lnTo>
                <a:lnTo>
                  <a:pt x="3067" y="521"/>
                </a:lnTo>
                <a:lnTo>
                  <a:pt x="3041" y="515"/>
                </a:lnTo>
                <a:lnTo>
                  <a:pt x="2970" y="515"/>
                </a:lnTo>
                <a:lnTo>
                  <a:pt x="2945" y="515"/>
                </a:lnTo>
                <a:lnTo>
                  <a:pt x="2919" y="508"/>
                </a:lnTo>
                <a:lnTo>
                  <a:pt x="2919" y="515"/>
                </a:lnTo>
                <a:lnTo>
                  <a:pt x="2919" y="521"/>
                </a:lnTo>
                <a:lnTo>
                  <a:pt x="2938" y="521"/>
                </a:lnTo>
                <a:lnTo>
                  <a:pt x="2964" y="521"/>
                </a:lnTo>
                <a:lnTo>
                  <a:pt x="2983" y="521"/>
                </a:lnTo>
                <a:lnTo>
                  <a:pt x="2990" y="528"/>
                </a:lnTo>
                <a:lnTo>
                  <a:pt x="2983" y="547"/>
                </a:lnTo>
                <a:lnTo>
                  <a:pt x="2977" y="553"/>
                </a:lnTo>
                <a:lnTo>
                  <a:pt x="3003" y="553"/>
                </a:lnTo>
                <a:lnTo>
                  <a:pt x="3022" y="547"/>
                </a:lnTo>
                <a:lnTo>
                  <a:pt x="3041" y="553"/>
                </a:lnTo>
                <a:lnTo>
                  <a:pt x="3060" y="553"/>
                </a:lnTo>
                <a:lnTo>
                  <a:pt x="3067" y="553"/>
                </a:lnTo>
                <a:lnTo>
                  <a:pt x="3067" y="560"/>
                </a:lnTo>
                <a:lnTo>
                  <a:pt x="3067" y="566"/>
                </a:lnTo>
                <a:lnTo>
                  <a:pt x="3073" y="566"/>
                </a:lnTo>
                <a:lnTo>
                  <a:pt x="3093" y="560"/>
                </a:lnTo>
                <a:lnTo>
                  <a:pt x="3112" y="566"/>
                </a:lnTo>
                <a:lnTo>
                  <a:pt x="3144" y="566"/>
                </a:lnTo>
                <a:lnTo>
                  <a:pt x="3163" y="585"/>
                </a:lnTo>
                <a:lnTo>
                  <a:pt x="3189" y="592"/>
                </a:lnTo>
                <a:lnTo>
                  <a:pt x="3183" y="585"/>
                </a:lnTo>
                <a:lnTo>
                  <a:pt x="3170" y="566"/>
                </a:lnTo>
                <a:lnTo>
                  <a:pt x="3163" y="566"/>
                </a:lnTo>
                <a:lnTo>
                  <a:pt x="3150" y="553"/>
                </a:lnTo>
                <a:lnTo>
                  <a:pt x="3157" y="553"/>
                </a:lnTo>
                <a:lnTo>
                  <a:pt x="3176" y="553"/>
                </a:lnTo>
                <a:lnTo>
                  <a:pt x="3183" y="553"/>
                </a:lnTo>
                <a:lnTo>
                  <a:pt x="3195" y="560"/>
                </a:lnTo>
                <a:lnTo>
                  <a:pt x="3221" y="579"/>
                </a:lnTo>
                <a:lnTo>
                  <a:pt x="3234" y="585"/>
                </a:lnTo>
                <a:lnTo>
                  <a:pt x="3221" y="566"/>
                </a:lnTo>
                <a:lnTo>
                  <a:pt x="3228" y="560"/>
                </a:lnTo>
                <a:lnTo>
                  <a:pt x="3247" y="560"/>
                </a:lnTo>
                <a:lnTo>
                  <a:pt x="3266" y="585"/>
                </a:lnTo>
                <a:lnTo>
                  <a:pt x="3279" y="598"/>
                </a:lnTo>
                <a:lnTo>
                  <a:pt x="3285" y="598"/>
                </a:lnTo>
                <a:lnTo>
                  <a:pt x="3279" y="579"/>
                </a:lnTo>
                <a:lnTo>
                  <a:pt x="3279" y="566"/>
                </a:lnTo>
                <a:lnTo>
                  <a:pt x="3279" y="560"/>
                </a:lnTo>
                <a:lnTo>
                  <a:pt x="3292" y="579"/>
                </a:lnTo>
                <a:lnTo>
                  <a:pt x="3292" y="585"/>
                </a:lnTo>
                <a:lnTo>
                  <a:pt x="3298" y="592"/>
                </a:lnTo>
                <a:lnTo>
                  <a:pt x="3305" y="598"/>
                </a:lnTo>
                <a:lnTo>
                  <a:pt x="3305" y="605"/>
                </a:lnTo>
                <a:lnTo>
                  <a:pt x="3324" y="598"/>
                </a:lnTo>
                <a:lnTo>
                  <a:pt x="3350" y="611"/>
                </a:lnTo>
                <a:lnTo>
                  <a:pt x="3356" y="611"/>
                </a:lnTo>
                <a:lnTo>
                  <a:pt x="3363" y="618"/>
                </a:lnTo>
                <a:lnTo>
                  <a:pt x="3375" y="618"/>
                </a:lnTo>
                <a:lnTo>
                  <a:pt x="3375" y="611"/>
                </a:lnTo>
                <a:lnTo>
                  <a:pt x="3382" y="605"/>
                </a:lnTo>
                <a:lnTo>
                  <a:pt x="3388" y="611"/>
                </a:lnTo>
                <a:lnTo>
                  <a:pt x="3401" y="618"/>
                </a:lnTo>
                <a:lnTo>
                  <a:pt x="3414" y="618"/>
                </a:lnTo>
                <a:lnTo>
                  <a:pt x="3401" y="611"/>
                </a:lnTo>
                <a:lnTo>
                  <a:pt x="3388" y="598"/>
                </a:lnTo>
                <a:lnTo>
                  <a:pt x="3382" y="585"/>
                </a:lnTo>
                <a:lnTo>
                  <a:pt x="3401" y="598"/>
                </a:lnTo>
                <a:lnTo>
                  <a:pt x="3420" y="605"/>
                </a:lnTo>
                <a:lnTo>
                  <a:pt x="3453" y="618"/>
                </a:lnTo>
                <a:lnTo>
                  <a:pt x="3408" y="592"/>
                </a:lnTo>
                <a:lnTo>
                  <a:pt x="3401" y="585"/>
                </a:lnTo>
                <a:lnTo>
                  <a:pt x="3401" y="579"/>
                </a:lnTo>
                <a:lnTo>
                  <a:pt x="3414" y="579"/>
                </a:lnTo>
                <a:lnTo>
                  <a:pt x="3433" y="579"/>
                </a:lnTo>
                <a:lnTo>
                  <a:pt x="3498" y="585"/>
                </a:lnTo>
                <a:lnTo>
                  <a:pt x="3562" y="598"/>
                </a:lnTo>
                <a:lnTo>
                  <a:pt x="3588" y="598"/>
                </a:lnTo>
                <a:lnTo>
                  <a:pt x="3613" y="611"/>
                </a:lnTo>
                <a:lnTo>
                  <a:pt x="3626" y="618"/>
                </a:lnTo>
                <a:lnTo>
                  <a:pt x="3684" y="618"/>
                </a:lnTo>
                <a:lnTo>
                  <a:pt x="3639" y="605"/>
                </a:lnTo>
                <a:lnTo>
                  <a:pt x="3607" y="592"/>
                </a:lnTo>
                <a:lnTo>
                  <a:pt x="3581" y="592"/>
                </a:lnTo>
                <a:lnTo>
                  <a:pt x="5433" y="495"/>
                </a:lnTo>
                <a:lnTo>
                  <a:pt x="3003" y="534"/>
                </a:lnTo>
                <a:lnTo>
                  <a:pt x="3003" y="528"/>
                </a:lnTo>
                <a:lnTo>
                  <a:pt x="3022" y="528"/>
                </a:lnTo>
                <a:lnTo>
                  <a:pt x="3009" y="534"/>
                </a:lnTo>
                <a:lnTo>
                  <a:pt x="3003" y="534"/>
                </a:lnTo>
                <a:lnTo>
                  <a:pt x="5433" y="495"/>
                </a:lnTo>
                <a:lnTo>
                  <a:pt x="3022" y="521"/>
                </a:lnTo>
                <a:lnTo>
                  <a:pt x="3022" y="515"/>
                </a:lnTo>
                <a:lnTo>
                  <a:pt x="3028" y="515"/>
                </a:lnTo>
                <a:lnTo>
                  <a:pt x="3048" y="521"/>
                </a:lnTo>
                <a:lnTo>
                  <a:pt x="3041" y="528"/>
                </a:lnTo>
                <a:lnTo>
                  <a:pt x="3028" y="528"/>
                </a:lnTo>
                <a:lnTo>
                  <a:pt x="3022" y="528"/>
                </a:lnTo>
                <a:lnTo>
                  <a:pt x="3022" y="521"/>
                </a:lnTo>
                <a:lnTo>
                  <a:pt x="5433" y="495"/>
                </a:lnTo>
                <a:lnTo>
                  <a:pt x="3054" y="521"/>
                </a:lnTo>
                <a:lnTo>
                  <a:pt x="3060" y="521"/>
                </a:lnTo>
                <a:lnTo>
                  <a:pt x="3073" y="534"/>
                </a:lnTo>
                <a:lnTo>
                  <a:pt x="3067" y="534"/>
                </a:lnTo>
                <a:lnTo>
                  <a:pt x="3054" y="521"/>
                </a:lnTo>
                <a:lnTo>
                  <a:pt x="5433" y="495"/>
                </a:lnTo>
                <a:lnTo>
                  <a:pt x="3356" y="585"/>
                </a:lnTo>
                <a:lnTo>
                  <a:pt x="3337" y="579"/>
                </a:lnTo>
                <a:lnTo>
                  <a:pt x="3330" y="566"/>
                </a:lnTo>
                <a:lnTo>
                  <a:pt x="3330" y="560"/>
                </a:lnTo>
                <a:lnTo>
                  <a:pt x="3337" y="560"/>
                </a:lnTo>
                <a:lnTo>
                  <a:pt x="3350" y="560"/>
                </a:lnTo>
                <a:lnTo>
                  <a:pt x="3363" y="566"/>
                </a:lnTo>
                <a:lnTo>
                  <a:pt x="3369" y="579"/>
                </a:lnTo>
                <a:lnTo>
                  <a:pt x="3363" y="585"/>
                </a:lnTo>
                <a:lnTo>
                  <a:pt x="3356" y="585"/>
                </a:lnTo>
                <a:lnTo>
                  <a:pt x="5433" y="495"/>
                </a:lnTo>
                <a:lnTo>
                  <a:pt x="4520" y="431"/>
                </a:lnTo>
                <a:lnTo>
                  <a:pt x="4526" y="438"/>
                </a:lnTo>
                <a:lnTo>
                  <a:pt x="4526" y="431"/>
                </a:lnTo>
                <a:lnTo>
                  <a:pt x="4520" y="431"/>
                </a:lnTo>
                <a:lnTo>
                  <a:pt x="5433" y="495"/>
                </a:lnTo>
                <a:lnTo>
                  <a:pt x="4860" y="553"/>
                </a:lnTo>
                <a:lnTo>
                  <a:pt x="4835" y="553"/>
                </a:lnTo>
                <a:lnTo>
                  <a:pt x="4822" y="560"/>
                </a:lnTo>
                <a:lnTo>
                  <a:pt x="4796" y="560"/>
                </a:lnTo>
                <a:lnTo>
                  <a:pt x="4777" y="566"/>
                </a:lnTo>
                <a:lnTo>
                  <a:pt x="4770" y="579"/>
                </a:lnTo>
                <a:lnTo>
                  <a:pt x="4764" y="579"/>
                </a:lnTo>
                <a:lnTo>
                  <a:pt x="4770" y="585"/>
                </a:lnTo>
                <a:lnTo>
                  <a:pt x="4790" y="579"/>
                </a:lnTo>
                <a:lnTo>
                  <a:pt x="4803" y="585"/>
                </a:lnTo>
                <a:lnTo>
                  <a:pt x="4809" y="585"/>
                </a:lnTo>
                <a:lnTo>
                  <a:pt x="4815" y="579"/>
                </a:lnTo>
                <a:lnTo>
                  <a:pt x="4815" y="566"/>
                </a:lnTo>
                <a:lnTo>
                  <a:pt x="4822" y="566"/>
                </a:lnTo>
                <a:lnTo>
                  <a:pt x="4835" y="579"/>
                </a:lnTo>
                <a:lnTo>
                  <a:pt x="4848" y="566"/>
                </a:lnTo>
                <a:lnTo>
                  <a:pt x="4873" y="553"/>
                </a:lnTo>
                <a:lnTo>
                  <a:pt x="4880" y="547"/>
                </a:lnTo>
                <a:lnTo>
                  <a:pt x="4873" y="547"/>
                </a:lnTo>
                <a:lnTo>
                  <a:pt x="4860" y="553"/>
                </a:lnTo>
                <a:lnTo>
                  <a:pt x="5433" y="495"/>
                </a:lnTo>
                <a:lnTo>
                  <a:pt x="5259" y="457"/>
                </a:lnTo>
                <a:lnTo>
                  <a:pt x="5240" y="450"/>
                </a:lnTo>
                <a:lnTo>
                  <a:pt x="5233" y="450"/>
                </a:lnTo>
                <a:lnTo>
                  <a:pt x="5233" y="457"/>
                </a:lnTo>
                <a:lnTo>
                  <a:pt x="5253" y="470"/>
                </a:lnTo>
                <a:lnTo>
                  <a:pt x="5272" y="457"/>
                </a:lnTo>
                <a:lnTo>
                  <a:pt x="5285" y="450"/>
                </a:lnTo>
                <a:lnTo>
                  <a:pt x="5278" y="444"/>
                </a:lnTo>
                <a:lnTo>
                  <a:pt x="5265" y="450"/>
                </a:lnTo>
                <a:lnTo>
                  <a:pt x="5259" y="457"/>
                </a:lnTo>
                <a:lnTo>
                  <a:pt x="5433" y="495"/>
                </a:lnTo>
                <a:lnTo>
                  <a:pt x="4938" y="270"/>
                </a:lnTo>
                <a:lnTo>
                  <a:pt x="4944" y="270"/>
                </a:lnTo>
                <a:lnTo>
                  <a:pt x="4944" y="264"/>
                </a:lnTo>
                <a:lnTo>
                  <a:pt x="4938" y="251"/>
                </a:lnTo>
                <a:lnTo>
                  <a:pt x="4925" y="251"/>
                </a:lnTo>
                <a:lnTo>
                  <a:pt x="4912" y="264"/>
                </a:lnTo>
                <a:lnTo>
                  <a:pt x="4912" y="270"/>
                </a:lnTo>
                <a:lnTo>
                  <a:pt x="4918" y="270"/>
                </a:lnTo>
                <a:lnTo>
                  <a:pt x="4938" y="270"/>
                </a:lnTo>
                <a:lnTo>
                  <a:pt x="5433" y="495"/>
                </a:lnTo>
                <a:lnTo>
                  <a:pt x="3228" y="418"/>
                </a:lnTo>
                <a:lnTo>
                  <a:pt x="3253" y="418"/>
                </a:lnTo>
                <a:lnTo>
                  <a:pt x="3260" y="418"/>
                </a:lnTo>
                <a:lnTo>
                  <a:pt x="3266" y="405"/>
                </a:lnTo>
                <a:lnTo>
                  <a:pt x="3273" y="405"/>
                </a:lnTo>
                <a:lnTo>
                  <a:pt x="3285" y="393"/>
                </a:lnTo>
                <a:lnTo>
                  <a:pt x="3279" y="393"/>
                </a:lnTo>
                <a:lnTo>
                  <a:pt x="3260" y="399"/>
                </a:lnTo>
                <a:lnTo>
                  <a:pt x="3247" y="405"/>
                </a:lnTo>
                <a:lnTo>
                  <a:pt x="3221" y="405"/>
                </a:lnTo>
                <a:lnTo>
                  <a:pt x="3202" y="405"/>
                </a:lnTo>
                <a:lnTo>
                  <a:pt x="3189" y="412"/>
                </a:lnTo>
                <a:lnTo>
                  <a:pt x="3176" y="425"/>
                </a:lnTo>
                <a:lnTo>
                  <a:pt x="3118" y="444"/>
                </a:lnTo>
                <a:lnTo>
                  <a:pt x="3086" y="457"/>
                </a:lnTo>
                <a:lnTo>
                  <a:pt x="3067" y="476"/>
                </a:lnTo>
                <a:lnTo>
                  <a:pt x="3073" y="476"/>
                </a:lnTo>
                <a:lnTo>
                  <a:pt x="3080" y="470"/>
                </a:lnTo>
                <a:lnTo>
                  <a:pt x="3105" y="450"/>
                </a:lnTo>
                <a:lnTo>
                  <a:pt x="3170" y="431"/>
                </a:lnTo>
                <a:lnTo>
                  <a:pt x="3195" y="425"/>
                </a:lnTo>
                <a:lnTo>
                  <a:pt x="3189" y="431"/>
                </a:lnTo>
                <a:lnTo>
                  <a:pt x="3208" y="438"/>
                </a:lnTo>
                <a:lnTo>
                  <a:pt x="3221" y="444"/>
                </a:lnTo>
                <a:lnTo>
                  <a:pt x="3228" y="444"/>
                </a:lnTo>
                <a:lnTo>
                  <a:pt x="3228" y="438"/>
                </a:lnTo>
                <a:lnTo>
                  <a:pt x="3215" y="431"/>
                </a:lnTo>
                <a:lnTo>
                  <a:pt x="3208" y="431"/>
                </a:lnTo>
                <a:lnTo>
                  <a:pt x="3208" y="418"/>
                </a:lnTo>
                <a:lnTo>
                  <a:pt x="3215" y="418"/>
                </a:lnTo>
                <a:lnTo>
                  <a:pt x="3228" y="418"/>
                </a:lnTo>
                <a:lnTo>
                  <a:pt x="5433" y="495"/>
                </a:lnTo>
                <a:lnTo>
                  <a:pt x="2983" y="502"/>
                </a:lnTo>
                <a:lnTo>
                  <a:pt x="2990" y="508"/>
                </a:lnTo>
                <a:lnTo>
                  <a:pt x="2996" y="502"/>
                </a:lnTo>
                <a:lnTo>
                  <a:pt x="2990" y="502"/>
                </a:lnTo>
                <a:lnTo>
                  <a:pt x="2983" y="502"/>
                </a:lnTo>
                <a:lnTo>
                  <a:pt x="5433" y="495"/>
                </a:lnTo>
                <a:lnTo>
                  <a:pt x="3009" y="502"/>
                </a:lnTo>
                <a:lnTo>
                  <a:pt x="3015" y="508"/>
                </a:lnTo>
                <a:lnTo>
                  <a:pt x="3022" y="502"/>
                </a:lnTo>
                <a:lnTo>
                  <a:pt x="3009" y="502"/>
                </a:lnTo>
                <a:lnTo>
                  <a:pt x="3003" y="502"/>
                </a:lnTo>
                <a:lnTo>
                  <a:pt x="3009" y="502"/>
                </a:lnTo>
                <a:lnTo>
                  <a:pt x="5433" y="495"/>
                </a:lnTo>
                <a:lnTo>
                  <a:pt x="3073" y="418"/>
                </a:lnTo>
                <a:lnTo>
                  <a:pt x="3086" y="412"/>
                </a:lnTo>
                <a:lnTo>
                  <a:pt x="3105" y="412"/>
                </a:lnTo>
                <a:lnTo>
                  <a:pt x="3118" y="412"/>
                </a:lnTo>
                <a:lnTo>
                  <a:pt x="3157" y="412"/>
                </a:lnTo>
                <a:lnTo>
                  <a:pt x="3170" y="412"/>
                </a:lnTo>
                <a:lnTo>
                  <a:pt x="3170" y="405"/>
                </a:lnTo>
                <a:lnTo>
                  <a:pt x="3163" y="405"/>
                </a:lnTo>
                <a:lnTo>
                  <a:pt x="3131" y="405"/>
                </a:lnTo>
                <a:lnTo>
                  <a:pt x="3125" y="405"/>
                </a:lnTo>
                <a:lnTo>
                  <a:pt x="3118" y="399"/>
                </a:lnTo>
                <a:lnTo>
                  <a:pt x="3125" y="399"/>
                </a:lnTo>
                <a:lnTo>
                  <a:pt x="3125" y="393"/>
                </a:lnTo>
                <a:lnTo>
                  <a:pt x="3105" y="399"/>
                </a:lnTo>
                <a:lnTo>
                  <a:pt x="3093" y="399"/>
                </a:lnTo>
                <a:lnTo>
                  <a:pt x="3073" y="405"/>
                </a:lnTo>
                <a:lnTo>
                  <a:pt x="3048" y="405"/>
                </a:lnTo>
                <a:lnTo>
                  <a:pt x="3022" y="412"/>
                </a:lnTo>
                <a:lnTo>
                  <a:pt x="3028" y="418"/>
                </a:lnTo>
                <a:lnTo>
                  <a:pt x="3048" y="412"/>
                </a:lnTo>
                <a:lnTo>
                  <a:pt x="3060" y="412"/>
                </a:lnTo>
                <a:lnTo>
                  <a:pt x="3067" y="412"/>
                </a:lnTo>
                <a:lnTo>
                  <a:pt x="3028" y="425"/>
                </a:lnTo>
                <a:lnTo>
                  <a:pt x="2996" y="444"/>
                </a:lnTo>
                <a:lnTo>
                  <a:pt x="2958" y="457"/>
                </a:lnTo>
                <a:lnTo>
                  <a:pt x="2945" y="476"/>
                </a:lnTo>
                <a:lnTo>
                  <a:pt x="2938" y="476"/>
                </a:lnTo>
                <a:lnTo>
                  <a:pt x="2945" y="476"/>
                </a:lnTo>
                <a:lnTo>
                  <a:pt x="2958" y="476"/>
                </a:lnTo>
                <a:lnTo>
                  <a:pt x="2958" y="470"/>
                </a:lnTo>
                <a:lnTo>
                  <a:pt x="2977" y="457"/>
                </a:lnTo>
                <a:lnTo>
                  <a:pt x="3022" y="444"/>
                </a:lnTo>
                <a:lnTo>
                  <a:pt x="3060" y="425"/>
                </a:lnTo>
                <a:lnTo>
                  <a:pt x="3073" y="418"/>
                </a:lnTo>
                <a:lnTo>
                  <a:pt x="5433" y="495"/>
                </a:lnTo>
                <a:lnTo>
                  <a:pt x="3003" y="405"/>
                </a:lnTo>
                <a:lnTo>
                  <a:pt x="2996" y="405"/>
                </a:lnTo>
                <a:lnTo>
                  <a:pt x="2990" y="405"/>
                </a:lnTo>
                <a:lnTo>
                  <a:pt x="2983" y="405"/>
                </a:lnTo>
                <a:lnTo>
                  <a:pt x="2990" y="412"/>
                </a:lnTo>
                <a:lnTo>
                  <a:pt x="2996" y="412"/>
                </a:lnTo>
                <a:lnTo>
                  <a:pt x="3003" y="405"/>
                </a:lnTo>
                <a:lnTo>
                  <a:pt x="5433" y="495"/>
                </a:lnTo>
                <a:lnTo>
                  <a:pt x="4648" y="450"/>
                </a:lnTo>
                <a:lnTo>
                  <a:pt x="4635" y="444"/>
                </a:lnTo>
                <a:lnTo>
                  <a:pt x="4623" y="444"/>
                </a:lnTo>
                <a:lnTo>
                  <a:pt x="4629" y="450"/>
                </a:lnTo>
                <a:lnTo>
                  <a:pt x="4635" y="457"/>
                </a:lnTo>
                <a:lnTo>
                  <a:pt x="4642" y="457"/>
                </a:lnTo>
                <a:lnTo>
                  <a:pt x="4648" y="470"/>
                </a:lnTo>
                <a:lnTo>
                  <a:pt x="4655" y="470"/>
                </a:lnTo>
                <a:lnTo>
                  <a:pt x="4661" y="457"/>
                </a:lnTo>
                <a:lnTo>
                  <a:pt x="4655" y="450"/>
                </a:lnTo>
                <a:lnTo>
                  <a:pt x="4648" y="450"/>
                </a:lnTo>
                <a:lnTo>
                  <a:pt x="5433" y="495"/>
                </a:lnTo>
                <a:lnTo>
                  <a:pt x="4603" y="444"/>
                </a:lnTo>
                <a:lnTo>
                  <a:pt x="4603" y="450"/>
                </a:lnTo>
                <a:lnTo>
                  <a:pt x="4610" y="450"/>
                </a:lnTo>
                <a:lnTo>
                  <a:pt x="4610" y="444"/>
                </a:lnTo>
                <a:lnTo>
                  <a:pt x="4603" y="444"/>
                </a:lnTo>
                <a:lnTo>
                  <a:pt x="5433" y="495"/>
                </a:lnTo>
                <a:lnTo>
                  <a:pt x="4719" y="290"/>
                </a:lnTo>
                <a:lnTo>
                  <a:pt x="4642" y="296"/>
                </a:lnTo>
                <a:lnTo>
                  <a:pt x="4603" y="309"/>
                </a:lnTo>
                <a:lnTo>
                  <a:pt x="4597" y="309"/>
                </a:lnTo>
                <a:lnTo>
                  <a:pt x="4584" y="315"/>
                </a:lnTo>
                <a:lnTo>
                  <a:pt x="4558" y="315"/>
                </a:lnTo>
                <a:lnTo>
                  <a:pt x="4533" y="328"/>
                </a:lnTo>
                <a:lnTo>
                  <a:pt x="4513" y="341"/>
                </a:lnTo>
                <a:lnTo>
                  <a:pt x="4507" y="341"/>
                </a:lnTo>
                <a:lnTo>
                  <a:pt x="4488" y="328"/>
                </a:lnTo>
                <a:lnTo>
                  <a:pt x="4481" y="328"/>
                </a:lnTo>
                <a:lnTo>
                  <a:pt x="4468" y="328"/>
                </a:lnTo>
                <a:lnTo>
                  <a:pt x="4462" y="335"/>
                </a:lnTo>
                <a:lnTo>
                  <a:pt x="4494" y="348"/>
                </a:lnTo>
                <a:lnTo>
                  <a:pt x="4571" y="373"/>
                </a:lnTo>
                <a:lnTo>
                  <a:pt x="4610" y="373"/>
                </a:lnTo>
                <a:lnTo>
                  <a:pt x="4635" y="380"/>
                </a:lnTo>
                <a:lnTo>
                  <a:pt x="4661" y="373"/>
                </a:lnTo>
                <a:lnTo>
                  <a:pt x="4597" y="367"/>
                </a:lnTo>
                <a:lnTo>
                  <a:pt x="4533" y="341"/>
                </a:lnTo>
                <a:lnTo>
                  <a:pt x="4623" y="309"/>
                </a:lnTo>
                <a:lnTo>
                  <a:pt x="4706" y="296"/>
                </a:lnTo>
                <a:lnTo>
                  <a:pt x="4777" y="290"/>
                </a:lnTo>
                <a:lnTo>
                  <a:pt x="4719" y="290"/>
                </a:lnTo>
                <a:lnTo>
                  <a:pt x="5433" y="495"/>
                </a:lnTo>
                <a:lnTo>
                  <a:pt x="4584" y="444"/>
                </a:lnTo>
                <a:lnTo>
                  <a:pt x="4590" y="450"/>
                </a:lnTo>
                <a:lnTo>
                  <a:pt x="4590" y="444"/>
                </a:lnTo>
                <a:lnTo>
                  <a:pt x="4584" y="444"/>
                </a:lnTo>
                <a:lnTo>
                  <a:pt x="5433" y="495"/>
                </a:lnTo>
                <a:lnTo>
                  <a:pt x="2733" y="534"/>
                </a:lnTo>
                <a:lnTo>
                  <a:pt x="2713" y="534"/>
                </a:lnTo>
                <a:lnTo>
                  <a:pt x="2707" y="534"/>
                </a:lnTo>
                <a:lnTo>
                  <a:pt x="2694" y="547"/>
                </a:lnTo>
                <a:lnTo>
                  <a:pt x="2694" y="553"/>
                </a:lnTo>
                <a:lnTo>
                  <a:pt x="2700" y="547"/>
                </a:lnTo>
                <a:lnTo>
                  <a:pt x="2707" y="540"/>
                </a:lnTo>
                <a:lnTo>
                  <a:pt x="2713" y="540"/>
                </a:lnTo>
                <a:lnTo>
                  <a:pt x="2726" y="534"/>
                </a:lnTo>
                <a:lnTo>
                  <a:pt x="2733" y="534"/>
                </a:lnTo>
                <a:lnTo>
                  <a:pt x="5433" y="495"/>
                </a:lnTo>
                <a:lnTo>
                  <a:pt x="3877" y="238"/>
                </a:lnTo>
                <a:lnTo>
                  <a:pt x="3877" y="232"/>
                </a:lnTo>
                <a:lnTo>
                  <a:pt x="3870" y="232"/>
                </a:lnTo>
                <a:lnTo>
                  <a:pt x="3877" y="238"/>
                </a:lnTo>
                <a:lnTo>
                  <a:pt x="5433" y="495"/>
                </a:lnTo>
                <a:lnTo>
                  <a:pt x="1055" y="103"/>
                </a:lnTo>
                <a:lnTo>
                  <a:pt x="1048" y="116"/>
                </a:lnTo>
                <a:lnTo>
                  <a:pt x="1048" y="123"/>
                </a:lnTo>
                <a:lnTo>
                  <a:pt x="1048" y="129"/>
                </a:lnTo>
                <a:lnTo>
                  <a:pt x="1055" y="116"/>
                </a:lnTo>
                <a:lnTo>
                  <a:pt x="1055" y="103"/>
                </a:lnTo>
                <a:lnTo>
                  <a:pt x="5433" y="495"/>
                </a:lnTo>
                <a:lnTo>
                  <a:pt x="1415" y="502"/>
                </a:lnTo>
                <a:lnTo>
                  <a:pt x="1434" y="508"/>
                </a:lnTo>
                <a:lnTo>
                  <a:pt x="1440" y="502"/>
                </a:lnTo>
                <a:lnTo>
                  <a:pt x="1428" y="495"/>
                </a:lnTo>
                <a:lnTo>
                  <a:pt x="1408" y="489"/>
                </a:lnTo>
                <a:lnTo>
                  <a:pt x="1395" y="489"/>
                </a:lnTo>
                <a:lnTo>
                  <a:pt x="1402" y="495"/>
                </a:lnTo>
                <a:lnTo>
                  <a:pt x="1415" y="502"/>
                </a:lnTo>
                <a:lnTo>
                  <a:pt x="5433" y="495"/>
                </a:lnTo>
                <a:lnTo>
                  <a:pt x="1023" y="116"/>
                </a:lnTo>
                <a:lnTo>
                  <a:pt x="1035" y="123"/>
                </a:lnTo>
                <a:lnTo>
                  <a:pt x="1042" y="123"/>
                </a:lnTo>
                <a:lnTo>
                  <a:pt x="1042" y="116"/>
                </a:lnTo>
                <a:lnTo>
                  <a:pt x="1035" y="110"/>
                </a:lnTo>
                <a:lnTo>
                  <a:pt x="1023" y="110"/>
                </a:lnTo>
                <a:lnTo>
                  <a:pt x="1023" y="116"/>
                </a:lnTo>
                <a:lnTo>
                  <a:pt x="5433" y="495"/>
                </a:lnTo>
                <a:lnTo>
                  <a:pt x="1440" y="33"/>
                </a:lnTo>
                <a:lnTo>
                  <a:pt x="1428" y="26"/>
                </a:lnTo>
                <a:lnTo>
                  <a:pt x="1415" y="20"/>
                </a:lnTo>
                <a:lnTo>
                  <a:pt x="1415" y="26"/>
                </a:lnTo>
                <a:lnTo>
                  <a:pt x="1428" y="39"/>
                </a:lnTo>
                <a:lnTo>
                  <a:pt x="1440" y="33"/>
                </a:lnTo>
                <a:lnTo>
                  <a:pt x="5433" y="495"/>
                </a:lnTo>
                <a:lnTo>
                  <a:pt x="785" y="65"/>
                </a:lnTo>
                <a:lnTo>
                  <a:pt x="785" y="71"/>
                </a:lnTo>
                <a:lnTo>
                  <a:pt x="798" y="65"/>
                </a:lnTo>
                <a:lnTo>
                  <a:pt x="791" y="65"/>
                </a:lnTo>
                <a:lnTo>
                  <a:pt x="785" y="65"/>
                </a:lnTo>
                <a:lnTo>
                  <a:pt x="5433" y="495"/>
                </a:lnTo>
                <a:lnTo>
                  <a:pt x="823" y="71"/>
                </a:lnTo>
                <a:lnTo>
                  <a:pt x="817" y="71"/>
                </a:lnTo>
                <a:lnTo>
                  <a:pt x="830" y="78"/>
                </a:lnTo>
                <a:lnTo>
                  <a:pt x="830" y="71"/>
                </a:lnTo>
                <a:lnTo>
                  <a:pt x="823" y="71"/>
                </a:lnTo>
                <a:lnTo>
                  <a:pt x="5433" y="495"/>
                </a:lnTo>
                <a:lnTo>
                  <a:pt x="1537" y="412"/>
                </a:lnTo>
                <a:lnTo>
                  <a:pt x="1537" y="405"/>
                </a:lnTo>
                <a:lnTo>
                  <a:pt x="1530" y="399"/>
                </a:lnTo>
                <a:lnTo>
                  <a:pt x="1524" y="399"/>
                </a:lnTo>
                <a:lnTo>
                  <a:pt x="1524" y="405"/>
                </a:lnTo>
                <a:lnTo>
                  <a:pt x="1530" y="412"/>
                </a:lnTo>
                <a:lnTo>
                  <a:pt x="1537" y="412"/>
                </a:lnTo>
                <a:lnTo>
                  <a:pt x="5433" y="495"/>
                </a:lnTo>
                <a:lnTo>
                  <a:pt x="1511" y="65"/>
                </a:lnTo>
                <a:lnTo>
                  <a:pt x="1505" y="65"/>
                </a:lnTo>
                <a:lnTo>
                  <a:pt x="1498" y="65"/>
                </a:lnTo>
                <a:lnTo>
                  <a:pt x="1505" y="65"/>
                </a:lnTo>
                <a:lnTo>
                  <a:pt x="1511" y="65"/>
                </a:lnTo>
                <a:lnTo>
                  <a:pt x="5433" y="495"/>
                </a:lnTo>
                <a:lnTo>
                  <a:pt x="1087" y="123"/>
                </a:lnTo>
                <a:lnTo>
                  <a:pt x="1093" y="123"/>
                </a:lnTo>
                <a:lnTo>
                  <a:pt x="1100" y="116"/>
                </a:lnTo>
                <a:lnTo>
                  <a:pt x="1087" y="116"/>
                </a:lnTo>
                <a:lnTo>
                  <a:pt x="1087" y="123"/>
                </a:lnTo>
                <a:lnTo>
                  <a:pt x="5433" y="495"/>
                </a:lnTo>
                <a:lnTo>
                  <a:pt x="1350" y="303"/>
                </a:lnTo>
                <a:lnTo>
                  <a:pt x="1286" y="290"/>
                </a:lnTo>
                <a:lnTo>
                  <a:pt x="1260" y="290"/>
                </a:lnTo>
                <a:lnTo>
                  <a:pt x="1241" y="290"/>
                </a:lnTo>
                <a:lnTo>
                  <a:pt x="1228" y="283"/>
                </a:lnTo>
                <a:lnTo>
                  <a:pt x="1222" y="283"/>
                </a:lnTo>
                <a:lnTo>
                  <a:pt x="1209" y="290"/>
                </a:lnTo>
                <a:lnTo>
                  <a:pt x="1183" y="290"/>
                </a:lnTo>
                <a:lnTo>
                  <a:pt x="1183" y="296"/>
                </a:lnTo>
                <a:lnTo>
                  <a:pt x="1203" y="296"/>
                </a:lnTo>
                <a:lnTo>
                  <a:pt x="1312" y="309"/>
                </a:lnTo>
                <a:lnTo>
                  <a:pt x="1363" y="309"/>
                </a:lnTo>
                <a:lnTo>
                  <a:pt x="1395" y="309"/>
                </a:lnTo>
                <a:lnTo>
                  <a:pt x="1395" y="309"/>
                </a:lnTo>
                <a:lnTo>
                  <a:pt x="1370" y="309"/>
                </a:lnTo>
                <a:lnTo>
                  <a:pt x="1350" y="303"/>
                </a:lnTo>
                <a:lnTo>
                  <a:pt x="5433" y="495"/>
                </a:lnTo>
                <a:lnTo>
                  <a:pt x="939" y="97"/>
                </a:lnTo>
                <a:lnTo>
                  <a:pt x="945" y="97"/>
                </a:lnTo>
                <a:lnTo>
                  <a:pt x="933" y="90"/>
                </a:lnTo>
                <a:lnTo>
                  <a:pt x="926" y="90"/>
                </a:lnTo>
                <a:lnTo>
                  <a:pt x="939" y="97"/>
                </a:lnTo>
                <a:lnTo>
                  <a:pt x="5433" y="495"/>
                </a:lnTo>
                <a:lnTo>
                  <a:pt x="3774" y="187"/>
                </a:lnTo>
                <a:lnTo>
                  <a:pt x="3780" y="187"/>
                </a:lnTo>
                <a:lnTo>
                  <a:pt x="3774" y="180"/>
                </a:lnTo>
                <a:lnTo>
                  <a:pt x="3774" y="187"/>
                </a:lnTo>
                <a:lnTo>
                  <a:pt x="5433" y="495"/>
                </a:lnTo>
                <a:lnTo>
                  <a:pt x="393" y="502"/>
                </a:lnTo>
                <a:lnTo>
                  <a:pt x="386" y="483"/>
                </a:lnTo>
                <a:lnTo>
                  <a:pt x="380" y="483"/>
                </a:lnTo>
                <a:lnTo>
                  <a:pt x="386" y="495"/>
                </a:lnTo>
                <a:lnTo>
                  <a:pt x="393" y="502"/>
                </a:lnTo>
                <a:lnTo>
                  <a:pt x="5433" y="495"/>
                </a:lnTo>
                <a:lnTo>
                  <a:pt x="605" y="547"/>
                </a:lnTo>
                <a:lnTo>
                  <a:pt x="598" y="547"/>
                </a:lnTo>
                <a:lnTo>
                  <a:pt x="598" y="553"/>
                </a:lnTo>
                <a:lnTo>
                  <a:pt x="605" y="547"/>
                </a:lnTo>
                <a:lnTo>
                  <a:pt x="5433" y="495"/>
                </a:lnTo>
                <a:lnTo>
                  <a:pt x="515" y="521"/>
                </a:lnTo>
                <a:lnTo>
                  <a:pt x="515" y="528"/>
                </a:lnTo>
                <a:lnTo>
                  <a:pt x="515" y="534"/>
                </a:lnTo>
                <a:lnTo>
                  <a:pt x="528" y="528"/>
                </a:lnTo>
                <a:lnTo>
                  <a:pt x="521" y="528"/>
                </a:lnTo>
                <a:lnTo>
                  <a:pt x="521" y="521"/>
                </a:lnTo>
                <a:lnTo>
                  <a:pt x="515" y="521"/>
                </a:lnTo>
                <a:lnTo>
                  <a:pt x="5433" y="495"/>
                </a:lnTo>
                <a:lnTo>
                  <a:pt x="450" y="303"/>
                </a:lnTo>
                <a:lnTo>
                  <a:pt x="418" y="296"/>
                </a:lnTo>
                <a:lnTo>
                  <a:pt x="393" y="296"/>
                </a:lnTo>
                <a:lnTo>
                  <a:pt x="373" y="296"/>
                </a:lnTo>
                <a:lnTo>
                  <a:pt x="335" y="290"/>
                </a:lnTo>
                <a:lnTo>
                  <a:pt x="322" y="290"/>
                </a:lnTo>
                <a:lnTo>
                  <a:pt x="309" y="290"/>
                </a:lnTo>
                <a:lnTo>
                  <a:pt x="290" y="283"/>
                </a:lnTo>
                <a:lnTo>
                  <a:pt x="270" y="290"/>
                </a:lnTo>
                <a:lnTo>
                  <a:pt x="283" y="296"/>
                </a:lnTo>
                <a:lnTo>
                  <a:pt x="309" y="296"/>
                </a:lnTo>
                <a:lnTo>
                  <a:pt x="309" y="303"/>
                </a:lnTo>
                <a:lnTo>
                  <a:pt x="309" y="309"/>
                </a:lnTo>
                <a:lnTo>
                  <a:pt x="328" y="315"/>
                </a:lnTo>
                <a:lnTo>
                  <a:pt x="360" y="315"/>
                </a:lnTo>
                <a:lnTo>
                  <a:pt x="386" y="315"/>
                </a:lnTo>
                <a:lnTo>
                  <a:pt x="405" y="315"/>
                </a:lnTo>
                <a:lnTo>
                  <a:pt x="405" y="309"/>
                </a:lnTo>
                <a:lnTo>
                  <a:pt x="386" y="309"/>
                </a:lnTo>
                <a:lnTo>
                  <a:pt x="373" y="309"/>
                </a:lnTo>
                <a:lnTo>
                  <a:pt x="367" y="309"/>
                </a:lnTo>
                <a:lnTo>
                  <a:pt x="348" y="309"/>
                </a:lnTo>
                <a:lnTo>
                  <a:pt x="335" y="309"/>
                </a:lnTo>
                <a:lnTo>
                  <a:pt x="328" y="309"/>
                </a:lnTo>
                <a:lnTo>
                  <a:pt x="322" y="303"/>
                </a:lnTo>
                <a:lnTo>
                  <a:pt x="341" y="303"/>
                </a:lnTo>
                <a:lnTo>
                  <a:pt x="373" y="303"/>
                </a:lnTo>
                <a:lnTo>
                  <a:pt x="412" y="309"/>
                </a:lnTo>
                <a:lnTo>
                  <a:pt x="431" y="309"/>
                </a:lnTo>
                <a:lnTo>
                  <a:pt x="450" y="309"/>
                </a:lnTo>
                <a:lnTo>
                  <a:pt x="463" y="309"/>
                </a:lnTo>
                <a:lnTo>
                  <a:pt x="450" y="303"/>
                </a:lnTo>
                <a:lnTo>
                  <a:pt x="5433" y="495"/>
                </a:lnTo>
                <a:lnTo>
                  <a:pt x="528" y="290"/>
                </a:lnTo>
                <a:lnTo>
                  <a:pt x="553" y="290"/>
                </a:lnTo>
                <a:lnTo>
                  <a:pt x="598" y="290"/>
                </a:lnTo>
                <a:lnTo>
                  <a:pt x="598" y="283"/>
                </a:lnTo>
                <a:lnTo>
                  <a:pt x="605" y="283"/>
                </a:lnTo>
                <a:lnTo>
                  <a:pt x="624" y="283"/>
                </a:lnTo>
                <a:lnTo>
                  <a:pt x="637" y="283"/>
                </a:lnTo>
                <a:lnTo>
                  <a:pt x="630" y="277"/>
                </a:lnTo>
                <a:lnTo>
                  <a:pt x="618" y="277"/>
                </a:lnTo>
                <a:lnTo>
                  <a:pt x="605" y="277"/>
                </a:lnTo>
                <a:lnTo>
                  <a:pt x="592" y="283"/>
                </a:lnTo>
                <a:lnTo>
                  <a:pt x="579" y="283"/>
                </a:lnTo>
                <a:lnTo>
                  <a:pt x="540" y="283"/>
                </a:lnTo>
                <a:lnTo>
                  <a:pt x="515" y="290"/>
                </a:lnTo>
                <a:lnTo>
                  <a:pt x="508" y="290"/>
                </a:lnTo>
                <a:lnTo>
                  <a:pt x="476" y="296"/>
                </a:lnTo>
                <a:lnTo>
                  <a:pt x="515" y="296"/>
                </a:lnTo>
                <a:lnTo>
                  <a:pt x="521" y="296"/>
                </a:lnTo>
                <a:lnTo>
                  <a:pt x="528" y="290"/>
                </a:lnTo>
                <a:lnTo>
                  <a:pt x="5433" y="495"/>
                </a:lnTo>
                <a:lnTo>
                  <a:pt x="926" y="354"/>
                </a:lnTo>
                <a:lnTo>
                  <a:pt x="900" y="341"/>
                </a:lnTo>
                <a:lnTo>
                  <a:pt x="875" y="328"/>
                </a:lnTo>
                <a:lnTo>
                  <a:pt x="843" y="328"/>
                </a:lnTo>
                <a:lnTo>
                  <a:pt x="836" y="328"/>
                </a:lnTo>
                <a:lnTo>
                  <a:pt x="843" y="335"/>
                </a:lnTo>
                <a:lnTo>
                  <a:pt x="862" y="341"/>
                </a:lnTo>
                <a:lnTo>
                  <a:pt x="894" y="367"/>
                </a:lnTo>
                <a:lnTo>
                  <a:pt x="926" y="380"/>
                </a:lnTo>
                <a:lnTo>
                  <a:pt x="965" y="393"/>
                </a:lnTo>
                <a:lnTo>
                  <a:pt x="1138" y="457"/>
                </a:lnTo>
                <a:lnTo>
                  <a:pt x="1203" y="489"/>
                </a:lnTo>
                <a:lnTo>
                  <a:pt x="1235" y="502"/>
                </a:lnTo>
                <a:lnTo>
                  <a:pt x="1241" y="502"/>
                </a:lnTo>
                <a:lnTo>
                  <a:pt x="1068" y="425"/>
                </a:lnTo>
                <a:lnTo>
                  <a:pt x="926" y="354"/>
                </a:lnTo>
                <a:lnTo>
                  <a:pt x="5433" y="495"/>
                </a:lnTo>
                <a:lnTo>
                  <a:pt x="418" y="322"/>
                </a:lnTo>
                <a:lnTo>
                  <a:pt x="412" y="328"/>
                </a:lnTo>
                <a:lnTo>
                  <a:pt x="431" y="322"/>
                </a:lnTo>
                <a:lnTo>
                  <a:pt x="438" y="315"/>
                </a:lnTo>
                <a:lnTo>
                  <a:pt x="425" y="315"/>
                </a:lnTo>
                <a:lnTo>
                  <a:pt x="418" y="322"/>
                </a:lnTo>
                <a:lnTo>
                  <a:pt x="5433" y="495"/>
                </a:lnTo>
                <a:lnTo>
                  <a:pt x="1318" y="508"/>
                </a:lnTo>
                <a:lnTo>
                  <a:pt x="1331" y="495"/>
                </a:lnTo>
                <a:lnTo>
                  <a:pt x="1344" y="489"/>
                </a:lnTo>
                <a:lnTo>
                  <a:pt x="1363" y="489"/>
                </a:lnTo>
                <a:lnTo>
                  <a:pt x="1389" y="495"/>
                </a:lnTo>
                <a:lnTo>
                  <a:pt x="1389" y="489"/>
                </a:lnTo>
                <a:lnTo>
                  <a:pt x="1357" y="476"/>
                </a:lnTo>
                <a:lnTo>
                  <a:pt x="1331" y="470"/>
                </a:lnTo>
                <a:lnTo>
                  <a:pt x="1260" y="444"/>
                </a:lnTo>
                <a:lnTo>
                  <a:pt x="1235" y="444"/>
                </a:lnTo>
                <a:lnTo>
                  <a:pt x="1215" y="438"/>
                </a:lnTo>
                <a:lnTo>
                  <a:pt x="1209" y="431"/>
                </a:lnTo>
                <a:lnTo>
                  <a:pt x="1203" y="438"/>
                </a:lnTo>
                <a:lnTo>
                  <a:pt x="1196" y="444"/>
                </a:lnTo>
                <a:lnTo>
                  <a:pt x="1203" y="444"/>
                </a:lnTo>
                <a:lnTo>
                  <a:pt x="1222" y="450"/>
                </a:lnTo>
                <a:lnTo>
                  <a:pt x="1235" y="450"/>
                </a:lnTo>
                <a:lnTo>
                  <a:pt x="1248" y="450"/>
                </a:lnTo>
                <a:lnTo>
                  <a:pt x="1286" y="470"/>
                </a:lnTo>
                <a:lnTo>
                  <a:pt x="1312" y="476"/>
                </a:lnTo>
                <a:lnTo>
                  <a:pt x="1338" y="476"/>
                </a:lnTo>
                <a:lnTo>
                  <a:pt x="1331" y="489"/>
                </a:lnTo>
                <a:lnTo>
                  <a:pt x="1318" y="502"/>
                </a:lnTo>
                <a:lnTo>
                  <a:pt x="1318" y="508"/>
                </a:lnTo>
                <a:lnTo>
                  <a:pt x="5433" y="495"/>
                </a:lnTo>
                <a:lnTo>
                  <a:pt x="450" y="328"/>
                </a:lnTo>
                <a:lnTo>
                  <a:pt x="470" y="328"/>
                </a:lnTo>
                <a:lnTo>
                  <a:pt x="476" y="328"/>
                </a:lnTo>
                <a:lnTo>
                  <a:pt x="476" y="322"/>
                </a:lnTo>
                <a:lnTo>
                  <a:pt x="470" y="322"/>
                </a:lnTo>
                <a:lnTo>
                  <a:pt x="450" y="322"/>
                </a:lnTo>
                <a:lnTo>
                  <a:pt x="450" y="328"/>
                </a:lnTo>
                <a:lnTo>
                  <a:pt x="444" y="328"/>
                </a:lnTo>
                <a:lnTo>
                  <a:pt x="450" y="328"/>
                </a:lnTo>
                <a:lnTo>
                  <a:pt x="5433" y="495"/>
                </a:lnTo>
                <a:lnTo>
                  <a:pt x="566" y="193"/>
                </a:lnTo>
                <a:lnTo>
                  <a:pt x="547" y="193"/>
                </a:lnTo>
                <a:lnTo>
                  <a:pt x="547" y="200"/>
                </a:lnTo>
                <a:lnTo>
                  <a:pt x="547" y="206"/>
                </a:lnTo>
                <a:lnTo>
                  <a:pt x="553" y="206"/>
                </a:lnTo>
                <a:lnTo>
                  <a:pt x="566" y="193"/>
                </a:lnTo>
                <a:lnTo>
                  <a:pt x="5433" y="495"/>
                </a:lnTo>
                <a:lnTo>
                  <a:pt x="277" y="58"/>
                </a:lnTo>
                <a:lnTo>
                  <a:pt x="270" y="52"/>
                </a:lnTo>
                <a:lnTo>
                  <a:pt x="264" y="52"/>
                </a:lnTo>
                <a:lnTo>
                  <a:pt x="264" y="58"/>
                </a:lnTo>
                <a:lnTo>
                  <a:pt x="277" y="58"/>
                </a:lnTo>
                <a:lnTo>
                  <a:pt x="5433" y="495"/>
                </a:lnTo>
                <a:lnTo>
                  <a:pt x="290" y="450"/>
                </a:lnTo>
                <a:lnTo>
                  <a:pt x="258" y="450"/>
                </a:lnTo>
                <a:lnTo>
                  <a:pt x="245" y="450"/>
                </a:lnTo>
                <a:lnTo>
                  <a:pt x="245" y="457"/>
                </a:lnTo>
                <a:lnTo>
                  <a:pt x="277" y="457"/>
                </a:lnTo>
                <a:lnTo>
                  <a:pt x="290" y="457"/>
                </a:lnTo>
                <a:lnTo>
                  <a:pt x="309" y="450"/>
                </a:lnTo>
                <a:lnTo>
                  <a:pt x="303" y="450"/>
                </a:lnTo>
                <a:lnTo>
                  <a:pt x="290" y="450"/>
                </a:lnTo>
                <a:lnTo>
                  <a:pt x="5433" y="495"/>
                </a:lnTo>
                <a:lnTo>
                  <a:pt x="193" y="213"/>
                </a:lnTo>
                <a:lnTo>
                  <a:pt x="193" y="219"/>
                </a:lnTo>
                <a:lnTo>
                  <a:pt x="206" y="219"/>
                </a:lnTo>
                <a:lnTo>
                  <a:pt x="200" y="213"/>
                </a:lnTo>
                <a:lnTo>
                  <a:pt x="193" y="213"/>
                </a:lnTo>
                <a:lnTo>
                  <a:pt x="5433" y="495"/>
                </a:lnTo>
                <a:lnTo>
                  <a:pt x="225" y="450"/>
                </a:lnTo>
                <a:lnTo>
                  <a:pt x="219" y="457"/>
                </a:lnTo>
                <a:lnTo>
                  <a:pt x="225" y="470"/>
                </a:lnTo>
                <a:lnTo>
                  <a:pt x="238" y="470"/>
                </a:lnTo>
                <a:lnTo>
                  <a:pt x="238" y="457"/>
                </a:lnTo>
                <a:lnTo>
                  <a:pt x="238" y="450"/>
                </a:lnTo>
                <a:lnTo>
                  <a:pt x="225" y="450"/>
                </a:lnTo>
                <a:lnTo>
                  <a:pt x="5433" y="495"/>
                </a:lnTo>
                <a:lnTo>
                  <a:pt x="161" y="225"/>
                </a:lnTo>
                <a:lnTo>
                  <a:pt x="174" y="225"/>
                </a:lnTo>
                <a:lnTo>
                  <a:pt x="168" y="219"/>
                </a:lnTo>
                <a:lnTo>
                  <a:pt x="155" y="225"/>
                </a:lnTo>
                <a:lnTo>
                  <a:pt x="161" y="225"/>
                </a:lnTo>
                <a:lnTo>
                  <a:pt x="5433" y="495"/>
                </a:lnTo>
                <a:lnTo>
                  <a:pt x="78" y="290"/>
                </a:lnTo>
                <a:lnTo>
                  <a:pt x="84" y="296"/>
                </a:lnTo>
                <a:lnTo>
                  <a:pt x="103" y="303"/>
                </a:lnTo>
                <a:lnTo>
                  <a:pt x="129" y="315"/>
                </a:lnTo>
                <a:lnTo>
                  <a:pt x="103" y="309"/>
                </a:lnTo>
                <a:lnTo>
                  <a:pt x="84" y="309"/>
                </a:lnTo>
                <a:lnTo>
                  <a:pt x="71" y="315"/>
                </a:lnTo>
                <a:lnTo>
                  <a:pt x="97" y="322"/>
                </a:lnTo>
                <a:lnTo>
                  <a:pt x="129" y="322"/>
                </a:lnTo>
                <a:lnTo>
                  <a:pt x="161" y="335"/>
                </a:lnTo>
                <a:lnTo>
                  <a:pt x="187" y="348"/>
                </a:lnTo>
                <a:lnTo>
                  <a:pt x="200" y="354"/>
                </a:lnTo>
                <a:lnTo>
                  <a:pt x="219" y="354"/>
                </a:lnTo>
                <a:lnTo>
                  <a:pt x="232" y="367"/>
                </a:lnTo>
                <a:lnTo>
                  <a:pt x="225" y="380"/>
                </a:lnTo>
                <a:lnTo>
                  <a:pt x="238" y="386"/>
                </a:lnTo>
                <a:lnTo>
                  <a:pt x="258" y="380"/>
                </a:lnTo>
                <a:lnTo>
                  <a:pt x="277" y="386"/>
                </a:lnTo>
                <a:lnTo>
                  <a:pt x="290" y="399"/>
                </a:lnTo>
                <a:lnTo>
                  <a:pt x="290" y="393"/>
                </a:lnTo>
                <a:lnTo>
                  <a:pt x="277" y="373"/>
                </a:lnTo>
                <a:lnTo>
                  <a:pt x="270" y="367"/>
                </a:lnTo>
                <a:lnTo>
                  <a:pt x="258" y="354"/>
                </a:lnTo>
                <a:lnTo>
                  <a:pt x="277" y="354"/>
                </a:lnTo>
                <a:lnTo>
                  <a:pt x="322" y="373"/>
                </a:lnTo>
                <a:lnTo>
                  <a:pt x="348" y="367"/>
                </a:lnTo>
                <a:lnTo>
                  <a:pt x="373" y="367"/>
                </a:lnTo>
                <a:lnTo>
                  <a:pt x="405" y="367"/>
                </a:lnTo>
                <a:lnTo>
                  <a:pt x="412" y="367"/>
                </a:lnTo>
                <a:lnTo>
                  <a:pt x="393" y="354"/>
                </a:lnTo>
                <a:lnTo>
                  <a:pt x="367" y="348"/>
                </a:lnTo>
                <a:lnTo>
                  <a:pt x="335" y="348"/>
                </a:lnTo>
                <a:lnTo>
                  <a:pt x="322" y="348"/>
                </a:lnTo>
                <a:lnTo>
                  <a:pt x="315" y="341"/>
                </a:lnTo>
                <a:lnTo>
                  <a:pt x="296" y="341"/>
                </a:lnTo>
                <a:lnTo>
                  <a:pt x="264" y="328"/>
                </a:lnTo>
                <a:lnTo>
                  <a:pt x="219" y="322"/>
                </a:lnTo>
                <a:lnTo>
                  <a:pt x="187" y="315"/>
                </a:lnTo>
                <a:lnTo>
                  <a:pt x="174" y="315"/>
                </a:lnTo>
                <a:lnTo>
                  <a:pt x="168" y="309"/>
                </a:lnTo>
                <a:lnTo>
                  <a:pt x="123" y="303"/>
                </a:lnTo>
                <a:lnTo>
                  <a:pt x="97" y="290"/>
                </a:lnTo>
                <a:lnTo>
                  <a:pt x="84" y="283"/>
                </a:lnTo>
                <a:lnTo>
                  <a:pt x="78" y="283"/>
                </a:lnTo>
                <a:lnTo>
                  <a:pt x="78" y="290"/>
                </a:lnTo>
                <a:lnTo>
                  <a:pt x="5433" y="495"/>
                </a:lnTo>
                <a:lnTo>
                  <a:pt x="309" y="508"/>
                </a:lnTo>
                <a:lnTo>
                  <a:pt x="303" y="508"/>
                </a:lnTo>
                <a:lnTo>
                  <a:pt x="296" y="515"/>
                </a:lnTo>
                <a:lnTo>
                  <a:pt x="303" y="515"/>
                </a:lnTo>
                <a:lnTo>
                  <a:pt x="309" y="508"/>
                </a:lnTo>
                <a:lnTo>
                  <a:pt x="5433" y="495"/>
                </a:lnTo>
                <a:lnTo>
                  <a:pt x="1338" y="20"/>
                </a:lnTo>
                <a:lnTo>
                  <a:pt x="1350" y="20"/>
                </a:lnTo>
                <a:lnTo>
                  <a:pt x="1338" y="7"/>
                </a:lnTo>
                <a:lnTo>
                  <a:pt x="1331" y="7"/>
                </a:lnTo>
                <a:lnTo>
                  <a:pt x="1325" y="13"/>
                </a:lnTo>
                <a:lnTo>
                  <a:pt x="1325" y="20"/>
                </a:lnTo>
                <a:lnTo>
                  <a:pt x="1338" y="20"/>
                </a:lnTo>
                <a:lnTo>
                  <a:pt x="5433" y="495"/>
                </a:lnTo>
                <a:lnTo>
                  <a:pt x="187" y="521"/>
                </a:lnTo>
                <a:lnTo>
                  <a:pt x="180" y="521"/>
                </a:lnTo>
                <a:lnTo>
                  <a:pt x="174" y="521"/>
                </a:lnTo>
                <a:lnTo>
                  <a:pt x="180" y="521"/>
                </a:lnTo>
                <a:lnTo>
                  <a:pt x="187" y="521"/>
                </a:lnTo>
                <a:lnTo>
                  <a:pt x="5433" y="495"/>
                </a:lnTo>
                <a:lnTo>
                  <a:pt x="39" y="206"/>
                </a:lnTo>
                <a:lnTo>
                  <a:pt x="13" y="187"/>
                </a:lnTo>
                <a:lnTo>
                  <a:pt x="0" y="180"/>
                </a:lnTo>
                <a:lnTo>
                  <a:pt x="0" y="193"/>
                </a:lnTo>
                <a:lnTo>
                  <a:pt x="26" y="213"/>
                </a:lnTo>
                <a:lnTo>
                  <a:pt x="65" y="219"/>
                </a:lnTo>
                <a:lnTo>
                  <a:pt x="97" y="225"/>
                </a:lnTo>
                <a:lnTo>
                  <a:pt x="39" y="206"/>
                </a:lnTo>
                <a:lnTo>
                  <a:pt x="5433" y="495"/>
                </a:lnTo>
                <a:lnTo>
                  <a:pt x="778" y="592"/>
                </a:lnTo>
                <a:lnTo>
                  <a:pt x="753" y="585"/>
                </a:lnTo>
                <a:lnTo>
                  <a:pt x="733" y="566"/>
                </a:lnTo>
                <a:lnTo>
                  <a:pt x="708" y="560"/>
                </a:lnTo>
                <a:lnTo>
                  <a:pt x="682" y="560"/>
                </a:lnTo>
                <a:lnTo>
                  <a:pt x="669" y="560"/>
                </a:lnTo>
                <a:lnTo>
                  <a:pt x="650" y="560"/>
                </a:lnTo>
                <a:lnTo>
                  <a:pt x="643" y="553"/>
                </a:lnTo>
                <a:lnTo>
                  <a:pt x="643" y="560"/>
                </a:lnTo>
                <a:lnTo>
                  <a:pt x="650" y="579"/>
                </a:lnTo>
                <a:lnTo>
                  <a:pt x="650" y="585"/>
                </a:lnTo>
                <a:lnTo>
                  <a:pt x="643" y="585"/>
                </a:lnTo>
                <a:lnTo>
                  <a:pt x="630" y="579"/>
                </a:lnTo>
                <a:lnTo>
                  <a:pt x="624" y="579"/>
                </a:lnTo>
                <a:lnTo>
                  <a:pt x="624" y="566"/>
                </a:lnTo>
                <a:lnTo>
                  <a:pt x="624" y="560"/>
                </a:lnTo>
                <a:lnTo>
                  <a:pt x="618" y="553"/>
                </a:lnTo>
                <a:lnTo>
                  <a:pt x="611" y="547"/>
                </a:lnTo>
                <a:lnTo>
                  <a:pt x="605" y="553"/>
                </a:lnTo>
                <a:lnTo>
                  <a:pt x="611" y="560"/>
                </a:lnTo>
                <a:lnTo>
                  <a:pt x="605" y="560"/>
                </a:lnTo>
                <a:lnTo>
                  <a:pt x="598" y="560"/>
                </a:lnTo>
                <a:lnTo>
                  <a:pt x="592" y="553"/>
                </a:lnTo>
                <a:lnTo>
                  <a:pt x="573" y="553"/>
                </a:lnTo>
                <a:lnTo>
                  <a:pt x="547" y="547"/>
                </a:lnTo>
                <a:lnTo>
                  <a:pt x="553" y="540"/>
                </a:lnTo>
                <a:lnTo>
                  <a:pt x="540" y="540"/>
                </a:lnTo>
                <a:lnTo>
                  <a:pt x="534" y="547"/>
                </a:lnTo>
                <a:lnTo>
                  <a:pt x="521" y="553"/>
                </a:lnTo>
                <a:lnTo>
                  <a:pt x="521" y="540"/>
                </a:lnTo>
                <a:lnTo>
                  <a:pt x="515" y="540"/>
                </a:lnTo>
                <a:lnTo>
                  <a:pt x="495" y="540"/>
                </a:lnTo>
                <a:lnTo>
                  <a:pt x="476" y="540"/>
                </a:lnTo>
                <a:lnTo>
                  <a:pt x="438" y="540"/>
                </a:lnTo>
                <a:lnTo>
                  <a:pt x="438" y="534"/>
                </a:lnTo>
                <a:lnTo>
                  <a:pt x="425" y="528"/>
                </a:lnTo>
                <a:lnTo>
                  <a:pt x="418" y="521"/>
                </a:lnTo>
                <a:lnTo>
                  <a:pt x="418" y="521"/>
                </a:lnTo>
                <a:lnTo>
                  <a:pt x="405" y="515"/>
                </a:lnTo>
                <a:lnTo>
                  <a:pt x="405" y="521"/>
                </a:lnTo>
                <a:lnTo>
                  <a:pt x="418" y="528"/>
                </a:lnTo>
                <a:lnTo>
                  <a:pt x="431" y="540"/>
                </a:lnTo>
                <a:lnTo>
                  <a:pt x="425" y="547"/>
                </a:lnTo>
                <a:lnTo>
                  <a:pt x="418" y="547"/>
                </a:lnTo>
                <a:lnTo>
                  <a:pt x="405" y="547"/>
                </a:lnTo>
                <a:lnTo>
                  <a:pt x="386" y="547"/>
                </a:lnTo>
                <a:lnTo>
                  <a:pt x="360" y="553"/>
                </a:lnTo>
                <a:lnTo>
                  <a:pt x="341" y="553"/>
                </a:lnTo>
                <a:lnTo>
                  <a:pt x="328" y="553"/>
                </a:lnTo>
                <a:lnTo>
                  <a:pt x="315" y="553"/>
                </a:lnTo>
                <a:lnTo>
                  <a:pt x="303" y="540"/>
                </a:lnTo>
                <a:lnTo>
                  <a:pt x="303" y="528"/>
                </a:lnTo>
                <a:lnTo>
                  <a:pt x="303" y="521"/>
                </a:lnTo>
                <a:lnTo>
                  <a:pt x="296" y="521"/>
                </a:lnTo>
                <a:lnTo>
                  <a:pt x="283" y="521"/>
                </a:lnTo>
                <a:lnTo>
                  <a:pt x="283" y="521"/>
                </a:lnTo>
                <a:lnTo>
                  <a:pt x="277" y="515"/>
                </a:lnTo>
                <a:lnTo>
                  <a:pt x="264" y="515"/>
                </a:lnTo>
                <a:lnTo>
                  <a:pt x="264" y="502"/>
                </a:lnTo>
                <a:lnTo>
                  <a:pt x="238" y="502"/>
                </a:lnTo>
                <a:lnTo>
                  <a:pt x="225" y="495"/>
                </a:lnTo>
                <a:lnTo>
                  <a:pt x="200" y="476"/>
                </a:lnTo>
                <a:lnTo>
                  <a:pt x="180" y="457"/>
                </a:lnTo>
                <a:lnTo>
                  <a:pt x="168" y="450"/>
                </a:lnTo>
                <a:lnTo>
                  <a:pt x="161" y="438"/>
                </a:lnTo>
                <a:lnTo>
                  <a:pt x="116" y="418"/>
                </a:lnTo>
                <a:lnTo>
                  <a:pt x="71" y="393"/>
                </a:lnTo>
                <a:lnTo>
                  <a:pt x="33" y="373"/>
                </a:lnTo>
                <a:lnTo>
                  <a:pt x="13" y="367"/>
                </a:lnTo>
                <a:lnTo>
                  <a:pt x="0" y="367"/>
                </a:lnTo>
                <a:lnTo>
                  <a:pt x="0" y="373"/>
                </a:lnTo>
                <a:lnTo>
                  <a:pt x="13" y="380"/>
                </a:lnTo>
                <a:lnTo>
                  <a:pt x="33" y="386"/>
                </a:lnTo>
                <a:lnTo>
                  <a:pt x="65" y="399"/>
                </a:lnTo>
                <a:lnTo>
                  <a:pt x="110" y="425"/>
                </a:lnTo>
                <a:lnTo>
                  <a:pt x="142" y="444"/>
                </a:lnTo>
                <a:lnTo>
                  <a:pt x="161" y="457"/>
                </a:lnTo>
                <a:lnTo>
                  <a:pt x="174" y="470"/>
                </a:lnTo>
                <a:lnTo>
                  <a:pt x="180" y="483"/>
                </a:lnTo>
                <a:lnTo>
                  <a:pt x="180" y="489"/>
                </a:lnTo>
                <a:lnTo>
                  <a:pt x="174" y="483"/>
                </a:lnTo>
                <a:lnTo>
                  <a:pt x="142" y="457"/>
                </a:lnTo>
                <a:lnTo>
                  <a:pt x="135" y="450"/>
                </a:lnTo>
                <a:lnTo>
                  <a:pt x="123" y="444"/>
                </a:lnTo>
                <a:lnTo>
                  <a:pt x="110" y="438"/>
                </a:lnTo>
                <a:lnTo>
                  <a:pt x="97" y="431"/>
                </a:lnTo>
                <a:lnTo>
                  <a:pt x="97" y="425"/>
                </a:lnTo>
                <a:lnTo>
                  <a:pt x="97" y="431"/>
                </a:lnTo>
                <a:lnTo>
                  <a:pt x="97" y="444"/>
                </a:lnTo>
                <a:lnTo>
                  <a:pt x="110" y="457"/>
                </a:lnTo>
                <a:lnTo>
                  <a:pt x="123" y="476"/>
                </a:lnTo>
                <a:lnTo>
                  <a:pt x="129" y="476"/>
                </a:lnTo>
                <a:lnTo>
                  <a:pt x="155" y="489"/>
                </a:lnTo>
                <a:lnTo>
                  <a:pt x="168" y="489"/>
                </a:lnTo>
                <a:lnTo>
                  <a:pt x="174" y="495"/>
                </a:lnTo>
                <a:lnTo>
                  <a:pt x="180" y="502"/>
                </a:lnTo>
                <a:lnTo>
                  <a:pt x="187" y="502"/>
                </a:lnTo>
                <a:lnTo>
                  <a:pt x="193" y="508"/>
                </a:lnTo>
                <a:lnTo>
                  <a:pt x="193" y="515"/>
                </a:lnTo>
                <a:lnTo>
                  <a:pt x="187" y="521"/>
                </a:lnTo>
                <a:lnTo>
                  <a:pt x="213" y="521"/>
                </a:lnTo>
                <a:lnTo>
                  <a:pt x="219" y="521"/>
                </a:lnTo>
                <a:lnTo>
                  <a:pt x="219" y="521"/>
                </a:lnTo>
                <a:lnTo>
                  <a:pt x="213" y="528"/>
                </a:lnTo>
                <a:lnTo>
                  <a:pt x="193" y="528"/>
                </a:lnTo>
                <a:lnTo>
                  <a:pt x="174" y="528"/>
                </a:lnTo>
                <a:lnTo>
                  <a:pt x="168" y="521"/>
                </a:lnTo>
                <a:lnTo>
                  <a:pt x="161" y="515"/>
                </a:lnTo>
                <a:lnTo>
                  <a:pt x="142" y="515"/>
                </a:lnTo>
                <a:lnTo>
                  <a:pt x="123" y="521"/>
                </a:lnTo>
                <a:lnTo>
                  <a:pt x="110" y="515"/>
                </a:lnTo>
                <a:lnTo>
                  <a:pt x="103" y="508"/>
                </a:lnTo>
                <a:lnTo>
                  <a:pt x="97" y="508"/>
                </a:lnTo>
                <a:lnTo>
                  <a:pt x="84" y="515"/>
                </a:lnTo>
                <a:lnTo>
                  <a:pt x="71" y="508"/>
                </a:lnTo>
                <a:lnTo>
                  <a:pt x="58" y="508"/>
                </a:lnTo>
                <a:lnTo>
                  <a:pt x="26" y="489"/>
                </a:lnTo>
                <a:lnTo>
                  <a:pt x="0" y="476"/>
                </a:lnTo>
                <a:lnTo>
                  <a:pt x="0" y="489"/>
                </a:lnTo>
                <a:lnTo>
                  <a:pt x="7" y="489"/>
                </a:lnTo>
                <a:lnTo>
                  <a:pt x="20" y="495"/>
                </a:lnTo>
                <a:lnTo>
                  <a:pt x="26" y="502"/>
                </a:lnTo>
                <a:lnTo>
                  <a:pt x="7" y="502"/>
                </a:lnTo>
                <a:lnTo>
                  <a:pt x="0" y="502"/>
                </a:lnTo>
                <a:lnTo>
                  <a:pt x="0" y="515"/>
                </a:lnTo>
                <a:lnTo>
                  <a:pt x="20" y="515"/>
                </a:lnTo>
                <a:lnTo>
                  <a:pt x="26" y="515"/>
                </a:lnTo>
                <a:lnTo>
                  <a:pt x="65" y="521"/>
                </a:lnTo>
                <a:lnTo>
                  <a:pt x="90" y="521"/>
                </a:lnTo>
                <a:lnTo>
                  <a:pt x="84" y="521"/>
                </a:lnTo>
                <a:lnTo>
                  <a:pt x="78" y="528"/>
                </a:lnTo>
                <a:lnTo>
                  <a:pt x="52" y="528"/>
                </a:lnTo>
                <a:lnTo>
                  <a:pt x="26" y="534"/>
                </a:lnTo>
                <a:lnTo>
                  <a:pt x="13" y="540"/>
                </a:lnTo>
                <a:lnTo>
                  <a:pt x="0" y="547"/>
                </a:lnTo>
                <a:lnTo>
                  <a:pt x="0" y="553"/>
                </a:lnTo>
                <a:lnTo>
                  <a:pt x="20" y="547"/>
                </a:lnTo>
                <a:lnTo>
                  <a:pt x="52" y="540"/>
                </a:lnTo>
                <a:lnTo>
                  <a:pt x="84" y="540"/>
                </a:lnTo>
                <a:lnTo>
                  <a:pt x="110" y="540"/>
                </a:lnTo>
                <a:lnTo>
                  <a:pt x="135" y="540"/>
                </a:lnTo>
                <a:lnTo>
                  <a:pt x="161" y="534"/>
                </a:lnTo>
                <a:lnTo>
                  <a:pt x="225" y="534"/>
                </a:lnTo>
                <a:lnTo>
                  <a:pt x="245" y="534"/>
                </a:lnTo>
                <a:lnTo>
                  <a:pt x="258" y="534"/>
                </a:lnTo>
                <a:lnTo>
                  <a:pt x="258" y="540"/>
                </a:lnTo>
                <a:lnTo>
                  <a:pt x="258" y="560"/>
                </a:lnTo>
                <a:lnTo>
                  <a:pt x="258" y="566"/>
                </a:lnTo>
                <a:lnTo>
                  <a:pt x="245" y="566"/>
                </a:lnTo>
                <a:lnTo>
                  <a:pt x="225" y="566"/>
                </a:lnTo>
                <a:lnTo>
                  <a:pt x="225" y="579"/>
                </a:lnTo>
                <a:lnTo>
                  <a:pt x="232" y="585"/>
                </a:lnTo>
                <a:lnTo>
                  <a:pt x="245" y="585"/>
                </a:lnTo>
                <a:lnTo>
                  <a:pt x="277" y="579"/>
                </a:lnTo>
                <a:lnTo>
                  <a:pt x="303" y="579"/>
                </a:lnTo>
                <a:lnTo>
                  <a:pt x="328" y="585"/>
                </a:lnTo>
                <a:lnTo>
                  <a:pt x="322" y="592"/>
                </a:lnTo>
                <a:lnTo>
                  <a:pt x="328" y="598"/>
                </a:lnTo>
                <a:lnTo>
                  <a:pt x="341" y="618"/>
                </a:lnTo>
                <a:lnTo>
                  <a:pt x="412" y="618"/>
                </a:lnTo>
                <a:lnTo>
                  <a:pt x="360" y="585"/>
                </a:lnTo>
                <a:lnTo>
                  <a:pt x="418" y="579"/>
                </a:lnTo>
                <a:lnTo>
                  <a:pt x="438" y="579"/>
                </a:lnTo>
                <a:lnTo>
                  <a:pt x="463" y="579"/>
                </a:lnTo>
                <a:lnTo>
                  <a:pt x="476" y="592"/>
                </a:lnTo>
                <a:lnTo>
                  <a:pt x="489" y="592"/>
                </a:lnTo>
                <a:lnTo>
                  <a:pt x="495" y="592"/>
                </a:lnTo>
                <a:lnTo>
                  <a:pt x="515" y="598"/>
                </a:lnTo>
                <a:lnTo>
                  <a:pt x="553" y="618"/>
                </a:lnTo>
                <a:lnTo>
                  <a:pt x="585" y="618"/>
                </a:lnTo>
                <a:lnTo>
                  <a:pt x="534" y="598"/>
                </a:lnTo>
                <a:lnTo>
                  <a:pt x="528" y="592"/>
                </a:lnTo>
                <a:lnTo>
                  <a:pt x="515" y="585"/>
                </a:lnTo>
                <a:lnTo>
                  <a:pt x="528" y="585"/>
                </a:lnTo>
                <a:lnTo>
                  <a:pt x="540" y="585"/>
                </a:lnTo>
                <a:lnTo>
                  <a:pt x="566" y="585"/>
                </a:lnTo>
                <a:lnTo>
                  <a:pt x="573" y="585"/>
                </a:lnTo>
                <a:lnTo>
                  <a:pt x="585" y="585"/>
                </a:lnTo>
                <a:lnTo>
                  <a:pt x="611" y="592"/>
                </a:lnTo>
                <a:lnTo>
                  <a:pt x="618" y="598"/>
                </a:lnTo>
                <a:lnTo>
                  <a:pt x="630" y="598"/>
                </a:lnTo>
                <a:lnTo>
                  <a:pt x="650" y="605"/>
                </a:lnTo>
                <a:lnTo>
                  <a:pt x="675" y="605"/>
                </a:lnTo>
                <a:lnTo>
                  <a:pt x="688" y="611"/>
                </a:lnTo>
                <a:lnTo>
                  <a:pt x="695" y="618"/>
                </a:lnTo>
                <a:lnTo>
                  <a:pt x="708" y="611"/>
                </a:lnTo>
                <a:lnTo>
                  <a:pt x="714" y="611"/>
                </a:lnTo>
                <a:lnTo>
                  <a:pt x="714" y="618"/>
                </a:lnTo>
                <a:lnTo>
                  <a:pt x="772" y="618"/>
                </a:lnTo>
                <a:lnTo>
                  <a:pt x="708" y="598"/>
                </a:lnTo>
                <a:lnTo>
                  <a:pt x="682" y="585"/>
                </a:lnTo>
                <a:lnTo>
                  <a:pt x="675" y="585"/>
                </a:lnTo>
                <a:lnTo>
                  <a:pt x="675" y="579"/>
                </a:lnTo>
                <a:lnTo>
                  <a:pt x="682" y="579"/>
                </a:lnTo>
                <a:lnTo>
                  <a:pt x="714" y="585"/>
                </a:lnTo>
                <a:lnTo>
                  <a:pt x="740" y="592"/>
                </a:lnTo>
                <a:lnTo>
                  <a:pt x="772" y="605"/>
                </a:lnTo>
                <a:lnTo>
                  <a:pt x="798" y="611"/>
                </a:lnTo>
                <a:lnTo>
                  <a:pt x="804" y="618"/>
                </a:lnTo>
                <a:lnTo>
                  <a:pt x="810" y="618"/>
                </a:lnTo>
                <a:lnTo>
                  <a:pt x="849" y="618"/>
                </a:lnTo>
                <a:lnTo>
                  <a:pt x="810" y="605"/>
                </a:lnTo>
                <a:lnTo>
                  <a:pt x="791" y="592"/>
                </a:lnTo>
                <a:lnTo>
                  <a:pt x="778" y="592"/>
                </a:lnTo>
                <a:lnTo>
                  <a:pt x="5433" y="495"/>
                </a:lnTo>
                <a:lnTo>
                  <a:pt x="110" y="521"/>
                </a:lnTo>
                <a:lnTo>
                  <a:pt x="116" y="521"/>
                </a:lnTo>
                <a:lnTo>
                  <a:pt x="155" y="521"/>
                </a:lnTo>
                <a:lnTo>
                  <a:pt x="161" y="528"/>
                </a:lnTo>
                <a:lnTo>
                  <a:pt x="142" y="528"/>
                </a:lnTo>
                <a:lnTo>
                  <a:pt x="123" y="528"/>
                </a:lnTo>
                <a:lnTo>
                  <a:pt x="110" y="521"/>
                </a:lnTo>
                <a:lnTo>
                  <a:pt x="5433" y="495"/>
                </a:lnTo>
                <a:lnTo>
                  <a:pt x="283" y="560"/>
                </a:lnTo>
                <a:lnTo>
                  <a:pt x="277" y="560"/>
                </a:lnTo>
                <a:lnTo>
                  <a:pt x="270" y="553"/>
                </a:lnTo>
                <a:lnTo>
                  <a:pt x="270" y="540"/>
                </a:lnTo>
                <a:lnTo>
                  <a:pt x="277" y="540"/>
                </a:lnTo>
                <a:lnTo>
                  <a:pt x="283" y="547"/>
                </a:lnTo>
                <a:lnTo>
                  <a:pt x="290" y="553"/>
                </a:lnTo>
                <a:lnTo>
                  <a:pt x="283" y="560"/>
                </a:lnTo>
                <a:lnTo>
                  <a:pt x="5433" y="495"/>
                </a:lnTo>
                <a:lnTo>
                  <a:pt x="206" y="373"/>
                </a:lnTo>
                <a:lnTo>
                  <a:pt x="193" y="373"/>
                </a:lnTo>
                <a:lnTo>
                  <a:pt x="187" y="380"/>
                </a:lnTo>
                <a:lnTo>
                  <a:pt x="193" y="386"/>
                </a:lnTo>
                <a:lnTo>
                  <a:pt x="200" y="386"/>
                </a:lnTo>
                <a:lnTo>
                  <a:pt x="206" y="380"/>
                </a:lnTo>
                <a:lnTo>
                  <a:pt x="219" y="373"/>
                </a:lnTo>
                <a:lnTo>
                  <a:pt x="206" y="373"/>
                </a:lnTo>
                <a:lnTo>
                  <a:pt x="5433" y="495"/>
                </a:lnTo>
                <a:lnTo>
                  <a:pt x="33" y="412"/>
                </a:lnTo>
                <a:lnTo>
                  <a:pt x="52" y="418"/>
                </a:lnTo>
                <a:lnTo>
                  <a:pt x="65" y="425"/>
                </a:lnTo>
                <a:lnTo>
                  <a:pt x="84" y="431"/>
                </a:lnTo>
                <a:lnTo>
                  <a:pt x="78" y="425"/>
                </a:lnTo>
                <a:lnTo>
                  <a:pt x="65" y="418"/>
                </a:lnTo>
                <a:lnTo>
                  <a:pt x="39" y="405"/>
                </a:lnTo>
                <a:lnTo>
                  <a:pt x="13" y="393"/>
                </a:lnTo>
                <a:lnTo>
                  <a:pt x="26" y="399"/>
                </a:lnTo>
                <a:lnTo>
                  <a:pt x="33" y="412"/>
                </a:lnTo>
                <a:lnTo>
                  <a:pt x="5433" y="495"/>
                </a:lnTo>
                <a:lnTo>
                  <a:pt x="515" y="71"/>
                </a:lnTo>
                <a:lnTo>
                  <a:pt x="508" y="78"/>
                </a:lnTo>
                <a:lnTo>
                  <a:pt x="515" y="84"/>
                </a:lnTo>
                <a:lnTo>
                  <a:pt x="521" y="78"/>
                </a:lnTo>
                <a:lnTo>
                  <a:pt x="528" y="78"/>
                </a:lnTo>
                <a:lnTo>
                  <a:pt x="521" y="71"/>
                </a:lnTo>
                <a:lnTo>
                  <a:pt x="515" y="71"/>
                </a:lnTo>
                <a:lnTo>
                  <a:pt x="5433" y="495"/>
                </a:lnTo>
                <a:lnTo>
                  <a:pt x="219" y="225"/>
                </a:lnTo>
                <a:lnTo>
                  <a:pt x="219" y="232"/>
                </a:lnTo>
                <a:lnTo>
                  <a:pt x="225" y="232"/>
                </a:lnTo>
                <a:lnTo>
                  <a:pt x="225" y="225"/>
                </a:lnTo>
                <a:lnTo>
                  <a:pt x="219" y="225"/>
                </a:lnTo>
                <a:lnTo>
                  <a:pt x="5433" y="495"/>
                </a:lnTo>
                <a:lnTo>
                  <a:pt x="1273" y="129"/>
                </a:lnTo>
                <a:lnTo>
                  <a:pt x="1286" y="129"/>
                </a:lnTo>
                <a:lnTo>
                  <a:pt x="1293" y="123"/>
                </a:lnTo>
                <a:lnTo>
                  <a:pt x="1286" y="116"/>
                </a:lnTo>
                <a:lnTo>
                  <a:pt x="1273" y="116"/>
                </a:lnTo>
                <a:lnTo>
                  <a:pt x="1254" y="116"/>
                </a:lnTo>
                <a:lnTo>
                  <a:pt x="1273" y="129"/>
                </a:lnTo>
                <a:lnTo>
                  <a:pt x="5433" y="495"/>
                </a:lnTo>
                <a:lnTo>
                  <a:pt x="470" y="84"/>
                </a:lnTo>
                <a:lnTo>
                  <a:pt x="476" y="84"/>
                </a:lnTo>
                <a:lnTo>
                  <a:pt x="483" y="84"/>
                </a:lnTo>
                <a:lnTo>
                  <a:pt x="476" y="78"/>
                </a:lnTo>
                <a:lnTo>
                  <a:pt x="470" y="78"/>
                </a:lnTo>
                <a:lnTo>
                  <a:pt x="450" y="78"/>
                </a:lnTo>
                <a:lnTo>
                  <a:pt x="470" y="84"/>
                </a:lnTo>
                <a:lnTo>
                  <a:pt x="5433" y="495"/>
                </a:lnTo>
                <a:lnTo>
                  <a:pt x="1357" y="161"/>
                </a:lnTo>
                <a:lnTo>
                  <a:pt x="1408" y="174"/>
                </a:lnTo>
                <a:lnTo>
                  <a:pt x="1492" y="193"/>
                </a:lnTo>
                <a:lnTo>
                  <a:pt x="1537" y="213"/>
                </a:lnTo>
                <a:lnTo>
                  <a:pt x="1582" y="219"/>
                </a:lnTo>
                <a:lnTo>
                  <a:pt x="1582" y="213"/>
                </a:lnTo>
                <a:lnTo>
                  <a:pt x="1575" y="213"/>
                </a:lnTo>
                <a:lnTo>
                  <a:pt x="1543" y="206"/>
                </a:lnTo>
                <a:lnTo>
                  <a:pt x="1473" y="187"/>
                </a:lnTo>
                <a:lnTo>
                  <a:pt x="1428" y="168"/>
                </a:lnTo>
                <a:lnTo>
                  <a:pt x="1376" y="142"/>
                </a:lnTo>
                <a:lnTo>
                  <a:pt x="1344" y="135"/>
                </a:lnTo>
                <a:lnTo>
                  <a:pt x="1325" y="129"/>
                </a:lnTo>
                <a:lnTo>
                  <a:pt x="1338" y="142"/>
                </a:lnTo>
                <a:lnTo>
                  <a:pt x="1357" y="161"/>
                </a:lnTo>
                <a:lnTo>
                  <a:pt x="5433" y="495"/>
                </a:lnTo>
                <a:lnTo>
                  <a:pt x="881" y="20"/>
                </a:lnTo>
                <a:lnTo>
                  <a:pt x="978" y="52"/>
                </a:lnTo>
                <a:lnTo>
                  <a:pt x="1068" y="78"/>
                </a:lnTo>
                <a:lnTo>
                  <a:pt x="1158" y="110"/>
                </a:lnTo>
                <a:lnTo>
                  <a:pt x="1138" y="110"/>
                </a:lnTo>
                <a:lnTo>
                  <a:pt x="1113" y="116"/>
                </a:lnTo>
                <a:lnTo>
                  <a:pt x="1119" y="123"/>
                </a:lnTo>
                <a:lnTo>
                  <a:pt x="1145" y="123"/>
                </a:lnTo>
                <a:lnTo>
                  <a:pt x="1196" y="116"/>
                </a:lnTo>
                <a:lnTo>
                  <a:pt x="1228" y="135"/>
                </a:lnTo>
                <a:lnTo>
                  <a:pt x="1299" y="168"/>
                </a:lnTo>
                <a:lnTo>
                  <a:pt x="1421" y="225"/>
                </a:lnTo>
                <a:lnTo>
                  <a:pt x="1511" y="264"/>
                </a:lnTo>
                <a:lnTo>
                  <a:pt x="1524" y="277"/>
                </a:lnTo>
                <a:lnTo>
                  <a:pt x="1447" y="225"/>
                </a:lnTo>
                <a:lnTo>
                  <a:pt x="1254" y="135"/>
                </a:lnTo>
                <a:lnTo>
                  <a:pt x="1215" y="123"/>
                </a:lnTo>
                <a:lnTo>
                  <a:pt x="1228" y="116"/>
                </a:lnTo>
                <a:lnTo>
                  <a:pt x="1235" y="116"/>
                </a:lnTo>
                <a:lnTo>
                  <a:pt x="1183" y="110"/>
                </a:lnTo>
                <a:lnTo>
                  <a:pt x="1132" y="90"/>
                </a:lnTo>
                <a:lnTo>
                  <a:pt x="1016" y="39"/>
                </a:lnTo>
                <a:lnTo>
                  <a:pt x="907" y="13"/>
                </a:lnTo>
                <a:lnTo>
                  <a:pt x="810" y="0"/>
                </a:lnTo>
                <a:lnTo>
                  <a:pt x="669" y="7"/>
                </a:lnTo>
                <a:lnTo>
                  <a:pt x="547" y="13"/>
                </a:lnTo>
                <a:lnTo>
                  <a:pt x="489" y="33"/>
                </a:lnTo>
                <a:lnTo>
                  <a:pt x="682" y="13"/>
                </a:lnTo>
                <a:lnTo>
                  <a:pt x="778" y="7"/>
                </a:lnTo>
                <a:lnTo>
                  <a:pt x="881" y="20"/>
                </a:lnTo>
                <a:lnTo>
                  <a:pt x="5433" y="495"/>
                </a:lnTo>
                <a:lnTo>
                  <a:pt x="225" y="71"/>
                </a:lnTo>
                <a:lnTo>
                  <a:pt x="219" y="65"/>
                </a:lnTo>
                <a:lnTo>
                  <a:pt x="213" y="65"/>
                </a:lnTo>
                <a:lnTo>
                  <a:pt x="206" y="71"/>
                </a:lnTo>
                <a:lnTo>
                  <a:pt x="213" y="71"/>
                </a:lnTo>
                <a:lnTo>
                  <a:pt x="225" y="71"/>
                </a:lnTo>
                <a:lnTo>
                  <a:pt x="5433" y="495"/>
                </a:lnTo>
                <a:lnTo>
                  <a:pt x="534" y="97"/>
                </a:lnTo>
                <a:lnTo>
                  <a:pt x="618" y="84"/>
                </a:lnTo>
                <a:lnTo>
                  <a:pt x="656" y="71"/>
                </a:lnTo>
                <a:lnTo>
                  <a:pt x="592" y="84"/>
                </a:lnTo>
                <a:lnTo>
                  <a:pt x="412" y="97"/>
                </a:lnTo>
                <a:lnTo>
                  <a:pt x="283" y="110"/>
                </a:lnTo>
                <a:lnTo>
                  <a:pt x="206" y="129"/>
                </a:lnTo>
                <a:lnTo>
                  <a:pt x="155" y="155"/>
                </a:lnTo>
                <a:lnTo>
                  <a:pt x="193" y="135"/>
                </a:lnTo>
                <a:lnTo>
                  <a:pt x="238" y="129"/>
                </a:lnTo>
                <a:lnTo>
                  <a:pt x="303" y="116"/>
                </a:lnTo>
                <a:lnTo>
                  <a:pt x="534" y="97"/>
                </a:lnTo>
                <a:lnTo>
                  <a:pt x="5433" y="495"/>
                </a:lnTo>
                <a:lnTo>
                  <a:pt x="1929" y="592"/>
                </a:lnTo>
                <a:lnTo>
                  <a:pt x="1955" y="585"/>
                </a:lnTo>
                <a:lnTo>
                  <a:pt x="2013" y="560"/>
                </a:lnTo>
                <a:lnTo>
                  <a:pt x="2019" y="560"/>
                </a:lnTo>
                <a:lnTo>
                  <a:pt x="2025" y="553"/>
                </a:lnTo>
                <a:lnTo>
                  <a:pt x="1987" y="553"/>
                </a:lnTo>
                <a:lnTo>
                  <a:pt x="1923" y="579"/>
                </a:lnTo>
                <a:lnTo>
                  <a:pt x="1890" y="592"/>
                </a:lnTo>
                <a:lnTo>
                  <a:pt x="1871" y="598"/>
                </a:lnTo>
                <a:lnTo>
                  <a:pt x="1833" y="585"/>
                </a:lnTo>
                <a:lnTo>
                  <a:pt x="1807" y="585"/>
                </a:lnTo>
                <a:lnTo>
                  <a:pt x="1788" y="579"/>
                </a:lnTo>
                <a:lnTo>
                  <a:pt x="1781" y="566"/>
                </a:lnTo>
                <a:lnTo>
                  <a:pt x="1800" y="560"/>
                </a:lnTo>
                <a:lnTo>
                  <a:pt x="1820" y="553"/>
                </a:lnTo>
                <a:lnTo>
                  <a:pt x="1878" y="528"/>
                </a:lnTo>
                <a:lnTo>
                  <a:pt x="1916" y="528"/>
                </a:lnTo>
                <a:lnTo>
                  <a:pt x="1884" y="521"/>
                </a:lnTo>
                <a:lnTo>
                  <a:pt x="1871" y="515"/>
                </a:lnTo>
                <a:lnTo>
                  <a:pt x="1858" y="521"/>
                </a:lnTo>
                <a:lnTo>
                  <a:pt x="1813" y="534"/>
                </a:lnTo>
                <a:lnTo>
                  <a:pt x="1781" y="547"/>
                </a:lnTo>
                <a:lnTo>
                  <a:pt x="1762" y="560"/>
                </a:lnTo>
                <a:lnTo>
                  <a:pt x="1736" y="547"/>
                </a:lnTo>
                <a:lnTo>
                  <a:pt x="1678" y="521"/>
                </a:lnTo>
                <a:lnTo>
                  <a:pt x="1640" y="515"/>
                </a:lnTo>
                <a:lnTo>
                  <a:pt x="1633" y="521"/>
                </a:lnTo>
                <a:lnTo>
                  <a:pt x="1614" y="515"/>
                </a:lnTo>
                <a:lnTo>
                  <a:pt x="1575" y="502"/>
                </a:lnTo>
                <a:lnTo>
                  <a:pt x="1550" y="489"/>
                </a:lnTo>
                <a:lnTo>
                  <a:pt x="1537" y="489"/>
                </a:lnTo>
                <a:lnTo>
                  <a:pt x="1530" y="483"/>
                </a:lnTo>
                <a:lnTo>
                  <a:pt x="1550" y="457"/>
                </a:lnTo>
                <a:lnTo>
                  <a:pt x="1563" y="438"/>
                </a:lnTo>
                <a:lnTo>
                  <a:pt x="1569" y="431"/>
                </a:lnTo>
                <a:lnTo>
                  <a:pt x="1582" y="431"/>
                </a:lnTo>
                <a:lnTo>
                  <a:pt x="1595" y="438"/>
                </a:lnTo>
                <a:lnTo>
                  <a:pt x="1601" y="438"/>
                </a:lnTo>
                <a:lnTo>
                  <a:pt x="1627" y="450"/>
                </a:lnTo>
                <a:lnTo>
                  <a:pt x="1646" y="457"/>
                </a:lnTo>
                <a:lnTo>
                  <a:pt x="1672" y="476"/>
                </a:lnTo>
                <a:lnTo>
                  <a:pt x="1730" y="502"/>
                </a:lnTo>
                <a:lnTo>
                  <a:pt x="1710" y="483"/>
                </a:lnTo>
                <a:lnTo>
                  <a:pt x="1678" y="470"/>
                </a:lnTo>
                <a:lnTo>
                  <a:pt x="1646" y="444"/>
                </a:lnTo>
                <a:lnTo>
                  <a:pt x="1608" y="431"/>
                </a:lnTo>
                <a:lnTo>
                  <a:pt x="1595" y="418"/>
                </a:lnTo>
                <a:lnTo>
                  <a:pt x="1614" y="412"/>
                </a:lnTo>
                <a:lnTo>
                  <a:pt x="1627" y="393"/>
                </a:lnTo>
                <a:lnTo>
                  <a:pt x="1653" y="405"/>
                </a:lnTo>
                <a:lnTo>
                  <a:pt x="1698" y="418"/>
                </a:lnTo>
                <a:lnTo>
                  <a:pt x="1717" y="431"/>
                </a:lnTo>
                <a:lnTo>
                  <a:pt x="1723" y="431"/>
                </a:lnTo>
                <a:lnTo>
                  <a:pt x="1736" y="425"/>
                </a:lnTo>
                <a:lnTo>
                  <a:pt x="1775" y="450"/>
                </a:lnTo>
                <a:lnTo>
                  <a:pt x="1813" y="476"/>
                </a:lnTo>
                <a:lnTo>
                  <a:pt x="1852" y="489"/>
                </a:lnTo>
                <a:lnTo>
                  <a:pt x="1871" y="502"/>
                </a:lnTo>
                <a:lnTo>
                  <a:pt x="1903" y="508"/>
                </a:lnTo>
                <a:lnTo>
                  <a:pt x="1923" y="515"/>
                </a:lnTo>
                <a:lnTo>
                  <a:pt x="1948" y="521"/>
                </a:lnTo>
                <a:lnTo>
                  <a:pt x="1974" y="521"/>
                </a:lnTo>
                <a:lnTo>
                  <a:pt x="1935" y="515"/>
                </a:lnTo>
                <a:lnTo>
                  <a:pt x="1910" y="502"/>
                </a:lnTo>
                <a:lnTo>
                  <a:pt x="1871" y="489"/>
                </a:lnTo>
                <a:lnTo>
                  <a:pt x="1858" y="483"/>
                </a:lnTo>
                <a:lnTo>
                  <a:pt x="1852" y="483"/>
                </a:lnTo>
                <a:lnTo>
                  <a:pt x="1845" y="483"/>
                </a:lnTo>
                <a:lnTo>
                  <a:pt x="1826" y="476"/>
                </a:lnTo>
                <a:lnTo>
                  <a:pt x="1800" y="450"/>
                </a:lnTo>
                <a:lnTo>
                  <a:pt x="1768" y="431"/>
                </a:lnTo>
                <a:lnTo>
                  <a:pt x="1749" y="425"/>
                </a:lnTo>
                <a:lnTo>
                  <a:pt x="1723" y="418"/>
                </a:lnTo>
                <a:lnTo>
                  <a:pt x="1665" y="399"/>
                </a:lnTo>
                <a:lnTo>
                  <a:pt x="1659" y="393"/>
                </a:lnTo>
                <a:lnTo>
                  <a:pt x="1653" y="393"/>
                </a:lnTo>
                <a:lnTo>
                  <a:pt x="1653" y="386"/>
                </a:lnTo>
                <a:lnTo>
                  <a:pt x="1665" y="380"/>
                </a:lnTo>
                <a:lnTo>
                  <a:pt x="1678" y="354"/>
                </a:lnTo>
                <a:lnTo>
                  <a:pt x="1672" y="354"/>
                </a:lnTo>
                <a:lnTo>
                  <a:pt x="1665" y="354"/>
                </a:lnTo>
                <a:lnTo>
                  <a:pt x="1653" y="367"/>
                </a:lnTo>
                <a:lnTo>
                  <a:pt x="1633" y="348"/>
                </a:lnTo>
                <a:lnTo>
                  <a:pt x="1608" y="335"/>
                </a:lnTo>
                <a:lnTo>
                  <a:pt x="1582" y="328"/>
                </a:lnTo>
                <a:lnTo>
                  <a:pt x="1563" y="328"/>
                </a:lnTo>
                <a:lnTo>
                  <a:pt x="1537" y="341"/>
                </a:lnTo>
                <a:lnTo>
                  <a:pt x="1524" y="335"/>
                </a:lnTo>
                <a:lnTo>
                  <a:pt x="1473" y="328"/>
                </a:lnTo>
                <a:lnTo>
                  <a:pt x="1460" y="322"/>
                </a:lnTo>
                <a:lnTo>
                  <a:pt x="1447" y="315"/>
                </a:lnTo>
                <a:lnTo>
                  <a:pt x="1421" y="309"/>
                </a:lnTo>
                <a:lnTo>
                  <a:pt x="1408" y="309"/>
                </a:lnTo>
                <a:lnTo>
                  <a:pt x="1408" y="315"/>
                </a:lnTo>
                <a:lnTo>
                  <a:pt x="1421" y="322"/>
                </a:lnTo>
                <a:lnTo>
                  <a:pt x="1428" y="328"/>
                </a:lnTo>
                <a:lnTo>
                  <a:pt x="1492" y="341"/>
                </a:lnTo>
                <a:lnTo>
                  <a:pt x="1524" y="354"/>
                </a:lnTo>
                <a:lnTo>
                  <a:pt x="1505" y="380"/>
                </a:lnTo>
                <a:lnTo>
                  <a:pt x="1492" y="405"/>
                </a:lnTo>
                <a:lnTo>
                  <a:pt x="1511" y="393"/>
                </a:lnTo>
                <a:lnTo>
                  <a:pt x="1530" y="373"/>
                </a:lnTo>
                <a:lnTo>
                  <a:pt x="1537" y="367"/>
                </a:lnTo>
                <a:lnTo>
                  <a:pt x="1550" y="367"/>
                </a:lnTo>
                <a:lnTo>
                  <a:pt x="1563" y="380"/>
                </a:lnTo>
                <a:lnTo>
                  <a:pt x="1595" y="386"/>
                </a:lnTo>
                <a:lnTo>
                  <a:pt x="1608" y="393"/>
                </a:lnTo>
                <a:lnTo>
                  <a:pt x="1614" y="399"/>
                </a:lnTo>
                <a:lnTo>
                  <a:pt x="1601" y="399"/>
                </a:lnTo>
                <a:lnTo>
                  <a:pt x="1575" y="405"/>
                </a:lnTo>
                <a:lnTo>
                  <a:pt x="1569" y="418"/>
                </a:lnTo>
                <a:lnTo>
                  <a:pt x="1563" y="418"/>
                </a:lnTo>
                <a:lnTo>
                  <a:pt x="1550" y="412"/>
                </a:lnTo>
                <a:lnTo>
                  <a:pt x="1543" y="412"/>
                </a:lnTo>
                <a:lnTo>
                  <a:pt x="1543" y="418"/>
                </a:lnTo>
                <a:lnTo>
                  <a:pt x="1550" y="425"/>
                </a:lnTo>
                <a:lnTo>
                  <a:pt x="1556" y="425"/>
                </a:lnTo>
                <a:lnTo>
                  <a:pt x="1530" y="444"/>
                </a:lnTo>
                <a:lnTo>
                  <a:pt x="1492" y="476"/>
                </a:lnTo>
                <a:lnTo>
                  <a:pt x="1440" y="450"/>
                </a:lnTo>
                <a:lnTo>
                  <a:pt x="1440" y="444"/>
                </a:lnTo>
                <a:lnTo>
                  <a:pt x="1447" y="431"/>
                </a:lnTo>
                <a:lnTo>
                  <a:pt x="1460" y="425"/>
                </a:lnTo>
                <a:lnTo>
                  <a:pt x="1466" y="412"/>
                </a:lnTo>
                <a:lnTo>
                  <a:pt x="1466" y="405"/>
                </a:lnTo>
                <a:lnTo>
                  <a:pt x="1453" y="412"/>
                </a:lnTo>
                <a:lnTo>
                  <a:pt x="1453" y="393"/>
                </a:lnTo>
                <a:lnTo>
                  <a:pt x="1434" y="405"/>
                </a:lnTo>
                <a:lnTo>
                  <a:pt x="1421" y="418"/>
                </a:lnTo>
                <a:lnTo>
                  <a:pt x="1415" y="425"/>
                </a:lnTo>
                <a:lnTo>
                  <a:pt x="1363" y="425"/>
                </a:lnTo>
                <a:lnTo>
                  <a:pt x="1344" y="412"/>
                </a:lnTo>
                <a:lnTo>
                  <a:pt x="1305" y="393"/>
                </a:lnTo>
                <a:lnTo>
                  <a:pt x="1267" y="380"/>
                </a:lnTo>
                <a:lnTo>
                  <a:pt x="1248" y="367"/>
                </a:lnTo>
                <a:lnTo>
                  <a:pt x="1235" y="367"/>
                </a:lnTo>
                <a:lnTo>
                  <a:pt x="1222" y="354"/>
                </a:lnTo>
                <a:lnTo>
                  <a:pt x="1164" y="335"/>
                </a:lnTo>
                <a:lnTo>
                  <a:pt x="1145" y="328"/>
                </a:lnTo>
                <a:lnTo>
                  <a:pt x="1119" y="315"/>
                </a:lnTo>
                <a:lnTo>
                  <a:pt x="1068" y="303"/>
                </a:lnTo>
                <a:lnTo>
                  <a:pt x="952" y="264"/>
                </a:lnTo>
                <a:lnTo>
                  <a:pt x="900" y="238"/>
                </a:lnTo>
                <a:lnTo>
                  <a:pt x="823" y="213"/>
                </a:lnTo>
                <a:lnTo>
                  <a:pt x="753" y="200"/>
                </a:lnTo>
                <a:lnTo>
                  <a:pt x="695" y="193"/>
                </a:lnTo>
                <a:lnTo>
                  <a:pt x="611" y="187"/>
                </a:lnTo>
                <a:lnTo>
                  <a:pt x="585" y="180"/>
                </a:lnTo>
                <a:lnTo>
                  <a:pt x="579" y="180"/>
                </a:lnTo>
                <a:lnTo>
                  <a:pt x="573" y="187"/>
                </a:lnTo>
                <a:lnTo>
                  <a:pt x="579" y="206"/>
                </a:lnTo>
                <a:lnTo>
                  <a:pt x="579" y="213"/>
                </a:lnTo>
                <a:lnTo>
                  <a:pt x="585" y="213"/>
                </a:lnTo>
                <a:lnTo>
                  <a:pt x="598" y="200"/>
                </a:lnTo>
                <a:lnTo>
                  <a:pt x="605" y="200"/>
                </a:lnTo>
                <a:lnTo>
                  <a:pt x="611" y="200"/>
                </a:lnTo>
                <a:lnTo>
                  <a:pt x="624" y="206"/>
                </a:lnTo>
                <a:lnTo>
                  <a:pt x="688" y="213"/>
                </a:lnTo>
                <a:lnTo>
                  <a:pt x="720" y="225"/>
                </a:lnTo>
                <a:lnTo>
                  <a:pt x="746" y="232"/>
                </a:lnTo>
                <a:lnTo>
                  <a:pt x="804" y="238"/>
                </a:lnTo>
                <a:lnTo>
                  <a:pt x="836" y="251"/>
                </a:lnTo>
                <a:lnTo>
                  <a:pt x="888" y="264"/>
                </a:lnTo>
                <a:lnTo>
                  <a:pt x="952" y="283"/>
                </a:lnTo>
                <a:lnTo>
                  <a:pt x="990" y="296"/>
                </a:lnTo>
                <a:lnTo>
                  <a:pt x="1087" y="322"/>
                </a:lnTo>
                <a:lnTo>
                  <a:pt x="1029" y="322"/>
                </a:lnTo>
                <a:lnTo>
                  <a:pt x="990" y="322"/>
                </a:lnTo>
                <a:lnTo>
                  <a:pt x="952" y="322"/>
                </a:lnTo>
                <a:lnTo>
                  <a:pt x="926" y="328"/>
                </a:lnTo>
                <a:lnTo>
                  <a:pt x="933" y="335"/>
                </a:lnTo>
                <a:lnTo>
                  <a:pt x="939" y="335"/>
                </a:lnTo>
                <a:lnTo>
                  <a:pt x="965" y="328"/>
                </a:lnTo>
                <a:lnTo>
                  <a:pt x="1023" y="328"/>
                </a:lnTo>
                <a:lnTo>
                  <a:pt x="1061" y="328"/>
                </a:lnTo>
                <a:lnTo>
                  <a:pt x="1100" y="328"/>
                </a:lnTo>
                <a:lnTo>
                  <a:pt x="1119" y="335"/>
                </a:lnTo>
                <a:lnTo>
                  <a:pt x="1132" y="335"/>
                </a:lnTo>
                <a:lnTo>
                  <a:pt x="1138" y="341"/>
                </a:lnTo>
                <a:lnTo>
                  <a:pt x="1164" y="367"/>
                </a:lnTo>
                <a:lnTo>
                  <a:pt x="1190" y="373"/>
                </a:lnTo>
                <a:lnTo>
                  <a:pt x="1215" y="373"/>
                </a:lnTo>
                <a:lnTo>
                  <a:pt x="1248" y="386"/>
                </a:lnTo>
                <a:lnTo>
                  <a:pt x="1260" y="393"/>
                </a:lnTo>
                <a:lnTo>
                  <a:pt x="1235" y="393"/>
                </a:lnTo>
                <a:lnTo>
                  <a:pt x="1196" y="380"/>
                </a:lnTo>
                <a:lnTo>
                  <a:pt x="1183" y="386"/>
                </a:lnTo>
                <a:lnTo>
                  <a:pt x="1183" y="393"/>
                </a:lnTo>
                <a:lnTo>
                  <a:pt x="1190" y="393"/>
                </a:lnTo>
                <a:lnTo>
                  <a:pt x="1209" y="399"/>
                </a:lnTo>
                <a:lnTo>
                  <a:pt x="1254" y="405"/>
                </a:lnTo>
                <a:lnTo>
                  <a:pt x="1267" y="412"/>
                </a:lnTo>
                <a:lnTo>
                  <a:pt x="1286" y="412"/>
                </a:lnTo>
                <a:lnTo>
                  <a:pt x="1293" y="412"/>
                </a:lnTo>
                <a:lnTo>
                  <a:pt x="1299" y="418"/>
                </a:lnTo>
                <a:lnTo>
                  <a:pt x="1318" y="425"/>
                </a:lnTo>
                <a:lnTo>
                  <a:pt x="1325" y="425"/>
                </a:lnTo>
                <a:lnTo>
                  <a:pt x="1344" y="431"/>
                </a:lnTo>
                <a:lnTo>
                  <a:pt x="1376" y="438"/>
                </a:lnTo>
                <a:lnTo>
                  <a:pt x="1389" y="444"/>
                </a:lnTo>
                <a:lnTo>
                  <a:pt x="1402" y="457"/>
                </a:lnTo>
                <a:lnTo>
                  <a:pt x="1428" y="470"/>
                </a:lnTo>
                <a:lnTo>
                  <a:pt x="1473" y="495"/>
                </a:lnTo>
                <a:lnTo>
                  <a:pt x="1466" y="502"/>
                </a:lnTo>
                <a:lnTo>
                  <a:pt x="1453" y="515"/>
                </a:lnTo>
                <a:lnTo>
                  <a:pt x="1447" y="521"/>
                </a:lnTo>
                <a:lnTo>
                  <a:pt x="1395" y="553"/>
                </a:lnTo>
                <a:lnTo>
                  <a:pt x="1370" y="547"/>
                </a:lnTo>
                <a:lnTo>
                  <a:pt x="1344" y="547"/>
                </a:lnTo>
                <a:lnTo>
                  <a:pt x="1318" y="547"/>
                </a:lnTo>
                <a:lnTo>
                  <a:pt x="1305" y="540"/>
                </a:lnTo>
                <a:lnTo>
                  <a:pt x="1305" y="534"/>
                </a:lnTo>
                <a:lnTo>
                  <a:pt x="1293" y="534"/>
                </a:lnTo>
                <a:lnTo>
                  <a:pt x="1267" y="528"/>
                </a:lnTo>
                <a:lnTo>
                  <a:pt x="1248" y="521"/>
                </a:lnTo>
                <a:lnTo>
                  <a:pt x="1003" y="425"/>
                </a:lnTo>
                <a:lnTo>
                  <a:pt x="881" y="380"/>
                </a:lnTo>
                <a:lnTo>
                  <a:pt x="843" y="367"/>
                </a:lnTo>
                <a:lnTo>
                  <a:pt x="804" y="348"/>
                </a:lnTo>
                <a:lnTo>
                  <a:pt x="759" y="335"/>
                </a:lnTo>
                <a:lnTo>
                  <a:pt x="733" y="328"/>
                </a:lnTo>
                <a:lnTo>
                  <a:pt x="708" y="322"/>
                </a:lnTo>
                <a:lnTo>
                  <a:pt x="675" y="322"/>
                </a:lnTo>
                <a:lnTo>
                  <a:pt x="605" y="322"/>
                </a:lnTo>
                <a:lnTo>
                  <a:pt x="592" y="322"/>
                </a:lnTo>
                <a:lnTo>
                  <a:pt x="592" y="309"/>
                </a:lnTo>
                <a:lnTo>
                  <a:pt x="566" y="309"/>
                </a:lnTo>
                <a:lnTo>
                  <a:pt x="547" y="309"/>
                </a:lnTo>
                <a:lnTo>
                  <a:pt x="540" y="315"/>
                </a:lnTo>
                <a:lnTo>
                  <a:pt x="540" y="322"/>
                </a:lnTo>
                <a:lnTo>
                  <a:pt x="534" y="322"/>
                </a:lnTo>
                <a:lnTo>
                  <a:pt x="521" y="322"/>
                </a:lnTo>
                <a:lnTo>
                  <a:pt x="515" y="315"/>
                </a:lnTo>
                <a:lnTo>
                  <a:pt x="502" y="315"/>
                </a:lnTo>
                <a:lnTo>
                  <a:pt x="495" y="322"/>
                </a:lnTo>
                <a:lnTo>
                  <a:pt x="483" y="328"/>
                </a:lnTo>
                <a:lnTo>
                  <a:pt x="483" y="335"/>
                </a:lnTo>
                <a:lnTo>
                  <a:pt x="489" y="328"/>
                </a:lnTo>
                <a:lnTo>
                  <a:pt x="495" y="341"/>
                </a:lnTo>
                <a:lnTo>
                  <a:pt x="508" y="348"/>
                </a:lnTo>
                <a:lnTo>
                  <a:pt x="547" y="348"/>
                </a:lnTo>
                <a:lnTo>
                  <a:pt x="566" y="354"/>
                </a:lnTo>
                <a:lnTo>
                  <a:pt x="592" y="367"/>
                </a:lnTo>
                <a:lnTo>
                  <a:pt x="605" y="367"/>
                </a:lnTo>
                <a:lnTo>
                  <a:pt x="618" y="354"/>
                </a:lnTo>
                <a:lnTo>
                  <a:pt x="624" y="367"/>
                </a:lnTo>
                <a:lnTo>
                  <a:pt x="630" y="373"/>
                </a:lnTo>
                <a:lnTo>
                  <a:pt x="637" y="386"/>
                </a:lnTo>
                <a:lnTo>
                  <a:pt x="656" y="386"/>
                </a:lnTo>
                <a:lnTo>
                  <a:pt x="714" y="405"/>
                </a:lnTo>
                <a:lnTo>
                  <a:pt x="733" y="418"/>
                </a:lnTo>
                <a:lnTo>
                  <a:pt x="701" y="418"/>
                </a:lnTo>
                <a:lnTo>
                  <a:pt x="637" y="418"/>
                </a:lnTo>
                <a:lnTo>
                  <a:pt x="598" y="412"/>
                </a:lnTo>
                <a:lnTo>
                  <a:pt x="585" y="412"/>
                </a:lnTo>
                <a:lnTo>
                  <a:pt x="566" y="418"/>
                </a:lnTo>
                <a:lnTo>
                  <a:pt x="540" y="425"/>
                </a:lnTo>
                <a:lnTo>
                  <a:pt x="534" y="425"/>
                </a:lnTo>
                <a:lnTo>
                  <a:pt x="521" y="418"/>
                </a:lnTo>
                <a:lnTo>
                  <a:pt x="515" y="412"/>
                </a:lnTo>
                <a:lnTo>
                  <a:pt x="508" y="412"/>
                </a:lnTo>
                <a:lnTo>
                  <a:pt x="495" y="418"/>
                </a:lnTo>
                <a:lnTo>
                  <a:pt x="489" y="418"/>
                </a:lnTo>
                <a:lnTo>
                  <a:pt x="463" y="418"/>
                </a:lnTo>
                <a:lnTo>
                  <a:pt x="438" y="418"/>
                </a:lnTo>
                <a:lnTo>
                  <a:pt x="418" y="425"/>
                </a:lnTo>
                <a:lnTo>
                  <a:pt x="380" y="438"/>
                </a:lnTo>
                <a:lnTo>
                  <a:pt x="367" y="444"/>
                </a:lnTo>
                <a:lnTo>
                  <a:pt x="348" y="450"/>
                </a:lnTo>
                <a:lnTo>
                  <a:pt x="335" y="450"/>
                </a:lnTo>
                <a:lnTo>
                  <a:pt x="322" y="457"/>
                </a:lnTo>
                <a:lnTo>
                  <a:pt x="322" y="470"/>
                </a:lnTo>
                <a:lnTo>
                  <a:pt x="328" y="470"/>
                </a:lnTo>
                <a:lnTo>
                  <a:pt x="348" y="457"/>
                </a:lnTo>
                <a:lnTo>
                  <a:pt x="360" y="457"/>
                </a:lnTo>
                <a:lnTo>
                  <a:pt x="367" y="470"/>
                </a:lnTo>
                <a:lnTo>
                  <a:pt x="373" y="470"/>
                </a:lnTo>
                <a:lnTo>
                  <a:pt x="380" y="457"/>
                </a:lnTo>
                <a:lnTo>
                  <a:pt x="405" y="457"/>
                </a:lnTo>
                <a:lnTo>
                  <a:pt x="405" y="450"/>
                </a:lnTo>
                <a:lnTo>
                  <a:pt x="386" y="457"/>
                </a:lnTo>
                <a:lnTo>
                  <a:pt x="386" y="450"/>
                </a:lnTo>
                <a:lnTo>
                  <a:pt x="399" y="444"/>
                </a:lnTo>
                <a:lnTo>
                  <a:pt x="431" y="438"/>
                </a:lnTo>
                <a:lnTo>
                  <a:pt x="495" y="438"/>
                </a:lnTo>
                <a:lnTo>
                  <a:pt x="540" y="438"/>
                </a:lnTo>
                <a:lnTo>
                  <a:pt x="585" y="450"/>
                </a:lnTo>
                <a:lnTo>
                  <a:pt x="611" y="470"/>
                </a:lnTo>
                <a:lnTo>
                  <a:pt x="592" y="470"/>
                </a:lnTo>
                <a:lnTo>
                  <a:pt x="573" y="457"/>
                </a:lnTo>
                <a:lnTo>
                  <a:pt x="547" y="457"/>
                </a:lnTo>
                <a:lnTo>
                  <a:pt x="528" y="457"/>
                </a:lnTo>
                <a:lnTo>
                  <a:pt x="515" y="450"/>
                </a:lnTo>
                <a:lnTo>
                  <a:pt x="476" y="457"/>
                </a:lnTo>
                <a:lnTo>
                  <a:pt x="438" y="457"/>
                </a:lnTo>
                <a:lnTo>
                  <a:pt x="483" y="457"/>
                </a:lnTo>
                <a:lnTo>
                  <a:pt x="502" y="470"/>
                </a:lnTo>
                <a:lnTo>
                  <a:pt x="534" y="470"/>
                </a:lnTo>
                <a:lnTo>
                  <a:pt x="553" y="470"/>
                </a:lnTo>
                <a:lnTo>
                  <a:pt x="573" y="476"/>
                </a:lnTo>
                <a:lnTo>
                  <a:pt x="598" y="483"/>
                </a:lnTo>
                <a:lnTo>
                  <a:pt x="643" y="489"/>
                </a:lnTo>
                <a:lnTo>
                  <a:pt x="669" y="495"/>
                </a:lnTo>
                <a:lnTo>
                  <a:pt x="701" y="508"/>
                </a:lnTo>
                <a:lnTo>
                  <a:pt x="746" y="528"/>
                </a:lnTo>
                <a:lnTo>
                  <a:pt x="791" y="540"/>
                </a:lnTo>
                <a:lnTo>
                  <a:pt x="843" y="560"/>
                </a:lnTo>
                <a:lnTo>
                  <a:pt x="888" y="566"/>
                </a:lnTo>
                <a:lnTo>
                  <a:pt x="907" y="579"/>
                </a:lnTo>
                <a:lnTo>
                  <a:pt x="939" y="592"/>
                </a:lnTo>
                <a:lnTo>
                  <a:pt x="965" y="605"/>
                </a:lnTo>
                <a:lnTo>
                  <a:pt x="1003" y="605"/>
                </a:lnTo>
                <a:lnTo>
                  <a:pt x="1042" y="611"/>
                </a:lnTo>
                <a:lnTo>
                  <a:pt x="1080" y="618"/>
                </a:lnTo>
                <a:lnTo>
                  <a:pt x="1119" y="618"/>
                </a:lnTo>
                <a:lnTo>
                  <a:pt x="1113" y="605"/>
                </a:lnTo>
                <a:lnTo>
                  <a:pt x="1068" y="598"/>
                </a:lnTo>
                <a:lnTo>
                  <a:pt x="1023" y="598"/>
                </a:lnTo>
                <a:lnTo>
                  <a:pt x="978" y="592"/>
                </a:lnTo>
                <a:lnTo>
                  <a:pt x="952" y="585"/>
                </a:lnTo>
                <a:lnTo>
                  <a:pt x="926" y="566"/>
                </a:lnTo>
                <a:lnTo>
                  <a:pt x="900" y="560"/>
                </a:lnTo>
                <a:lnTo>
                  <a:pt x="875" y="560"/>
                </a:lnTo>
                <a:lnTo>
                  <a:pt x="798" y="534"/>
                </a:lnTo>
                <a:lnTo>
                  <a:pt x="753" y="521"/>
                </a:lnTo>
                <a:lnTo>
                  <a:pt x="830" y="540"/>
                </a:lnTo>
                <a:lnTo>
                  <a:pt x="759" y="515"/>
                </a:lnTo>
                <a:lnTo>
                  <a:pt x="759" y="508"/>
                </a:lnTo>
                <a:lnTo>
                  <a:pt x="772" y="515"/>
                </a:lnTo>
                <a:lnTo>
                  <a:pt x="791" y="521"/>
                </a:lnTo>
                <a:lnTo>
                  <a:pt x="823" y="521"/>
                </a:lnTo>
                <a:lnTo>
                  <a:pt x="823" y="521"/>
                </a:lnTo>
                <a:lnTo>
                  <a:pt x="823" y="515"/>
                </a:lnTo>
                <a:lnTo>
                  <a:pt x="875" y="521"/>
                </a:lnTo>
                <a:lnTo>
                  <a:pt x="913" y="528"/>
                </a:lnTo>
                <a:lnTo>
                  <a:pt x="945" y="534"/>
                </a:lnTo>
                <a:lnTo>
                  <a:pt x="997" y="534"/>
                </a:lnTo>
                <a:lnTo>
                  <a:pt x="1035" y="540"/>
                </a:lnTo>
                <a:lnTo>
                  <a:pt x="1100" y="560"/>
                </a:lnTo>
                <a:lnTo>
                  <a:pt x="1132" y="560"/>
                </a:lnTo>
                <a:lnTo>
                  <a:pt x="1132" y="566"/>
                </a:lnTo>
                <a:lnTo>
                  <a:pt x="1119" y="579"/>
                </a:lnTo>
                <a:lnTo>
                  <a:pt x="1113" y="585"/>
                </a:lnTo>
                <a:lnTo>
                  <a:pt x="1119" y="592"/>
                </a:lnTo>
                <a:lnTo>
                  <a:pt x="1138" y="585"/>
                </a:lnTo>
                <a:lnTo>
                  <a:pt x="1151" y="579"/>
                </a:lnTo>
                <a:lnTo>
                  <a:pt x="1170" y="566"/>
                </a:lnTo>
                <a:lnTo>
                  <a:pt x="1196" y="560"/>
                </a:lnTo>
                <a:lnTo>
                  <a:pt x="1209" y="553"/>
                </a:lnTo>
                <a:lnTo>
                  <a:pt x="1215" y="553"/>
                </a:lnTo>
                <a:lnTo>
                  <a:pt x="1222" y="560"/>
                </a:lnTo>
                <a:lnTo>
                  <a:pt x="1228" y="566"/>
                </a:lnTo>
                <a:lnTo>
                  <a:pt x="1235" y="560"/>
                </a:lnTo>
                <a:lnTo>
                  <a:pt x="1254" y="553"/>
                </a:lnTo>
                <a:lnTo>
                  <a:pt x="1260" y="553"/>
                </a:lnTo>
                <a:lnTo>
                  <a:pt x="1260" y="560"/>
                </a:lnTo>
                <a:lnTo>
                  <a:pt x="1248" y="566"/>
                </a:lnTo>
                <a:lnTo>
                  <a:pt x="1248" y="579"/>
                </a:lnTo>
                <a:lnTo>
                  <a:pt x="1260" y="579"/>
                </a:lnTo>
                <a:lnTo>
                  <a:pt x="1273" y="579"/>
                </a:lnTo>
                <a:lnTo>
                  <a:pt x="1293" y="592"/>
                </a:lnTo>
                <a:lnTo>
                  <a:pt x="1344" y="605"/>
                </a:lnTo>
                <a:lnTo>
                  <a:pt x="1331" y="618"/>
                </a:lnTo>
                <a:lnTo>
                  <a:pt x="1363" y="618"/>
                </a:lnTo>
                <a:lnTo>
                  <a:pt x="1363" y="611"/>
                </a:lnTo>
                <a:lnTo>
                  <a:pt x="1395" y="618"/>
                </a:lnTo>
                <a:lnTo>
                  <a:pt x="1421" y="618"/>
                </a:lnTo>
                <a:lnTo>
                  <a:pt x="1376" y="605"/>
                </a:lnTo>
                <a:lnTo>
                  <a:pt x="1395" y="598"/>
                </a:lnTo>
                <a:lnTo>
                  <a:pt x="1415" y="605"/>
                </a:lnTo>
                <a:lnTo>
                  <a:pt x="1440" y="605"/>
                </a:lnTo>
                <a:lnTo>
                  <a:pt x="1428" y="598"/>
                </a:lnTo>
                <a:lnTo>
                  <a:pt x="1408" y="592"/>
                </a:lnTo>
                <a:lnTo>
                  <a:pt x="1408" y="585"/>
                </a:lnTo>
                <a:lnTo>
                  <a:pt x="1408" y="579"/>
                </a:lnTo>
                <a:lnTo>
                  <a:pt x="1421" y="560"/>
                </a:lnTo>
                <a:lnTo>
                  <a:pt x="1434" y="560"/>
                </a:lnTo>
                <a:lnTo>
                  <a:pt x="1460" y="566"/>
                </a:lnTo>
                <a:lnTo>
                  <a:pt x="1473" y="566"/>
                </a:lnTo>
                <a:lnTo>
                  <a:pt x="1492" y="560"/>
                </a:lnTo>
                <a:lnTo>
                  <a:pt x="1518" y="560"/>
                </a:lnTo>
                <a:lnTo>
                  <a:pt x="1550" y="566"/>
                </a:lnTo>
                <a:lnTo>
                  <a:pt x="1608" y="566"/>
                </a:lnTo>
                <a:lnTo>
                  <a:pt x="1633" y="579"/>
                </a:lnTo>
                <a:lnTo>
                  <a:pt x="1665" y="579"/>
                </a:lnTo>
                <a:lnTo>
                  <a:pt x="1704" y="579"/>
                </a:lnTo>
                <a:lnTo>
                  <a:pt x="1710" y="585"/>
                </a:lnTo>
                <a:lnTo>
                  <a:pt x="1704" y="592"/>
                </a:lnTo>
                <a:lnTo>
                  <a:pt x="1698" y="598"/>
                </a:lnTo>
                <a:lnTo>
                  <a:pt x="1665" y="618"/>
                </a:lnTo>
                <a:lnTo>
                  <a:pt x="1685" y="618"/>
                </a:lnTo>
                <a:lnTo>
                  <a:pt x="1698" y="611"/>
                </a:lnTo>
                <a:lnTo>
                  <a:pt x="1717" y="598"/>
                </a:lnTo>
                <a:lnTo>
                  <a:pt x="1730" y="585"/>
                </a:lnTo>
                <a:lnTo>
                  <a:pt x="1743" y="592"/>
                </a:lnTo>
                <a:lnTo>
                  <a:pt x="1768" y="598"/>
                </a:lnTo>
                <a:lnTo>
                  <a:pt x="1775" y="598"/>
                </a:lnTo>
                <a:lnTo>
                  <a:pt x="1775" y="592"/>
                </a:lnTo>
                <a:lnTo>
                  <a:pt x="1781" y="592"/>
                </a:lnTo>
                <a:lnTo>
                  <a:pt x="1800" y="598"/>
                </a:lnTo>
                <a:lnTo>
                  <a:pt x="1813" y="598"/>
                </a:lnTo>
                <a:lnTo>
                  <a:pt x="1820" y="598"/>
                </a:lnTo>
                <a:lnTo>
                  <a:pt x="1865" y="611"/>
                </a:lnTo>
                <a:lnTo>
                  <a:pt x="1878" y="611"/>
                </a:lnTo>
                <a:lnTo>
                  <a:pt x="1884" y="618"/>
                </a:lnTo>
                <a:lnTo>
                  <a:pt x="1948" y="618"/>
                </a:lnTo>
                <a:lnTo>
                  <a:pt x="1942" y="611"/>
                </a:lnTo>
                <a:lnTo>
                  <a:pt x="1942" y="598"/>
                </a:lnTo>
                <a:lnTo>
                  <a:pt x="1910" y="598"/>
                </a:lnTo>
                <a:lnTo>
                  <a:pt x="1929" y="592"/>
                </a:lnTo>
                <a:lnTo>
                  <a:pt x="5433" y="495"/>
                </a:lnTo>
                <a:lnTo>
                  <a:pt x="1556" y="348"/>
                </a:lnTo>
                <a:lnTo>
                  <a:pt x="1556" y="341"/>
                </a:lnTo>
                <a:lnTo>
                  <a:pt x="1575" y="341"/>
                </a:lnTo>
                <a:lnTo>
                  <a:pt x="1620" y="354"/>
                </a:lnTo>
                <a:lnTo>
                  <a:pt x="1646" y="380"/>
                </a:lnTo>
                <a:lnTo>
                  <a:pt x="1633" y="380"/>
                </a:lnTo>
                <a:lnTo>
                  <a:pt x="1556" y="348"/>
                </a:lnTo>
                <a:lnTo>
                  <a:pt x="5433" y="495"/>
                </a:lnTo>
                <a:lnTo>
                  <a:pt x="714" y="450"/>
                </a:lnTo>
                <a:lnTo>
                  <a:pt x="733" y="457"/>
                </a:lnTo>
                <a:lnTo>
                  <a:pt x="727" y="470"/>
                </a:lnTo>
                <a:lnTo>
                  <a:pt x="714" y="470"/>
                </a:lnTo>
                <a:lnTo>
                  <a:pt x="708" y="450"/>
                </a:lnTo>
                <a:lnTo>
                  <a:pt x="708" y="444"/>
                </a:lnTo>
                <a:lnTo>
                  <a:pt x="714" y="450"/>
                </a:lnTo>
                <a:lnTo>
                  <a:pt x="5433" y="495"/>
                </a:lnTo>
                <a:lnTo>
                  <a:pt x="746" y="489"/>
                </a:lnTo>
                <a:lnTo>
                  <a:pt x="708" y="483"/>
                </a:lnTo>
                <a:lnTo>
                  <a:pt x="682" y="476"/>
                </a:lnTo>
                <a:lnTo>
                  <a:pt x="656" y="476"/>
                </a:lnTo>
                <a:lnTo>
                  <a:pt x="650" y="470"/>
                </a:lnTo>
                <a:lnTo>
                  <a:pt x="650" y="457"/>
                </a:lnTo>
                <a:lnTo>
                  <a:pt x="643" y="450"/>
                </a:lnTo>
                <a:lnTo>
                  <a:pt x="630" y="444"/>
                </a:lnTo>
                <a:lnTo>
                  <a:pt x="624" y="438"/>
                </a:lnTo>
                <a:lnTo>
                  <a:pt x="637" y="438"/>
                </a:lnTo>
                <a:lnTo>
                  <a:pt x="643" y="438"/>
                </a:lnTo>
                <a:lnTo>
                  <a:pt x="656" y="444"/>
                </a:lnTo>
                <a:lnTo>
                  <a:pt x="688" y="450"/>
                </a:lnTo>
                <a:lnTo>
                  <a:pt x="720" y="476"/>
                </a:lnTo>
                <a:lnTo>
                  <a:pt x="746" y="489"/>
                </a:lnTo>
                <a:lnTo>
                  <a:pt x="5433" y="495"/>
                </a:lnTo>
                <a:lnTo>
                  <a:pt x="907" y="521"/>
                </a:lnTo>
                <a:lnTo>
                  <a:pt x="855" y="508"/>
                </a:lnTo>
                <a:lnTo>
                  <a:pt x="843" y="508"/>
                </a:lnTo>
                <a:lnTo>
                  <a:pt x="823" y="502"/>
                </a:lnTo>
                <a:lnTo>
                  <a:pt x="804" y="502"/>
                </a:lnTo>
                <a:lnTo>
                  <a:pt x="791" y="489"/>
                </a:lnTo>
                <a:lnTo>
                  <a:pt x="759" y="483"/>
                </a:lnTo>
                <a:lnTo>
                  <a:pt x="746" y="476"/>
                </a:lnTo>
                <a:lnTo>
                  <a:pt x="740" y="470"/>
                </a:lnTo>
                <a:lnTo>
                  <a:pt x="746" y="470"/>
                </a:lnTo>
                <a:lnTo>
                  <a:pt x="772" y="457"/>
                </a:lnTo>
                <a:lnTo>
                  <a:pt x="785" y="457"/>
                </a:lnTo>
                <a:lnTo>
                  <a:pt x="798" y="470"/>
                </a:lnTo>
                <a:lnTo>
                  <a:pt x="810" y="476"/>
                </a:lnTo>
                <a:lnTo>
                  <a:pt x="836" y="476"/>
                </a:lnTo>
                <a:lnTo>
                  <a:pt x="855" y="476"/>
                </a:lnTo>
                <a:lnTo>
                  <a:pt x="862" y="483"/>
                </a:lnTo>
                <a:lnTo>
                  <a:pt x="888" y="495"/>
                </a:lnTo>
                <a:lnTo>
                  <a:pt x="907" y="502"/>
                </a:lnTo>
                <a:lnTo>
                  <a:pt x="920" y="508"/>
                </a:lnTo>
                <a:lnTo>
                  <a:pt x="913" y="515"/>
                </a:lnTo>
                <a:lnTo>
                  <a:pt x="907" y="521"/>
                </a:lnTo>
                <a:lnTo>
                  <a:pt x="5433" y="495"/>
                </a:lnTo>
                <a:lnTo>
                  <a:pt x="1241" y="547"/>
                </a:lnTo>
                <a:lnTo>
                  <a:pt x="1222" y="540"/>
                </a:lnTo>
                <a:lnTo>
                  <a:pt x="1209" y="540"/>
                </a:lnTo>
                <a:lnTo>
                  <a:pt x="1203" y="534"/>
                </a:lnTo>
                <a:lnTo>
                  <a:pt x="1196" y="534"/>
                </a:lnTo>
                <a:lnTo>
                  <a:pt x="1196" y="540"/>
                </a:lnTo>
                <a:lnTo>
                  <a:pt x="1170" y="540"/>
                </a:lnTo>
                <a:lnTo>
                  <a:pt x="1170" y="534"/>
                </a:lnTo>
                <a:lnTo>
                  <a:pt x="1170" y="521"/>
                </a:lnTo>
                <a:lnTo>
                  <a:pt x="1170" y="521"/>
                </a:lnTo>
                <a:lnTo>
                  <a:pt x="1164" y="521"/>
                </a:lnTo>
                <a:lnTo>
                  <a:pt x="1145" y="515"/>
                </a:lnTo>
                <a:lnTo>
                  <a:pt x="1100" y="508"/>
                </a:lnTo>
                <a:lnTo>
                  <a:pt x="1068" y="508"/>
                </a:lnTo>
                <a:lnTo>
                  <a:pt x="1042" y="508"/>
                </a:lnTo>
                <a:lnTo>
                  <a:pt x="1003" y="502"/>
                </a:lnTo>
                <a:lnTo>
                  <a:pt x="965" y="489"/>
                </a:lnTo>
                <a:lnTo>
                  <a:pt x="952" y="483"/>
                </a:lnTo>
                <a:lnTo>
                  <a:pt x="939" y="476"/>
                </a:lnTo>
                <a:lnTo>
                  <a:pt x="907" y="457"/>
                </a:lnTo>
                <a:lnTo>
                  <a:pt x="881" y="450"/>
                </a:lnTo>
                <a:lnTo>
                  <a:pt x="843" y="438"/>
                </a:lnTo>
                <a:lnTo>
                  <a:pt x="798" y="425"/>
                </a:lnTo>
                <a:lnTo>
                  <a:pt x="778" y="418"/>
                </a:lnTo>
                <a:lnTo>
                  <a:pt x="720" y="393"/>
                </a:lnTo>
                <a:lnTo>
                  <a:pt x="688" y="373"/>
                </a:lnTo>
                <a:lnTo>
                  <a:pt x="669" y="354"/>
                </a:lnTo>
                <a:lnTo>
                  <a:pt x="669" y="348"/>
                </a:lnTo>
                <a:lnTo>
                  <a:pt x="669" y="341"/>
                </a:lnTo>
                <a:lnTo>
                  <a:pt x="675" y="341"/>
                </a:lnTo>
                <a:lnTo>
                  <a:pt x="682" y="354"/>
                </a:lnTo>
                <a:lnTo>
                  <a:pt x="688" y="354"/>
                </a:lnTo>
                <a:lnTo>
                  <a:pt x="695" y="354"/>
                </a:lnTo>
                <a:lnTo>
                  <a:pt x="701" y="348"/>
                </a:lnTo>
                <a:lnTo>
                  <a:pt x="733" y="354"/>
                </a:lnTo>
                <a:lnTo>
                  <a:pt x="817" y="380"/>
                </a:lnTo>
                <a:lnTo>
                  <a:pt x="855" y="386"/>
                </a:lnTo>
                <a:lnTo>
                  <a:pt x="907" y="399"/>
                </a:lnTo>
                <a:lnTo>
                  <a:pt x="939" y="412"/>
                </a:lnTo>
                <a:lnTo>
                  <a:pt x="952" y="418"/>
                </a:lnTo>
                <a:lnTo>
                  <a:pt x="990" y="438"/>
                </a:lnTo>
                <a:lnTo>
                  <a:pt x="1132" y="495"/>
                </a:lnTo>
                <a:lnTo>
                  <a:pt x="1248" y="534"/>
                </a:lnTo>
                <a:lnTo>
                  <a:pt x="1248" y="540"/>
                </a:lnTo>
                <a:lnTo>
                  <a:pt x="1241" y="547"/>
                </a:lnTo>
                <a:lnTo>
                  <a:pt x="5433" y="495"/>
                </a:lnTo>
                <a:lnTo>
                  <a:pt x="1350" y="598"/>
                </a:lnTo>
                <a:lnTo>
                  <a:pt x="1312" y="585"/>
                </a:lnTo>
                <a:lnTo>
                  <a:pt x="1299" y="579"/>
                </a:lnTo>
                <a:lnTo>
                  <a:pt x="1273" y="560"/>
                </a:lnTo>
                <a:lnTo>
                  <a:pt x="1273" y="553"/>
                </a:lnTo>
                <a:lnTo>
                  <a:pt x="1286" y="553"/>
                </a:lnTo>
                <a:lnTo>
                  <a:pt x="1305" y="560"/>
                </a:lnTo>
                <a:lnTo>
                  <a:pt x="1318" y="560"/>
                </a:lnTo>
                <a:lnTo>
                  <a:pt x="1331" y="566"/>
                </a:lnTo>
                <a:lnTo>
                  <a:pt x="1357" y="585"/>
                </a:lnTo>
                <a:lnTo>
                  <a:pt x="1350" y="598"/>
                </a:lnTo>
                <a:lnTo>
                  <a:pt x="5433" y="495"/>
                </a:lnTo>
                <a:lnTo>
                  <a:pt x="1370" y="566"/>
                </a:lnTo>
                <a:lnTo>
                  <a:pt x="1357" y="566"/>
                </a:lnTo>
                <a:lnTo>
                  <a:pt x="1357" y="560"/>
                </a:lnTo>
                <a:lnTo>
                  <a:pt x="1363" y="560"/>
                </a:lnTo>
                <a:lnTo>
                  <a:pt x="1376" y="560"/>
                </a:lnTo>
                <a:lnTo>
                  <a:pt x="1370" y="566"/>
                </a:lnTo>
                <a:lnTo>
                  <a:pt x="5433" y="495"/>
                </a:lnTo>
                <a:lnTo>
                  <a:pt x="1659" y="560"/>
                </a:lnTo>
                <a:lnTo>
                  <a:pt x="1633" y="560"/>
                </a:lnTo>
                <a:lnTo>
                  <a:pt x="1601" y="553"/>
                </a:lnTo>
                <a:lnTo>
                  <a:pt x="1569" y="553"/>
                </a:lnTo>
                <a:lnTo>
                  <a:pt x="1543" y="553"/>
                </a:lnTo>
                <a:lnTo>
                  <a:pt x="1518" y="547"/>
                </a:lnTo>
                <a:lnTo>
                  <a:pt x="1492" y="553"/>
                </a:lnTo>
                <a:lnTo>
                  <a:pt x="1453" y="553"/>
                </a:lnTo>
                <a:lnTo>
                  <a:pt x="1434" y="547"/>
                </a:lnTo>
                <a:lnTo>
                  <a:pt x="1440" y="540"/>
                </a:lnTo>
                <a:lnTo>
                  <a:pt x="1453" y="521"/>
                </a:lnTo>
                <a:lnTo>
                  <a:pt x="1460" y="521"/>
                </a:lnTo>
                <a:lnTo>
                  <a:pt x="1466" y="521"/>
                </a:lnTo>
                <a:lnTo>
                  <a:pt x="1492" y="521"/>
                </a:lnTo>
                <a:lnTo>
                  <a:pt x="1479" y="515"/>
                </a:lnTo>
                <a:lnTo>
                  <a:pt x="1473" y="508"/>
                </a:lnTo>
                <a:lnTo>
                  <a:pt x="1479" y="502"/>
                </a:lnTo>
                <a:lnTo>
                  <a:pt x="1498" y="495"/>
                </a:lnTo>
                <a:lnTo>
                  <a:pt x="1511" y="495"/>
                </a:lnTo>
                <a:lnTo>
                  <a:pt x="1543" y="508"/>
                </a:lnTo>
                <a:lnTo>
                  <a:pt x="1582" y="521"/>
                </a:lnTo>
                <a:lnTo>
                  <a:pt x="1633" y="534"/>
                </a:lnTo>
                <a:lnTo>
                  <a:pt x="1678" y="560"/>
                </a:lnTo>
                <a:lnTo>
                  <a:pt x="1659" y="560"/>
                </a:lnTo>
                <a:lnTo>
                  <a:pt x="5433" y="495"/>
                </a:lnTo>
                <a:lnTo>
                  <a:pt x="444" y="84"/>
                </a:lnTo>
                <a:lnTo>
                  <a:pt x="444" y="78"/>
                </a:lnTo>
                <a:lnTo>
                  <a:pt x="438" y="84"/>
                </a:lnTo>
                <a:lnTo>
                  <a:pt x="431" y="90"/>
                </a:lnTo>
                <a:lnTo>
                  <a:pt x="438" y="90"/>
                </a:lnTo>
                <a:lnTo>
                  <a:pt x="444" y="84"/>
                </a:lnTo>
                <a:lnTo>
                  <a:pt x="5433" y="495"/>
                </a:lnTo>
                <a:lnTo>
                  <a:pt x="296" y="39"/>
                </a:lnTo>
                <a:lnTo>
                  <a:pt x="315" y="39"/>
                </a:lnTo>
                <a:lnTo>
                  <a:pt x="322" y="39"/>
                </a:lnTo>
                <a:lnTo>
                  <a:pt x="328" y="39"/>
                </a:lnTo>
                <a:lnTo>
                  <a:pt x="322" y="39"/>
                </a:lnTo>
                <a:lnTo>
                  <a:pt x="309" y="39"/>
                </a:lnTo>
                <a:lnTo>
                  <a:pt x="296" y="39"/>
                </a:lnTo>
                <a:lnTo>
                  <a:pt x="290" y="39"/>
                </a:lnTo>
                <a:lnTo>
                  <a:pt x="296" y="39"/>
                </a:lnTo>
                <a:lnTo>
                  <a:pt x="5433" y="495"/>
                </a:lnTo>
                <a:lnTo>
                  <a:pt x="380" y="380"/>
                </a:lnTo>
                <a:lnTo>
                  <a:pt x="386" y="386"/>
                </a:lnTo>
                <a:lnTo>
                  <a:pt x="399" y="380"/>
                </a:lnTo>
                <a:lnTo>
                  <a:pt x="386" y="380"/>
                </a:lnTo>
                <a:lnTo>
                  <a:pt x="380" y="380"/>
                </a:lnTo>
                <a:lnTo>
                  <a:pt x="5433" y="495"/>
                </a:lnTo>
                <a:lnTo>
                  <a:pt x="2527" y="328"/>
                </a:lnTo>
                <a:lnTo>
                  <a:pt x="2559" y="315"/>
                </a:lnTo>
                <a:lnTo>
                  <a:pt x="2572" y="315"/>
                </a:lnTo>
                <a:lnTo>
                  <a:pt x="2578" y="315"/>
                </a:lnTo>
                <a:lnTo>
                  <a:pt x="2585" y="309"/>
                </a:lnTo>
                <a:lnTo>
                  <a:pt x="2598" y="309"/>
                </a:lnTo>
                <a:lnTo>
                  <a:pt x="2610" y="309"/>
                </a:lnTo>
                <a:lnTo>
                  <a:pt x="2610" y="303"/>
                </a:lnTo>
                <a:lnTo>
                  <a:pt x="2604" y="303"/>
                </a:lnTo>
                <a:lnTo>
                  <a:pt x="2559" y="309"/>
                </a:lnTo>
                <a:lnTo>
                  <a:pt x="2546" y="309"/>
                </a:lnTo>
                <a:lnTo>
                  <a:pt x="2527" y="315"/>
                </a:lnTo>
                <a:lnTo>
                  <a:pt x="2482" y="328"/>
                </a:lnTo>
                <a:lnTo>
                  <a:pt x="2418" y="341"/>
                </a:lnTo>
                <a:lnTo>
                  <a:pt x="2385" y="341"/>
                </a:lnTo>
                <a:lnTo>
                  <a:pt x="2360" y="341"/>
                </a:lnTo>
                <a:lnTo>
                  <a:pt x="2347" y="354"/>
                </a:lnTo>
                <a:lnTo>
                  <a:pt x="2328" y="354"/>
                </a:lnTo>
                <a:lnTo>
                  <a:pt x="2295" y="367"/>
                </a:lnTo>
                <a:lnTo>
                  <a:pt x="2283" y="367"/>
                </a:lnTo>
                <a:lnTo>
                  <a:pt x="2276" y="367"/>
                </a:lnTo>
                <a:lnTo>
                  <a:pt x="2270" y="373"/>
                </a:lnTo>
                <a:lnTo>
                  <a:pt x="2270" y="380"/>
                </a:lnTo>
                <a:lnTo>
                  <a:pt x="2283" y="380"/>
                </a:lnTo>
                <a:lnTo>
                  <a:pt x="2295" y="380"/>
                </a:lnTo>
                <a:lnTo>
                  <a:pt x="2302" y="380"/>
                </a:lnTo>
                <a:lnTo>
                  <a:pt x="2321" y="373"/>
                </a:lnTo>
                <a:lnTo>
                  <a:pt x="2340" y="373"/>
                </a:lnTo>
                <a:lnTo>
                  <a:pt x="2366" y="354"/>
                </a:lnTo>
                <a:lnTo>
                  <a:pt x="2373" y="354"/>
                </a:lnTo>
                <a:lnTo>
                  <a:pt x="2379" y="354"/>
                </a:lnTo>
                <a:lnTo>
                  <a:pt x="2424" y="354"/>
                </a:lnTo>
                <a:lnTo>
                  <a:pt x="2437" y="348"/>
                </a:lnTo>
                <a:lnTo>
                  <a:pt x="2450" y="341"/>
                </a:lnTo>
                <a:lnTo>
                  <a:pt x="2475" y="335"/>
                </a:lnTo>
                <a:lnTo>
                  <a:pt x="2527" y="328"/>
                </a:lnTo>
                <a:lnTo>
                  <a:pt x="5433" y="495"/>
                </a:lnTo>
                <a:lnTo>
                  <a:pt x="2302" y="341"/>
                </a:lnTo>
                <a:lnTo>
                  <a:pt x="2295" y="335"/>
                </a:lnTo>
                <a:lnTo>
                  <a:pt x="2283" y="328"/>
                </a:lnTo>
                <a:lnTo>
                  <a:pt x="2289" y="335"/>
                </a:lnTo>
                <a:lnTo>
                  <a:pt x="2302" y="341"/>
                </a:lnTo>
                <a:lnTo>
                  <a:pt x="5433" y="495"/>
                </a:lnTo>
                <a:lnTo>
                  <a:pt x="2347" y="335"/>
                </a:lnTo>
                <a:lnTo>
                  <a:pt x="2328" y="335"/>
                </a:lnTo>
                <a:lnTo>
                  <a:pt x="2328" y="341"/>
                </a:lnTo>
                <a:lnTo>
                  <a:pt x="2340" y="341"/>
                </a:lnTo>
                <a:lnTo>
                  <a:pt x="2347" y="335"/>
                </a:lnTo>
                <a:lnTo>
                  <a:pt x="5433" y="495"/>
                </a:lnTo>
                <a:lnTo>
                  <a:pt x="3099" y="303"/>
                </a:lnTo>
                <a:lnTo>
                  <a:pt x="3118" y="309"/>
                </a:lnTo>
                <a:lnTo>
                  <a:pt x="3144" y="315"/>
                </a:lnTo>
                <a:lnTo>
                  <a:pt x="3183" y="335"/>
                </a:lnTo>
                <a:lnTo>
                  <a:pt x="3189" y="335"/>
                </a:lnTo>
                <a:lnTo>
                  <a:pt x="3195" y="341"/>
                </a:lnTo>
                <a:lnTo>
                  <a:pt x="3202" y="348"/>
                </a:lnTo>
                <a:lnTo>
                  <a:pt x="3163" y="380"/>
                </a:lnTo>
                <a:lnTo>
                  <a:pt x="3150" y="380"/>
                </a:lnTo>
                <a:lnTo>
                  <a:pt x="3144" y="386"/>
                </a:lnTo>
                <a:lnTo>
                  <a:pt x="3150" y="393"/>
                </a:lnTo>
                <a:lnTo>
                  <a:pt x="3144" y="393"/>
                </a:lnTo>
                <a:lnTo>
                  <a:pt x="3150" y="393"/>
                </a:lnTo>
                <a:lnTo>
                  <a:pt x="3189" y="380"/>
                </a:lnTo>
                <a:lnTo>
                  <a:pt x="3195" y="373"/>
                </a:lnTo>
                <a:lnTo>
                  <a:pt x="3208" y="367"/>
                </a:lnTo>
                <a:lnTo>
                  <a:pt x="3215" y="367"/>
                </a:lnTo>
                <a:lnTo>
                  <a:pt x="3234" y="373"/>
                </a:lnTo>
                <a:lnTo>
                  <a:pt x="3247" y="380"/>
                </a:lnTo>
                <a:lnTo>
                  <a:pt x="3253" y="380"/>
                </a:lnTo>
                <a:lnTo>
                  <a:pt x="3253" y="373"/>
                </a:lnTo>
                <a:lnTo>
                  <a:pt x="3247" y="367"/>
                </a:lnTo>
                <a:lnTo>
                  <a:pt x="3247" y="341"/>
                </a:lnTo>
                <a:lnTo>
                  <a:pt x="3234" y="341"/>
                </a:lnTo>
                <a:lnTo>
                  <a:pt x="3228" y="348"/>
                </a:lnTo>
                <a:lnTo>
                  <a:pt x="3228" y="341"/>
                </a:lnTo>
                <a:lnTo>
                  <a:pt x="3215" y="341"/>
                </a:lnTo>
                <a:lnTo>
                  <a:pt x="3202" y="328"/>
                </a:lnTo>
                <a:lnTo>
                  <a:pt x="3189" y="322"/>
                </a:lnTo>
                <a:lnTo>
                  <a:pt x="3183" y="322"/>
                </a:lnTo>
                <a:lnTo>
                  <a:pt x="3183" y="315"/>
                </a:lnTo>
                <a:lnTo>
                  <a:pt x="3163" y="309"/>
                </a:lnTo>
                <a:lnTo>
                  <a:pt x="3131" y="309"/>
                </a:lnTo>
                <a:lnTo>
                  <a:pt x="3118" y="303"/>
                </a:lnTo>
                <a:lnTo>
                  <a:pt x="3105" y="296"/>
                </a:lnTo>
                <a:lnTo>
                  <a:pt x="3099" y="303"/>
                </a:lnTo>
                <a:lnTo>
                  <a:pt x="5433" y="495"/>
                </a:lnTo>
                <a:lnTo>
                  <a:pt x="2520" y="399"/>
                </a:lnTo>
                <a:lnTo>
                  <a:pt x="2565" y="393"/>
                </a:lnTo>
                <a:lnTo>
                  <a:pt x="2604" y="386"/>
                </a:lnTo>
                <a:lnTo>
                  <a:pt x="2643" y="380"/>
                </a:lnTo>
                <a:lnTo>
                  <a:pt x="2662" y="373"/>
                </a:lnTo>
                <a:lnTo>
                  <a:pt x="2681" y="367"/>
                </a:lnTo>
                <a:lnTo>
                  <a:pt x="2694" y="354"/>
                </a:lnTo>
                <a:lnTo>
                  <a:pt x="2726" y="354"/>
                </a:lnTo>
                <a:lnTo>
                  <a:pt x="2758" y="348"/>
                </a:lnTo>
                <a:lnTo>
                  <a:pt x="2784" y="341"/>
                </a:lnTo>
                <a:lnTo>
                  <a:pt x="2790" y="341"/>
                </a:lnTo>
                <a:lnTo>
                  <a:pt x="2784" y="335"/>
                </a:lnTo>
                <a:lnTo>
                  <a:pt x="2707" y="348"/>
                </a:lnTo>
                <a:lnTo>
                  <a:pt x="2662" y="367"/>
                </a:lnTo>
                <a:lnTo>
                  <a:pt x="2630" y="373"/>
                </a:lnTo>
                <a:lnTo>
                  <a:pt x="2578" y="380"/>
                </a:lnTo>
                <a:lnTo>
                  <a:pt x="2546" y="386"/>
                </a:lnTo>
                <a:lnTo>
                  <a:pt x="2495" y="399"/>
                </a:lnTo>
                <a:lnTo>
                  <a:pt x="2520" y="399"/>
                </a:lnTo>
                <a:lnTo>
                  <a:pt x="5433" y="495"/>
                </a:lnTo>
                <a:lnTo>
                  <a:pt x="3015" y="386"/>
                </a:lnTo>
                <a:lnTo>
                  <a:pt x="3067" y="399"/>
                </a:lnTo>
                <a:lnTo>
                  <a:pt x="3067" y="393"/>
                </a:lnTo>
                <a:lnTo>
                  <a:pt x="3041" y="386"/>
                </a:lnTo>
                <a:lnTo>
                  <a:pt x="2990" y="367"/>
                </a:lnTo>
                <a:lnTo>
                  <a:pt x="2964" y="354"/>
                </a:lnTo>
                <a:lnTo>
                  <a:pt x="2951" y="354"/>
                </a:lnTo>
                <a:lnTo>
                  <a:pt x="2951" y="348"/>
                </a:lnTo>
                <a:lnTo>
                  <a:pt x="2970" y="328"/>
                </a:lnTo>
                <a:lnTo>
                  <a:pt x="3003" y="315"/>
                </a:lnTo>
                <a:lnTo>
                  <a:pt x="3060" y="303"/>
                </a:lnTo>
                <a:lnTo>
                  <a:pt x="3080" y="303"/>
                </a:lnTo>
                <a:lnTo>
                  <a:pt x="3080" y="296"/>
                </a:lnTo>
                <a:lnTo>
                  <a:pt x="3080" y="290"/>
                </a:lnTo>
                <a:lnTo>
                  <a:pt x="3086" y="290"/>
                </a:lnTo>
                <a:lnTo>
                  <a:pt x="3099" y="283"/>
                </a:lnTo>
                <a:lnTo>
                  <a:pt x="3086" y="283"/>
                </a:lnTo>
                <a:lnTo>
                  <a:pt x="3067" y="290"/>
                </a:lnTo>
                <a:lnTo>
                  <a:pt x="3028" y="303"/>
                </a:lnTo>
                <a:lnTo>
                  <a:pt x="2951" y="322"/>
                </a:lnTo>
                <a:lnTo>
                  <a:pt x="2906" y="341"/>
                </a:lnTo>
                <a:lnTo>
                  <a:pt x="2835" y="380"/>
                </a:lnTo>
                <a:lnTo>
                  <a:pt x="2758" y="412"/>
                </a:lnTo>
                <a:lnTo>
                  <a:pt x="2655" y="438"/>
                </a:lnTo>
                <a:lnTo>
                  <a:pt x="2565" y="450"/>
                </a:lnTo>
                <a:lnTo>
                  <a:pt x="2553" y="450"/>
                </a:lnTo>
                <a:lnTo>
                  <a:pt x="2527" y="457"/>
                </a:lnTo>
                <a:lnTo>
                  <a:pt x="2508" y="470"/>
                </a:lnTo>
                <a:lnTo>
                  <a:pt x="2495" y="470"/>
                </a:lnTo>
                <a:lnTo>
                  <a:pt x="2469" y="450"/>
                </a:lnTo>
                <a:lnTo>
                  <a:pt x="2463" y="450"/>
                </a:lnTo>
                <a:lnTo>
                  <a:pt x="2469" y="457"/>
                </a:lnTo>
                <a:lnTo>
                  <a:pt x="2469" y="470"/>
                </a:lnTo>
                <a:lnTo>
                  <a:pt x="2463" y="470"/>
                </a:lnTo>
                <a:lnTo>
                  <a:pt x="2418" y="470"/>
                </a:lnTo>
                <a:lnTo>
                  <a:pt x="2373" y="457"/>
                </a:lnTo>
                <a:lnTo>
                  <a:pt x="2321" y="457"/>
                </a:lnTo>
                <a:lnTo>
                  <a:pt x="2283" y="444"/>
                </a:lnTo>
                <a:lnTo>
                  <a:pt x="2218" y="431"/>
                </a:lnTo>
                <a:lnTo>
                  <a:pt x="2135" y="412"/>
                </a:lnTo>
                <a:lnTo>
                  <a:pt x="2141" y="418"/>
                </a:lnTo>
                <a:lnTo>
                  <a:pt x="2167" y="431"/>
                </a:lnTo>
                <a:lnTo>
                  <a:pt x="2199" y="438"/>
                </a:lnTo>
                <a:lnTo>
                  <a:pt x="2212" y="431"/>
                </a:lnTo>
                <a:lnTo>
                  <a:pt x="2231" y="438"/>
                </a:lnTo>
                <a:lnTo>
                  <a:pt x="2238" y="438"/>
                </a:lnTo>
                <a:lnTo>
                  <a:pt x="2238" y="444"/>
                </a:lnTo>
                <a:lnTo>
                  <a:pt x="2238" y="450"/>
                </a:lnTo>
                <a:lnTo>
                  <a:pt x="2231" y="450"/>
                </a:lnTo>
                <a:lnTo>
                  <a:pt x="2212" y="444"/>
                </a:lnTo>
                <a:lnTo>
                  <a:pt x="2180" y="438"/>
                </a:lnTo>
                <a:lnTo>
                  <a:pt x="2141" y="431"/>
                </a:lnTo>
                <a:lnTo>
                  <a:pt x="2180" y="450"/>
                </a:lnTo>
                <a:lnTo>
                  <a:pt x="2096" y="457"/>
                </a:lnTo>
                <a:lnTo>
                  <a:pt x="2058" y="457"/>
                </a:lnTo>
                <a:lnTo>
                  <a:pt x="2019" y="450"/>
                </a:lnTo>
                <a:lnTo>
                  <a:pt x="2013" y="450"/>
                </a:lnTo>
                <a:lnTo>
                  <a:pt x="1993" y="450"/>
                </a:lnTo>
                <a:lnTo>
                  <a:pt x="1968" y="450"/>
                </a:lnTo>
                <a:lnTo>
                  <a:pt x="1942" y="438"/>
                </a:lnTo>
                <a:lnTo>
                  <a:pt x="1923" y="438"/>
                </a:lnTo>
                <a:lnTo>
                  <a:pt x="1903" y="431"/>
                </a:lnTo>
                <a:lnTo>
                  <a:pt x="1878" y="418"/>
                </a:lnTo>
                <a:lnTo>
                  <a:pt x="1865" y="418"/>
                </a:lnTo>
                <a:lnTo>
                  <a:pt x="1865" y="425"/>
                </a:lnTo>
                <a:lnTo>
                  <a:pt x="1865" y="438"/>
                </a:lnTo>
                <a:lnTo>
                  <a:pt x="1884" y="450"/>
                </a:lnTo>
                <a:lnTo>
                  <a:pt x="1916" y="457"/>
                </a:lnTo>
                <a:lnTo>
                  <a:pt x="1961" y="470"/>
                </a:lnTo>
                <a:lnTo>
                  <a:pt x="1993" y="470"/>
                </a:lnTo>
                <a:lnTo>
                  <a:pt x="2006" y="470"/>
                </a:lnTo>
                <a:lnTo>
                  <a:pt x="2032" y="476"/>
                </a:lnTo>
                <a:lnTo>
                  <a:pt x="2058" y="476"/>
                </a:lnTo>
                <a:lnTo>
                  <a:pt x="2083" y="483"/>
                </a:lnTo>
                <a:lnTo>
                  <a:pt x="2109" y="476"/>
                </a:lnTo>
                <a:lnTo>
                  <a:pt x="2135" y="476"/>
                </a:lnTo>
                <a:lnTo>
                  <a:pt x="2180" y="470"/>
                </a:lnTo>
                <a:lnTo>
                  <a:pt x="2225" y="470"/>
                </a:lnTo>
                <a:lnTo>
                  <a:pt x="2238" y="476"/>
                </a:lnTo>
                <a:lnTo>
                  <a:pt x="2257" y="483"/>
                </a:lnTo>
                <a:lnTo>
                  <a:pt x="2283" y="489"/>
                </a:lnTo>
                <a:lnTo>
                  <a:pt x="2315" y="495"/>
                </a:lnTo>
                <a:lnTo>
                  <a:pt x="2321" y="489"/>
                </a:lnTo>
                <a:lnTo>
                  <a:pt x="2334" y="495"/>
                </a:lnTo>
                <a:lnTo>
                  <a:pt x="2360" y="508"/>
                </a:lnTo>
                <a:lnTo>
                  <a:pt x="2360" y="489"/>
                </a:lnTo>
                <a:lnTo>
                  <a:pt x="2366" y="489"/>
                </a:lnTo>
                <a:lnTo>
                  <a:pt x="2385" y="489"/>
                </a:lnTo>
                <a:lnTo>
                  <a:pt x="2405" y="495"/>
                </a:lnTo>
                <a:lnTo>
                  <a:pt x="2405" y="489"/>
                </a:lnTo>
                <a:lnTo>
                  <a:pt x="2424" y="489"/>
                </a:lnTo>
                <a:lnTo>
                  <a:pt x="2437" y="489"/>
                </a:lnTo>
                <a:lnTo>
                  <a:pt x="2450" y="495"/>
                </a:lnTo>
                <a:lnTo>
                  <a:pt x="2469" y="502"/>
                </a:lnTo>
                <a:lnTo>
                  <a:pt x="2456" y="489"/>
                </a:lnTo>
                <a:lnTo>
                  <a:pt x="2482" y="483"/>
                </a:lnTo>
                <a:lnTo>
                  <a:pt x="2488" y="489"/>
                </a:lnTo>
                <a:lnTo>
                  <a:pt x="2520" y="495"/>
                </a:lnTo>
                <a:lnTo>
                  <a:pt x="2546" y="508"/>
                </a:lnTo>
                <a:lnTo>
                  <a:pt x="2565" y="515"/>
                </a:lnTo>
                <a:lnTo>
                  <a:pt x="2578" y="521"/>
                </a:lnTo>
                <a:lnTo>
                  <a:pt x="2598" y="528"/>
                </a:lnTo>
                <a:lnTo>
                  <a:pt x="2623" y="534"/>
                </a:lnTo>
                <a:lnTo>
                  <a:pt x="2630" y="540"/>
                </a:lnTo>
                <a:lnTo>
                  <a:pt x="2636" y="540"/>
                </a:lnTo>
                <a:lnTo>
                  <a:pt x="2623" y="521"/>
                </a:lnTo>
                <a:lnTo>
                  <a:pt x="2604" y="515"/>
                </a:lnTo>
                <a:lnTo>
                  <a:pt x="2578" y="502"/>
                </a:lnTo>
                <a:lnTo>
                  <a:pt x="2546" y="483"/>
                </a:lnTo>
                <a:lnTo>
                  <a:pt x="2630" y="457"/>
                </a:lnTo>
                <a:lnTo>
                  <a:pt x="2675" y="450"/>
                </a:lnTo>
                <a:lnTo>
                  <a:pt x="2700" y="450"/>
                </a:lnTo>
                <a:lnTo>
                  <a:pt x="2733" y="431"/>
                </a:lnTo>
                <a:lnTo>
                  <a:pt x="2745" y="431"/>
                </a:lnTo>
                <a:lnTo>
                  <a:pt x="2771" y="438"/>
                </a:lnTo>
                <a:lnTo>
                  <a:pt x="2816" y="444"/>
                </a:lnTo>
                <a:lnTo>
                  <a:pt x="2784" y="431"/>
                </a:lnTo>
                <a:lnTo>
                  <a:pt x="2771" y="425"/>
                </a:lnTo>
                <a:lnTo>
                  <a:pt x="2765" y="425"/>
                </a:lnTo>
                <a:lnTo>
                  <a:pt x="2771" y="418"/>
                </a:lnTo>
                <a:lnTo>
                  <a:pt x="2887" y="373"/>
                </a:lnTo>
                <a:lnTo>
                  <a:pt x="2919" y="367"/>
                </a:lnTo>
                <a:lnTo>
                  <a:pt x="2964" y="373"/>
                </a:lnTo>
                <a:lnTo>
                  <a:pt x="3015" y="386"/>
                </a:lnTo>
                <a:lnTo>
                  <a:pt x="5433" y="495"/>
                </a:lnTo>
                <a:lnTo>
                  <a:pt x="2283" y="457"/>
                </a:lnTo>
                <a:lnTo>
                  <a:pt x="2270" y="457"/>
                </a:lnTo>
                <a:lnTo>
                  <a:pt x="2270" y="450"/>
                </a:lnTo>
                <a:lnTo>
                  <a:pt x="2283" y="450"/>
                </a:lnTo>
                <a:lnTo>
                  <a:pt x="2289" y="450"/>
                </a:lnTo>
                <a:lnTo>
                  <a:pt x="2315" y="457"/>
                </a:lnTo>
                <a:lnTo>
                  <a:pt x="2315" y="470"/>
                </a:lnTo>
                <a:lnTo>
                  <a:pt x="2302" y="470"/>
                </a:lnTo>
                <a:lnTo>
                  <a:pt x="2283" y="457"/>
                </a:lnTo>
                <a:lnTo>
                  <a:pt x="5433" y="495"/>
                </a:lnTo>
                <a:lnTo>
                  <a:pt x="3067" y="187"/>
                </a:lnTo>
                <a:lnTo>
                  <a:pt x="3080" y="180"/>
                </a:lnTo>
                <a:lnTo>
                  <a:pt x="3086" y="180"/>
                </a:lnTo>
                <a:lnTo>
                  <a:pt x="3086" y="174"/>
                </a:lnTo>
                <a:lnTo>
                  <a:pt x="3067" y="174"/>
                </a:lnTo>
                <a:lnTo>
                  <a:pt x="3060" y="174"/>
                </a:lnTo>
                <a:lnTo>
                  <a:pt x="3060" y="180"/>
                </a:lnTo>
                <a:lnTo>
                  <a:pt x="3060" y="187"/>
                </a:lnTo>
                <a:lnTo>
                  <a:pt x="3067" y="187"/>
                </a:lnTo>
                <a:lnTo>
                  <a:pt x="5433" y="495"/>
                </a:lnTo>
                <a:lnTo>
                  <a:pt x="2495" y="367"/>
                </a:lnTo>
                <a:lnTo>
                  <a:pt x="2501" y="367"/>
                </a:lnTo>
                <a:lnTo>
                  <a:pt x="2508" y="348"/>
                </a:lnTo>
                <a:lnTo>
                  <a:pt x="2501" y="348"/>
                </a:lnTo>
                <a:lnTo>
                  <a:pt x="2495" y="367"/>
                </a:lnTo>
                <a:lnTo>
                  <a:pt x="5433" y="495"/>
                </a:lnTo>
                <a:lnTo>
                  <a:pt x="2469" y="367"/>
                </a:lnTo>
                <a:lnTo>
                  <a:pt x="2469" y="354"/>
                </a:lnTo>
                <a:lnTo>
                  <a:pt x="2450" y="348"/>
                </a:lnTo>
                <a:lnTo>
                  <a:pt x="2456" y="354"/>
                </a:lnTo>
                <a:lnTo>
                  <a:pt x="2469" y="367"/>
                </a:lnTo>
                <a:lnTo>
                  <a:pt x="5433" y="495"/>
                </a:lnTo>
                <a:lnTo>
                  <a:pt x="2565" y="367"/>
                </a:lnTo>
                <a:lnTo>
                  <a:pt x="2572" y="373"/>
                </a:lnTo>
                <a:lnTo>
                  <a:pt x="2578" y="373"/>
                </a:lnTo>
                <a:lnTo>
                  <a:pt x="2578" y="367"/>
                </a:lnTo>
                <a:lnTo>
                  <a:pt x="2565" y="367"/>
                </a:lnTo>
                <a:lnTo>
                  <a:pt x="5433" y="495"/>
                </a:lnTo>
                <a:lnTo>
                  <a:pt x="2598" y="367"/>
                </a:lnTo>
                <a:lnTo>
                  <a:pt x="2610" y="367"/>
                </a:lnTo>
                <a:lnTo>
                  <a:pt x="2610" y="354"/>
                </a:lnTo>
                <a:lnTo>
                  <a:pt x="2598" y="354"/>
                </a:lnTo>
                <a:lnTo>
                  <a:pt x="2598" y="367"/>
                </a:lnTo>
                <a:lnTo>
                  <a:pt x="5433" y="495"/>
                </a:lnTo>
                <a:lnTo>
                  <a:pt x="2373" y="425"/>
                </a:lnTo>
                <a:lnTo>
                  <a:pt x="2379" y="431"/>
                </a:lnTo>
                <a:lnTo>
                  <a:pt x="2392" y="431"/>
                </a:lnTo>
                <a:lnTo>
                  <a:pt x="2373" y="425"/>
                </a:lnTo>
                <a:lnTo>
                  <a:pt x="5433" y="495"/>
                </a:lnTo>
                <a:lnTo>
                  <a:pt x="3581" y="238"/>
                </a:lnTo>
                <a:lnTo>
                  <a:pt x="3607" y="245"/>
                </a:lnTo>
                <a:lnTo>
                  <a:pt x="3639" y="251"/>
                </a:lnTo>
                <a:lnTo>
                  <a:pt x="3658" y="251"/>
                </a:lnTo>
                <a:lnTo>
                  <a:pt x="3665" y="251"/>
                </a:lnTo>
                <a:lnTo>
                  <a:pt x="3658" y="245"/>
                </a:lnTo>
                <a:lnTo>
                  <a:pt x="3626" y="238"/>
                </a:lnTo>
                <a:lnTo>
                  <a:pt x="3594" y="238"/>
                </a:lnTo>
                <a:lnTo>
                  <a:pt x="3581" y="232"/>
                </a:lnTo>
                <a:lnTo>
                  <a:pt x="3568" y="232"/>
                </a:lnTo>
                <a:lnTo>
                  <a:pt x="3568" y="238"/>
                </a:lnTo>
                <a:lnTo>
                  <a:pt x="3581" y="238"/>
                </a:lnTo>
                <a:lnTo>
                  <a:pt x="5433" y="495"/>
                </a:lnTo>
                <a:lnTo>
                  <a:pt x="3523" y="232"/>
                </a:lnTo>
                <a:lnTo>
                  <a:pt x="3536" y="238"/>
                </a:lnTo>
                <a:lnTo>
                  <a:pt x="3543" y="238"/>
                </a:lnTo>
                <a:lnTo>
                  <a:pt x="3562" y="238"/>
                </a:lnTo>
                <a:lnTo>
                  <a:pt x="3562" y="232"/>
                </a:lnTo>
                <a:lnTo>
                  <a:pt x="3555" y="232"/>
                </a:lnTo>
                <a:lnTo>
                  <a:pt x="3543" y="225"/>
                </a:lnTo>
                <a:lnTo>
                  <a:pt x="3517" y="225"/>
                </a:lnTo>
                <a:lnTo>
                  <a:pt x="3517" y="232"/>
                </a:lnTo>
                <a:lnTo>
                  <a:pt x="3523" y="232"/>
                </a:lnTo>
                <a:lnTo>
                  <a:pt x="5433" y="495"/>
                </a:lnTo>
                <a:lnTo>
                  <a:pt x="3491" y="225"/>
                </a:lnTo>
                <a:lnTo>
                  <a:pt x="3491" y="219"/>
                </a:lnTo>
                <a:lnTo>
                  <a:pt x="3485" y="219"/>
                </a:lnTo>
                <a:lnTo>
                  <a:pt x="3465" y="225"/>
                </a:lnTo>
                <a:lnTo>
                  <a:pt x="3440" y="219"/>
                </a:lnTo>
                <a:lnTo>
                  <a:pt x="3427" y="219"/>
                </a:lnTo>
                <a:lnTo>
                  <a:pt x="3420" y="219"/>
                </a:lnTo>
                <a:lnTo>
                  <a:pt x="3440" y="225"/>
                </a:lnTo>
                <a:lnTo>
                  <a:pt x="3472" y="232"/>
                </a:lnTo>
                <a:lnTo>
                  <a:pt x="3491" y="232"/>
                </a:lnTo>
                <a:lnTo>
                  <a:pt x="3491" y="225"/>
                </a:lnTo>
                <a:lnTo>
                  <a:pt x="5433" y="495"/>
                </a:lnTo>
                <a:lnTo>
                  <a:pt x="3787" y="213"/>
                </a:lnTo>
                <a:lnTo>
                  <a:pt x="3761" y="206"/>
                </a:lnTo>
                <a:lnTo>
                  <a:pt x="3735" y="206"/>
                </a:lnTo>
                <a:lnTo>
                  <a:pt x="3768" y="213"/>
                </a:lnTo>
                <a:lnTo>
                  <a:pt x="3787" y="213"/>
                </a:lnTo>
                <a:lnTo>
                  <a:pt x="5433" y="495"/>
                </a:lnTo>
                <a:lnTo>
                  <a:pt x="3735" y="264"/>
                </a:lnTo>
                <a:lnTo>
                  <a:pt x="3723" y="251"/>
                </a:lnTo>
                <a:lnTo>
                  <a:pt x="3716" y="251"/>
                </a:lnTo>
                <a:lnTo>
                  <a:pt x="3716" y="264"/>
                </a:lnTo>
                <a:lnTo>
                  <a:pt x="3723" y="270"/>
                </a:lnTo>
                <a:lnTo>
                  <a:pt x="3729" y="270"/>
                </a:lnTo>
                <a:lnTo>
                  <a:pt x="3735" y="270"/>
                </a:lnTo>
                <a:lnTo>
                  <a:pt x="3735" y="264"/>
                </a:lnTo>
                <a:lnTo>
                  <a:pt x="5433" y="495"/>
                </a:lnTo>
                <a:lnTo>
                  <a:pt x="3273" y="348"/>
                </a:lnTo>
                <a:lnTo>
                  <a:pt x="3292" y="341"/>
                </a:lnTo>
                <a:lnTo>
                  <a:pt x="3298" y="335"/>
                </a:lnTo>
                <a:lnTo>
                  <a:pt x="3318" y="328"/>
                </a:lnTo>
                <a:lnTo>
                  <a:pt x="3305" y="322"/>
                </a:lnTo>
                <a:lnTo>
                  <a:pt x="3292" y="328"/>
                </a:lnTo>
                <a:lnTo>
                  <a:pt x="3285" y="335"/>
                </a:lnTo>
                <a:lnTo>
                  <a:pt x="3260" y="335"/>
                </a:lnTo>
                <a:lnTo>
                  <a:pt x="3253" y="341"/>
                </a:lnTo>
                <a:lnTo>
                  <a:pt x="3253" y="348"/>
                </a:lnTo>
                <a:lnTo>
                  <a:pt x="3273" y="348"/>
                </a:lnTo>
                <a:lnTo>
                  <a:pt x="5433" y="495"/>
                </a:lnTo>
                <a:lnTo>
                  <a:pt x="3292" y="238"/>
                </a:lnTo>
                <a:lnTo>
                  <a:pt x="3292" y="245"/>
                </a:lnTo>
                <a:lnTo>
                  <a:pt x="3305" y="245"/>
                </a:lnTo>
                <a:lnTo>
                  <a:pt x="3305" y="232"/>
                </a:lnTo>
                <a:lnTo>
                  <a:pt x="3298" y="232"/>
                </a:lnTo>
                <a:lnTo>
                  <a:pt x="3292" y="238"/>
                </a:lnTo>
                <a:lnTo>
                  <a:pt x="5433" y="495"/>
                </a:lnTo>
                <a:lnTo>
                  <a:pt x="3125" y="225"/>
                </a:lnTo>
                <a:lnTo>
                  <a:pt x="3163" y="219"/>
                </a:lnTo>
                <a:lnTo>
                  <a:pt x="3195" y="219"/>
                </a:lnTo>
                <a:lnTo>
                  <a:pt x="3215" y="219"/>
                </a:lnTo>
                <a:lnTo>
                  <a:pt x="3215" y="232"/>
                </a:lnTo>
                <a:lnTo>
                  <a:pt x="3221" y="232"/>
                </a:lnTo>
                <a:lnTo>
                  <a:pt x="3234" y="225"/>
                </a:lnTo>
                <a:lnTo>
                  <a:pt x="3247" y="213"/>
                </a:lnTo>
                <a:lnTo>
                  <a:pt x="3247" y="206"/>
                </a:lnTo>
                <a:lnTo>
                  <a:pt x="3234" y="206"/>
                </a:lnTo>
                <a:lnTo>
                  <a:pt x="3189" y="206"/>
                </a:lnTo>
                <a:lnTo>
                  <a:pt x="3163" y="206"/>
                </a:lnTo>
                <a:lnTo>
                  <a:pt x="3144" y="213"/>
                </a:lnTo>
                <a:lnTo>
                  <a:pt x="3125" y="213"/>
                </a:lnTo>
                <a:lnTo>
                  <a:pt x="3112" y="219"/>
                </a:lnTo>
                <a:lnTo>
                  <a:pt x="3105" y="219"/>
                </a:lnTo>
                <a:lnTo>
                  <a:pt x="3112" y="225"/>
                </a:lnTo>
                <a:lnTo>
                  <a:pt x="3125" y="225"/>
                </a:lnTo>
                <a:lnTo>
                  <a:pt x="5433" y="495"/>
                </a:lnTo>
                <a:lnTo>
                  <a:pt x="3388" y="309"/>
                </a:lnTo>
                <a:lnTo>
                  <a:pt x="3363" y="315"/>
                </a:lnTo>
                <a:lnTo>
                  <a:pt x="3337" y="322"/>
                </a:lnTo>
                <a:lnTo>
                  <a:pt x="3330" y="328"/>
                </a:lnTo>
                <a:lnTo>
                  <a:pt x="3337" y="335"/>
                </a:lnTo>
                <a:lnTo>
                  <a:pt x="3350" y="328"/>
                </a:lnTo>
                <a:lnTo>
                  <a:pt x="3356" y="328"/>
                </a:lnTo>
                <a:lnTo>
                  <a:pt x="3375" y="328"/>
                </a:lnTo>
                <a:lnTo>
                  <a:pt x="3382" y="322"/>
                </a:lnTo>
                <a:lnTo>
                  <a:pt x="3408" y="322"/>
                </a:lnTo>
                <a:lnTo>
                  <a:pt x="3395" y="328"/>
                </a:lnTo>
                <a:lnTo>
                  <a:pt x="3382" y="335"/>
                </a:lnTo>
                <a:lnTo>
                  <a:pt x="3375" y="341"/>
                </a:lnTo>
                <a:lnTo>
                  <a:pt x="3363" y="348"/>
                </a:lnTo>
                <a:lnTo>
                  <a:pt x="3356" y="354"/>
                </a:lnTo>
                <a:lnTo>
                  <a:pt x="3363" y="354"/>
                </a:lnTo>
                <a:lnTo>
                  <a:pt x="3375" y="348"/>
                </a:lnTo>
                <a:lnTo>
                  <a:pt x="3395" y="341"/>
                </a:lnTo>
                <a:lnTo>
                  <a:pt x="3408" y="335"/>
                </a:lnTo>
                <a:lnTo>
                  <a:pt x="3433" y="328"/>
                </a:lnTo>
                <a:lnTo>
                  <a:pt x="3459" y="328"/>
                </a:lnTo>
                <a:lnTo>
                  <a:pt x="3472" y="322"/>
                </a:lnTo>
                <a:lnTo>
                  <a:pt x="3498" y="322"/>
                </a:lnTo>
                <a:lnTo>
                  <a:pt x="3510" y="315"/>
                </a:lnTo>
                <a:lnTo>
                  <a:pt x="3536" y="315"/>
                </a:lnTo>
                <a:lnTo>
                  <a:pt x="3562" y="309"/>
                </a:lnTo>
                <a:lnTo>
                  <a:pt x="3607" y="309"/>
                </a:lnTo>
                <a:lnTo>
                  <a:pt x="3626" y="309"/>
                </a:lnTo>
                <a:lnTo>
                  <a:pt x="3639" y="315"/>
                </a:lnTo>
                <a:lnTo>
                  <a:pt x="3665" y="309"/>
                </a:lnTo>
                <a:lnTo>
                  <a:pt x="3735" y="315"/>
                </a:lnTo>
                <a:lnTo>
                  <a:pt x="3761" y="315"/>
                </a:lnTo>
                <a:lnTo>
                  <a:pt x="3774" y="322"/>
                </a:lnTo>
                <a:lnTo>
                  <a:pt x="3774" y="315"/>
                </a:lnTo>
                <a:lnTo>
                  <a:pt x="3774" y="309"/>
                </a:lnTo>
                <a:lnTo>
                  <a:pt x="3735" y="309"/>
                </a:lnTo>
                <a:lnTo>
                  <a:pt x="3716" y="309"/>
                </a:lnTo>
                <a:lnTo>
                  <a:pt x="3703" y="309"/>
                </a:lnTo>
                <a:lnTo>
                  <a:pt x="3645" y="309"/>
                </a:lnTo>
                <a:lnTo>
                  <a:pt x="3633" y="303"/>
                </a:lnTo>
                <a:lnTo>
                  <a:pt x="3613" y="303"/>
                </a:lnTo>
                <a:lnTo>
                  <a:pt x="3600" y="303"/>
                </a:lnTo>
                <a:lnTo>
                  <a:pt x="3588" y="303"/>
                </a:lnTo>
                <a:lnTo>
                  <a:pt x="3594" y="303"/>
                </a:lnTo>
                <a:lnTo>
                  <a:pt x="3568" y="309"/>
                </a:lnTo>
                <a:lnTo>
                  <a:pt x="3555" y="303"/>
                </a:lnTo>
                <a:lnTo>
                  <a:pt x="3530" y="303"/>
                </a:lnTo>
                <a:lnTo>
                  <a:pt x="3530" y="309"/>
                </a:lnTo>
                <a:lnTo>
                  <a:pt x="3510" y="309"/>
                </a:lnTo>
                <a:lnTo>
                  <a:pt x="3465" y="309"/>
                </a:lnTo>
                <a:lnTo>
                  <a:pt x="3433" y="309"/>
                </a:lnTo>
                <a:lnTo>
                  <a:pt x="3408" y="309"/>
                </a:lnTo>
                <a:lnTo>
                  <a:pt x="3388" y="309"/>
                </a:lnTo>
                <a:lnTo>
                  <a:pt x="5433" y="495"/>
                </a:lnTo>
                <a:lnTo>
                  <a:pt x="3337" y="213"/>
                </a:lnTo>
                <a:lnTo>
                  <a:pt x="3356" y="219"/>
                </a:lnTo>
                <a:lnTo>
                  <a:pt x="3382" y="219"/>
                </a:lnTo>
                <a:lnTo>
                  <a:pt x="3388" y="219"/>
                </a:lnTo>
                <a:lnTo>
                  <a:pt x="3395" y="213"/>
                </a:lnTo>
                <a:lnTo>
                  <a:pt x="3388" y="213"/>
                </a:lnTo>
                <a:lnTo>
                  <a:pt x="3375" y="206"/>
                </a:lnTo>
                <a:lnTo>
                  <a:pt x="3356" y="206"/>
                </a:lnTo>
                <a:lnTo>
                  <a:pt x="3337" y="206"/>
                </a:lnTo>
                <a:lnTo>
                  <a:pt x="3324" y="206"/>
                </a:lnTo>
                <a:lnTo>
                  <a:pt x="3324" y="213"/>
                </a:lnTo>
                <a:lnTo>
                  <a:pt x="3337" y="213"/>
                </a:lnTo>
                <a:lnTo>
                  <a:pt x="5433" y="495"/>
                </a:lnTo>
                <a:lnTo>
                  <a:pt x="3285" y="219"/>
                </a:lnTo>
                <a:lnTo>
                  <a:pt x="3318" y="213"/>
                </a:lnTo>
                <a:lnTo>
                  <a:pt x="3324" y="213"/>
                </a:lnTo>
                <a:lnTo>
                  <a:pt x="3318" y="206"/>
                </a:lnTo>
                <a:lnTo>
                  <a:pt x="3305" y="206"/>
                </a:lnTo>
                <a:lnTo>
                  <a:pt x="3285" y="206"/>
                </a:lnTo>
                <a:lnTo>
                  <a:pt x="3273" y="206"/>
                </a:lnTo>
                <a:lnTo>
                  <a:pt x="3266" y="213"/>
                </a:lnTo>
                <a:lnTo>
                  <a:pt x="3273" y="219"/>
                </a:lnTo>
                <a:lnTo>
                  <a:pt x="3285" y="219"/>
                </a:lnTo>
                <a:lnTo>
                  <a:pt x="5433" y="495"/>
                </a:lnTo>
                <a:lnTo>
                  <a:pt x="2900" y="264"/>
                </a:lnTo>
                <a:lnTo>
                  <a:pt x="2906" y="251"/>
                </a:lnTo>
                <a:lnTo>
                  <a:pt x="2919" y="251"/>
                </a:lnTo>
                <a:lnTo>
                  <a:pt x="2925" y="264"/>
                </a:lnTo>
                <a:lnTo>
                  <a:pt x="2938" y="264"/>
                </a:lnTo>
                <a:lnTo>
                  <a:pt x="2945" y="264"/>
                </a:lnTo>
                <a:lnTo>
                  <a:pt x="2938" y="251"/>
                </a:lnTo>
                <a:lnTo>
                  <a:pt x="2925" y="245"/>
                </a:lnTo>
                <a:lnTo>
                  <a:pt x="2938" y="238"/>
                </a:lnTo>
                <a:lnTo>
                  <a:pt x="2951" y="238"/>
                </a:lnTo>
                <a:lnTo>
                  <a:pt x="2958" y="238"/>
                </a:lnTo>
                <a:lnTo>
                  <a:pt x="2951" y="232"/>
                </a:lnTo>
                <a:lnTo>
                  <a:pt x="2925" y="232"/>
                </a:lnTo>
                <a:lnTo>
                  <a:pt x="2906" y="245"/>
                </a:lnTo>
                <a:lnTo>
                  <a:pt x="2887" y="251"/>
                </a:lnTo>
                <a:lnTo>
                  <a:pt x="2880" y="264"/>
                </a:lnTo>
                <a:lnTo>
                  <a:pt x="2887" y="270"/>
                </a:lnTo>
                <a:lnTo>
                  <a:pt x="2893" y="270"/>
                </a:lnTo>
                <a:lnTo>
                  <a:pt x="2900" y="264"/>
                </a:lnTo>
                <a:lnTo>
                  <a:pt x="5433" y="495"/>
                </a:lnTo>
                <a:lnTo>
                  <a:pt x="1723" y="270"/>
                </a:lnTo>
                <a:lnTo>
                  <a:pt x="1723" y="264"/>
                </a:lnTo>
                <a:lnTo>
                  <a:pt x="1717" y="264"/>
                </a:lnTo>
                <a:lnTo>
                  <a:pt x="1710" y="264"/>
                </a:lnTo>
                <a:lnTo>
                  <a:pt x="1704" y="270"/>
                </a:lnTo>
                <a:lnTo>
                  <a:pt x="1717" y="277"/>
                </a:lnTo>
                <a:lnTo>
                  <a:pt x="1723" y="277"/>
                </a:lnTo>
                <a:lnTo>
                  <a:pt x="1723" y="270"/>
                </a:lnTo>
                <a:lnTo>
                  <a:pt x="5433" y="495"/>
                </a:lnTo>
                <a:lnTo>
                  <a:pt x="1762" y="341"/>
                </a:lnTo>
                <a:lnTo>
                  <a:pt x="1768" y="341"/>
                </a:lnTo>
                <a:lnTo>
                  <a:pt x="1775" y="348"/>
                </a:lnTo>
                <a:lnTo>
                  <a:pt x="1788" y="348"/>
                </a:lnTo>
                <a:lnTo>
                  <a:pt x="1800" y="341"/>
                </a:lnTo>
                <a:lnTo>
                  <a:pt x="1781" y="341"/>
                </a:lnTo>
                <a:lnTo>
                  <a:pt x="1775" y="335"/>
                </a:lnTo>
                <a:lnTo>
                  <a:pt x="1768" y="328"/>
                </a:lnTo>
                <a:lnTo>
                  <a:pt x="1781" y="315"/>
                </a:lnTo>
                <a:lnTo>
                  <a:pt x="1788" y="315"/>
                </a:lnTo>
                <a:lnTo>
                  <a:pt x="1800" y="315"/>
                </a:lnTo>
                <a:lnTo>
                  <a:pt x="1813" y="315"/>
                </a:lnTo>
                <a:lnTo>
                  <a:pt x="1820" y="328"/>
                </a:lnTo>
                <a:lnTo>
                  <a:pt x="1820" y="335"/>
                </a:lnTo>
                <a:lnTo>
                  <a:pt x="1826" y="328"/>
                </a:lnTo>
                <a:lnTo>
                  <a:pt x="1826" y="315"/>
                </a:lnTo>
                <a:lnTo>
                  <a:pt x="1820" y="309"/>
                </a:lnTo>
                <a:lnTo>
                  <a:pt x="1807" y="309"/>
                </a:lnTo>
                <a:lnTo>
                  <a:pt x="1800" y="303"/>
                </a:lnTo>
                <a:lnTo>
                  <a:pt x="1781" y="296"/>
                </a:lnTo>
                <a:lnTo>
                  <a:pt x="1775" y="296"/>
                </a:lnTo>
                <a:lnTo>
                  <a:pt x="1775" y="303"/>
                </a:lnTo>
                <a:lnTo>
                  <a:pt x="1755" y="315"/>
                </a:lnTo>
                <a:lnTo>
                  <a:pt x="1743" y="322"/>
                </a:lnTo>
                <a:lnTo>
                  <a:pt x="1730" y="328"/>
                </a:lnTo>
                <a:lnTo>
                  <a:pt x="1730" y="335"/>
                </a:lnTo>
                <a:lnTo>
                  <a:pt x="1749" y="335"/>
                </a:lnTo>
                <a:lnTo>
                  <a:pt x="1755" y="335"/>
                </a:lnTo>
                <a:lnTo>
                  <a:pt x="1762" y="341"/>
                </a:lnTo>
                <a:lnTo>
                  <a:pt x="5433" y="495"/>
                </a:lnTo>
                <a:lnTo>
                  <a:pt x="1839" y="303"/>
                </a:lnTo>
                <a:lnTo>
                  <a:pt x="1839" y="296"/>
                </a:lnTo>
                <a:lnTo>
                  <a:pt x="1833" y="309"/>
                </a:lnTo>
                <a:lnTo>
                  <a:pt x="1833" y="309"/>
                </a:lnTo>
                <a:lnTo>
                  <a:pt x="1839" y="309"/>
                </a:lnTo>
                <a:lnTo>
                  <a:pt x="1839" y="303"/>
                </a:lnTo>
                <a:lnTo>
                  <a:pt x="5433" y="495"/>
                </a:lnTo>
                <a:lnTo>
                  <a:pt x="1755" y="296"/>
                </a:lnTo>
                <a:lnTo>
                  <a:pt x="1762" y="296"/>
                </a:lnTo>
                <a:lnTo>
                  <a:pt x="1755" y="290"/>
                </a:lnTo>
                <a:lnTo>
                  <a:pt x="1743" y="277"/>
                </a:lnTo>
                <a:lnTo>
                  <a:pt x="1736" y="277"/>
                </a:lnTo>
                <a:lnTo>
                  <a:pt x="1736" y="283"/>
                </a:lnTo>
                <a:lnTo>
                  <a:pt x="1743" y="290"/>
                </a:lnTo>
                <a:lnTo>
                  <a:pt x="1755" y="296"/>
                </a:lnTo>
                <a:lnTo>
                  <a:pt x="5433" y="495"/>
                </a:lnTo>
                <a:lnTo>
                  <a:pt x="1717" y="309"/>
                </a:lnTo>
                <a:lnTo>
                  <a:pt x="1717" y="315"/>
                </a:lnTo>
                <a:lnTo>
                  <a:pt x="1723" y="322"/>
                </a:lnTo>
                <a:lnTo>
                  <a:pt x="1723" y="315"/>
                </a:lnTo>
                <a:lnTo>
                  <a:pt x="1723" y="309"/>
                </a:lnTo>
                <a:lnTo>
                  <a:pt x="1723" y="309"/>
                </a:lnTo>
                <a:lnTo>
                  <a:pt x="1717" y="309"/>
                </a:lnTo>
                <a:lnTo>
                  <a:pt x="5433" y="495"/>
                </a:lnTo>
                <a:lnTo>
                  <a:pt x="1833" y="431"/>
                </a:lnTo>
                <a:lnTo>
                  <a:pt x="1833" y="438"/>
                </a:lnTo>
                <a:lnTo>
                  <a:pt x="1839" y="444"/>
                </a:lnTo>
                <a:lnTo>
                  <a:pt x="1852" y="450"/>
                </a:lnTo>
                <a:lnTo>
                  <a:pt x="1858" y="444"/>
                </a:lnTo>
                <a:lnTo>
                  <a:pt x="1852" y="438"/>
                </a:lnTo>
                <a:lnTo>
                  <a:pt x="1839" y="431"/>
                </a:lnTo>
                <a:lnTo>
                  <a:pt x="1833" y="431"/>
                </a:lnTo>
                <a:lnTo>
                  <a:pt x="5433" y="495"/>
                </a:lnTo>
                <a:lnTo>
                  <a:pt x="1601" y="225"/>
                </a:lnTo>
                <a:lnTo>
                  <a:pt x="1608" y="238"/>
                </a:lnTo>
                <a:lnTo>
                  <a:pt x="1620" y="238"/>
                </a:lnTo>
                <a:lnTo>
                  <a:pt x="1608" y="219"/>
                </a:lnTo>
                <a:lnTo>
                  <a:pt x="1601" y="219"/>
                </a:lnTo>
                <a:lnTo>
                  <a:pt x="1601" y="225"/>
                </a:lnTo>
                <a:lnTo>
                  <a:pt x="5433" y="495"/>
                </a:lnTo>
                <a:lnTo>
                  <a:pt x="1698" y="373"/>
                </a:lnTo>
                <a:lnTo>
                  <a:pt x="1704" y="373"/>
                </a:lnTo>
                <a:lnTo>
                  <a:pt x="1710" y="354"/>
                </a:lnTo>
                <a:lnTo>
                  <a:pt x="1710" y="341"/>
                </a:lnTo>
                <a:lnTo>
                  <a:pt x="1710" y="335"/>
                </a:lnTo>
                <a:lnTo>
                  <a:pt x="1704" y="341"/>
                </a:lnTo>
                <a:lnTo>
                  <a:pt x="1685" y="367"/>
                </a:lnTo>
                <a:lnTo>
                  <a:pt x="1685" y="373"/>
                </a:lnTo>
                <a:lnTo>
                  <a:pt x="1698" y="373"/>
                </a:lnTo>
                <a:lnTo>
                  <a:pt x="5433" y="495"/>
                </a:lnTo>
                <a:lnTo>
                  <a:pt x="1672" y="264"/>
                </a:lnTo>
                <a:lnTo>
                  <a:pt x="1672" y="251"/>
                </a:lnTo>
                <a:lnTo>
                  <a:pt x="1665" y="245"/>
                </a:lnTo>
                <a:lnTo>
                  <a:pt x="1653" y="238"/>
                </a:lnTo>
                <a:lnTo>
                  <a:pt x="1646" y="238"/>
                </a:lnTo>
                <a:lnTo>
                  <a:pt x="1646" y="245"/>
                </a:lnTo>
                <a:lnTo>
                  <a:pt x="1659" y="264"/>
                </a:lnTo>
                <a:lnTo>
                  <a:pt x="1665" y="264"/>
                </a:lnTo>
                <a:lnTo>
                  <a:pt x="1672" y="264"/>
                </a:lnTo>
                <a:lnTo>
                  <a:pt x="5433" y="495"/>
                </a:lnTo>
                <a:lnTo>
                  <a:pt x="3009" y="213"/>
                </a:lnTo>
                <a:lnTo>
                  <a:pt x="3022" y="213"/>
                </a:lnTo>
                <a:lnTo>
                  <a:pt x="3022" y="206"/>
                </a:lnTo>
                <a:lnTo>
                  <a:pt x="3048" y="200"/>
                </a:lnTo>
                <a:lnTo>
                  <a:pt x="3048" y="193"/>
                </a:lnTo>
                <a:lnTo>
                  <a:pt x="3041" y="193"/>
                </a:lnTo>
                <a:lnTo>
                  <a:pt x="3015" y="193"/>
                </a:lnTo>
                <a:lnTo>
                  <a:pt x="3009" y="193"/>
                </a:lnTo>
                <a:lnTo>
                  <a:pt x="3009" y="200"/>
                </a:lnTo>
                <a:lnTo>
                  <a:pt x="3003" y="213"/>
                </a:lnTo>
                <a:lnTo>
                  <a:pt x="3009" y="213"/>
                </a:lnTo>
                <a:lnTo>
                  <a:pt x="5433" y="495"/>
                </a:lnTo>
                <a:lnTo>
                  <a:pt x="2855" y="283"/>
                </a:lnTo>
                <a:lnTo>
                  <a:pt x="2835" y="290"/>
                </a:lnTo>
                <a:lnTo>
                  <a:pt x="2835" y="296"/>
                </a:lnTo>
                <a:lnTo>
                  <a:pt x="2848" y="290"/>
                </a:lnTo>
                <a:lnTo>
                  <a:pt x="2868" y="283"/>
                </a:lnTo>
                <a:lnTo>
                  <a:pt x="2874" y="277"/>
                </a:lnTo>
                <a:lnTo>
                  <a:pt x="2868" y="270"/>
                </a:lnTo>
                <a:lnTo>
                  <a:pt x="2855" y="283"/>
                </a:lnTo>
                <a:lnTo>
                  <a:pt x="5433" y="495"/>
                </a:lnTo>
                <a:lnTo>
                  <a:pt x="1820" y="348"/>
                </a:lnTo>
                <a:lnTo>
                  <a:pt x="1813" y="341"/>
                </a:lnTo>
                <a:lnTo>
                  <a:pt x="1807" y="341"/>
                </a:lnTo>
                <a:lnTo>
                  <a:pt x="1813" y="354"/>
                </a:lnTo>
                <a:lnTo>
                  <a:pt x="1826" y="367"/>
                </a:lnTo>
                <a:lnTo>
                  <a:pt x="1826" y="354"/>
                </a:lnTo>
                <a:lnTo>
                  <a:pt x="1833" y="367"/>
                </a:lnTo>
                <a:lnTo>
                  <a:pt x="1845" y="373"/>
                </a:lnTo>
                <a:lnTo>
                  <a:pt x="1858" y="373"/>
                </a:lnTo>
                <a:lnTo>
                  <a:pt x="1865" y="380"/>
                </a:lnTo>
                <a:lnTo>
                  <a:pt x="1865" y="373"/>
                </a:lnTo>
                <a:lnTo>
                  <a:pt x="1858" y="367"/>
                </a:lnTo>
                <a:lnTo>
                  <a:pt x="1845" y="354"/>
                </a:lnTo>
                <a:lnTo>
                  <a:pt x="1826" y="354"/>
                </a:lnTo>
                <a:lnTo>
                  <a:pt x="1820" y="348"/>
                </a:lnTo>
                <a:lnTo>
                  <a:pt x="5433" y="495"/>
                </a:lnTo>
                <a:lnTo>
                  <a:pt x="2829" y="335"/>
                </a:lnTo>
                <a:lnTo>
                  <a:pt x="2848" y="335"/>
                </a:lnTo>
                <a:lnTo>
                  <a:pt x="2861" y="335"/>
                </a:lnTo>
                <a:lnTo>
                  <a:pt x="2880" y="341"/>
                </a:lnTo>
                <a:lnTo>
                  <a:pt x="2880" y="341"/>
                </a:lnTo>
                <a:lnTo>
                  <a:pt x="2868" y="328"/>
                </a:lnTo>
                <a:lnTo>
                  <a:pt x="2855" y="322"/>
                </a:lnTo>
                <a:lnTo>
                  <a:pt x="2835" y="328"/>
                </a:lnTo>
                <a:lnTo>
                  <a:pt x="2816" y="328"/>
                </a:lnTo>
                <a:lnTo>
                  <a:pt x="2829" y="335"/>
                </a:lnTo>
                <a:lnTo>
                  <a:pt x="5433" y="495"/>
                </a:lnTo>
                <a:lnTo>
                  <a:pt x="3009" y="232"/>
                </a:lnTo>
                <a:lnTo>
                  <a:pt x="3067" y="225"/>
                </a:lnTo>
                <a:lnTo>
                  <a:pt x="3093" y="225"/>
                </a:lnTo>
                <a:lnTo>
                  <a:pt x="3093" y="219"/>
                </a:lnTo>
                <a:lnTo>
                  <a:pt x="3060" y="219"/>
                </a:lnTo>
                <a:lnTo>
                  <a:pt x="3041" y="219"/>
                </a:lnTo>
                <a:lnTo>
                  <a:pt x="3003" y="225"/>
                </a:lnTo>
                <a:lnTo>
                  <a:pt x="2977" y="232"/>
                </a:lnTo>
                <a:lnTo>
                  <a:pt x="2970" y="232"/>
                </a:lnTo>
                <a:lnTo>
                  <a:pt x="3009" y="232"/>
                </a:lnTo>
                <a:lnTo>
                  <a:pt x="5433" y="495"/>
                </a:lnTo>
                <a:lnTo>
                  <a:pt x="2848" y="270"/>
                </a:lnTo>
                <a:lnTo>
                  <a:pt x="2868" y="264"/>
                </a:lnTo>
                <a:lnTo>
                  <a:pt x="2868" y="251"/>
                </a:lnTo>
                <a:lnTo>
                  <a:pt x="2861" y="251"/>
                </a:lnTo>
                <a:lnTo>
                  <a:pt x="2848" y="251"/>
                </a:lnTo>
                <a:lnTo>
                  <a:pt x="2835" y="251"/>
                </a:lnTo>
                <a:lnTo>
                  <a:pt x="2835" y="270"/>
                </a:lnTo>
                <a:lnTo>
                  <a:pt x="2842" y="270"/>
                </a:lnTo>
                <a:lnTo>
                  <a:pt x="2848" y="270"/>
                </a:lnTo>
                <a:lnTo>
                  <a:pt x="5433" y="495"/>
                </a:lnTo>
                <a:lnTo>
                  <a:pt x="1878" y="373"/>
                </a:lnTo>
                <a:lnTo>
                  <a:pt x="1903" y="386"/>
                </a:lnTo>
                <a:lnTo>
                  <a:pt x="1929" y="393"/>
                </a:lnTo>
                <a:lnTo>
                  <a:pt x="1980" y="393"/>
                </a:lnTo>
                <a:lnTo>
                  <a:pt x="1993" y="393"/>
                </a:lnTo>
                <a:lnTo>
                  <a:pt x="2019" y="393"/>
                </a:lnTo>
                <a:lnTo>
                  <a:pt x="2070" y="399"/>
                </a:lnTo>
                <a:lnTo>
                  <a:pt x="2128" y="399"/>
                </a:lnTo>
                <a:lnTo>
                  <a:pt x="2212" y="393"/>
                </a:lnTo>
                <a:lnTo>
                  <a:pt x="2244" y="386"/>
                </a:lnTo>
                <a:lnTo>
                  <a:pt x="2263" y="380"/>
                </a:lnTo>
                <a:lnTo>
                  <a:pt x="2225" y="380"/>
                </a:lnTo>
                <a:lnTo>
                  <a:pt x="2186" y="386"/>
                </a:lnTo>
                <a:lnTo>
                  <a:pt x="2148" y="386"/>
                </a:lnTo>
                <a:lnTo>
                  <a:pt x="2141" y="386"/>
                </a:lnTo>
                <a:lnTo>
                  <a:pt x="2135" y="386"/>
                </a:lnTo>
                <a:lnTo>
                  <a:pt x="2109" y="386"/>
                </a:lnTo>
                <a:lnTo>
                  <a:pt x="2051" y="386"/>
                </a:lnTo>
                <a:lnTo>
                  <a:pt x="2025" y="380"/>
                </a:lnTo>
                <a:lnTo>
                  <a:pt x="2006" y="373"/>
                </a:lnTo>
                <a:lnTo>
                  <a:pt x="1974" y="348"/>
                </a:lnTo>
                <a:lnTo>
                  <a:pt x="1968" y="341"/>
                </a:lnTo>
                <a:lnTo>
                  <a:pt x="1961" y="341"/>
                </a:lnTo>
                <a:lnTo>
                  <a:pt x="1968" y="354"/>
                </a:lnTo>
                <a:lnTo>
                  <a:pt x="1974" y="367"/>
                </a:lnTo>
                <a:lnTo>
                  <a:pt x="1980" y="367"/>
                </a:lnTo>
                <a:lnTo>
                  <a:pt x="1980" y="373"/>
                </a:lnTo>
                <a:lnTo>
                  <a:pt x="1980" y="380"/>
                </a:lnTo>
                <a:lnTo>
                  <a:pt x="1961" y="380"/>
                </a:lnTo>
                <a:lnTo>
                  <a:pt x="1955" y="380"/>
                </a:lnTo>
                <a:lnTo>
                  <a:pt x="1935" y="380"/>
                </a:lnTo>
                <a:lnTo>
                  <a:pt x="1923" y="380"/>
                </a:lnTo>
                <a:lnTo>
                  <a:pt x="1910" y="380"/>
                </a:lnTo>
                <a:lnTo>
                  <a:pt x="1884" y="367"/>
                </a:lnTo>
                <a:lnTo>
                  <a:pt x="1878" y="373"/>
                </a:lnTo>
                <a:lnTo>
                  <a:pt x="5433" y="495"/>
                </a:lnTo>
                <a:lnTo>
                  <a:pt x="1871" y="341"/>
                </a:lnTo>
                <a:lnTo>
                  <a:pt x="1890" y="354"/>
                </a:lnTo>
                <a:lnTo>
                  <a:pt x="1903" y="354"/>
                </a:lnTo>
                <a:lnTo>
                  <a:pt x="1903" y="348"/>
                </a:lnTo>
                <a:lnTo>
                  <a:pt x="1884" y="341"/>
                </a:lnTo>
                <a:lnTo>
                  <a:pt x="1878" y="335"/>
                </a:lnTo>
                <a:lnTo>
                  <a:pt x="1871" y="328"/>
                </a:lnTo>
                <a:lnTo>
                  <a:pt x="1865" y="328"/>
                </a:lnTo>
                <a:lnTo>
                  <a:pt x="1865" y="335"/>
                </a:lnTo>
                <a:lnTo>
                  <a:pt x="1871" y="341"/>
                </a:lnTo>
                <a:lnTo>
                  <a:pt x="5433" y="495"/>
                </a:lnTo>
                <a:lnTo>
                  <a:pt x="2784" y="277"/>
                </a:lnTo>
                <a:lnTo>
                  <a:pt x="2784" y="270"/>
                </a:lnTo>
                <a:lnTo>
                  <a:pt x="2778" y="270"/>
                </a:lnTo>
                <a:lnTo>
                  <a:pt x="2765" y="283"/>
                </a:lnTo>
                <a:lnTo>
                  <a:pt x="2771" y="283"/>
                </a:lnTo>
                <a:lnTo>
                  <a:pt x="2784" y="277"/>
                </a:lnTo>
                <a:lnTo>
                  <a:pt x="5433" y="495"/>
                </a:lnTo>
                <a:lnTo>
                  <a:pt x="2816" y="270"/>
                </a:lnTo>
                <a:lnTo>
                  <a:pt x="2816" y="264"/>
                </a:lnTo>
                <a:lnTo>
                  <a:pt x="2797" y="270"/>
                </a:lnTo>
                <a:lnTo>
                  <a:pt x="2803" y="277"/>
                </a:lnTo>
                <a:lnTo>
                  <a:pt x="2816" y="270"/>
                </a:lnTo>
                <a:lnTo>
                  <a:pt x="5433" y="495"/>
                </a:lnTo>
                <a:lnTo>
                  <a:pt x="2289" y="168"/>
                </a:lnTo>
                <a:lnTo>
                  <a:pt x="2328" y="168"/>
                </a:lnTo>
                <a:lnTo>
                  <a:pt x="2366" y="180"/>
                </a:lnTo>
                <a:lnTo>
                  <a:pt x="2405" y="187"/>
                </a:lnTo>
                <a:lnTo>
                  <a:pt x="2437" y="200"/>
                </a:lnTo>
                <a:lnTo>
                  <a:pt x="2450" y="206"/>
                </a:lnTo>
                <a:lnTo>
                  <a:pt x="2469" y="206"/>
                </a:lnTo>
                <a:lnTo>
                  <a:pt x="2482" y="219"/>
                </a:lnTo>
                <a:lnTo>
                  <a:pt x="2501" y="219"/>
                </a:lnTo>
                <a:lnTo>
                  <a:pt x="2527" y="225"/>
                </a:lnTo>
                <a:lnTo>
                  <a:pt x="2553" y="238"/>
                </a:lnTo>
                <a:lnTo>
                  <a:pt x="2565" y="245"/>
                </a:lnTo>
                <a:lnTo>
                  <a:pt x="2585" y="264"/>
                </a:lnTo>
                <a:lnTo>
                  <a:pt x="2610" y="270"/>
                </a:lnTo>
                <a:lnTo>
                  <a:pt x="2675" y="283"/>
                </a:lnTo>
                <a:lnTo>
                  <a:pt x="2681" y="290"/>
                </a:lnTo>
                <a:lnTo>
                  <a:pt x="2675" y="296"/>
                </a:lnTo>
                <a:lnTo>
                  <a:pt x="2630" y="303"/>
                </a:lnTo>
                <a:lnTo>
                  <a:pt x="2668" y="303"/>
                </a:lnTo>
                <a:lnTo>
                  <a:pt x="2694" y="303"/>
                </a:lnTo>
                <a:lnTo>
                  <a:pt x="2713" y="303"/>
                </a:lnTo>
                <a:lnTo>
                  <a:pt x="2733" y="303"/>
                </a:lnTo>
                <a:lnTo>
                  <a:pt x="2739" y="309"/>
                </a:lnTo>
                <a:lnTo>
                  <a:pt x="2778" y="315"/>
                </a:lnTo>
                <a:lnTo>
                  <a:pt x="2797" y="315"/>
                </a:lnTo>
                <a:lnTo>
                  <a:pt x="2810" y="309"/>
                </a:lnTo>
                <a:lnTo>
                  <a:pt x="2803" y="309"/>
                </a:lnTo>
                <a:lnTo>
                  <a:pt x="2784" y="309"/>
                </a:lnTo>
                <a:lnTo>
                  <a:pt x="2758" y="296"/>
                </a:lnTo>
                <a:lnTo>
                  <a:pt x="2745" y="290"/>
                </a:lnTo>
                <a:lnTo>
                  <a:pt x="2739" y="290"/>
                </a:lnTo>
                <a:lnTo>
                  <a:pt x="2707" y="290"/>
                </a:lnTo>
                <a:lnTo>
                  <a:pt x="2688" y="277"/>
                </a:lnTo>
                <a:lnTo>
                  <a:pt x="2655" y="270"/>
                </a:lnTo>
                <a:lnTo>
                  <a:pt x="2623" y="251"/>
                </a:lnTo>
                <a:lnTo>
                  <a:pt x="2578" y="238"/>
                </a:lnTo>
                <a:lnTo>
                  <a:pt x="2520" y="213"/>
                </a:lnTo>
                <a:lnTo>
                  <a:pt x="2437" y="187"/>
                </a:lnTo>
                <a:lnTo>
                  <a:pt x="2321" y="161"/>
                </a:lnTo>
                <a:lnTo>
                  <a:pt x="2270" y="155"/>
                </a:lnTo>
                <a:lnTo>
                  <a:pt x="2250" y="155"/>
                </a:lnTo>
                <a:lnTo>
                  <a:pt x="2250" y="161"/>
                </a:lnTo>
                <a:lnTo>
                  <a:pt x="2263" y="161"/>
                </a:lnTo>
                <a:lnTo>
                  <a:pt x="2289" y="168"/>
                </a:lnTo>
                <a:lnTo>
                  <a:pt x="5433" y="495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algn="tl" rotWithShape="0">
              <a:schemeClr val="bg1">
                <a:alpha val="6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-4614" y="0"/>
            <a:ext cx="12196615" cy="6858000"/>
            <a:chOff x="-3461" y="0"/>
            <a:chExt cx="9147461" cy="6858000"/>
          </a:xfrm>
        </p:grpSpPr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2" name="フリーフォーム 11"/>
          <p:cNvSpPr>
            <a:spLocks/>
          </p:cNvSpPr>
          <p:nvPr/>
        </p:nvSpPr>
        <p:spPr bwMode="auto">
          <a:xfrm>
            <a:off x="0" y="0"/>
            <a:ext cx="12192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14" name="正方形/長方形 13"/>
          <p:cNvSpPr/>
          <p:nvPr/>
        </p:nvSpPr>
        <p:spPr bwMode="auto">
          <a:xfrm>
            <a:off x="-190544" y="0"/>
            <a:ext cx="9429816" cy="6858000"/>
          </a:xfrm>
          <a:prstGeom prst="rect">
            <a:avLst/>
          </a:prstGeom>
          <a:gradFill>
            <a:gsLst>
              <a:gs pos="93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525024" y="274641"/>
            <a:ext cx="2057376" cy="5851525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7867667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フリーフォーム 14"/>
          <p:cNvSpPr>
            <a:spLocks/>
          </p:cNvSpPr>
          <p:nvPr/>
        </p:nvSpPr>
        <p:spPr bwMode="auto">
          <a:xfrm flipV="1">
            <a:off x="12702" y="4295806"/>
            <a:ext cx="12179300" cy="1133459"/>
          </a:xfrm>
          <a:custGeom>
            <a:avLst/>
            <a:gdLst/>
            <a:ahLst/>
            <a:cxnLst>
              <a:cxn ang="0">
                <a:pos x="5407" y="367"/>
              </a:cxn>
              <a:cxn ang="0">
                <a:pos x="3948" y="348"/>
              </a:cxn>
              <a:cxn ang="0">
                <a:pos x="4719" y="566"/>
              </a:cxn>
              <a:cxn ang="0">
                <a:pos x="5452" y="560"/>
              </a:cxn>
              <a:cxn ang="0">
                <a:pos x="3864" y="341"/>
              </a:cxn>
              <a:cxn ang="0">
                <a:pos x="3735" y="335"/>
              </a:cxn>
              <a:cxn ang="0">
                <a:pos x="5220" y="296"/>
              </a:cxn>
              <a:cxn ang="0">
                <a:pos x="4873" y="142"/>
              </a:cxn>
              <a:cxn ang="0">
                <a:pos x="3465" y="405"/>
              </a:cxn>
              <a:cxn ang="0">
                <a:pos x="4494" y="566"/>
              </a:cxn>
              <a:cxn ang="0">
                <a:pos x="4481" y="354"/>
              </a:cxn>
              <a:cxn ang="0">
                <a:pos x="3176" y="476"/>
              </a:cxn>
              <a:cxn ang="0">
                <a:pos x="3408" y="457"/>
              </a:cxn>
              <a:cxn ang="0">
                <a:pos x="4526" y="618"/>
              </a:cxn>
              <a:cxn ang="0">
                <a:pos x="4070" y="560"/>
              </a:cxn>
              <a:cxn ang="0">
                <a:pos x="2469" y="592"/>
              </a:cxn>
              <a:cxn ang="0">
                <a:pos x="2880" y="521"/>
              </a:cxn>
              <a:cxn ang="0">
                <a:pos x="1453" y="618"/>
              </a:cxn>
              <a:cxn ang="0">
                <a:pos x="2610" y="585"/>
              </a:cxn>
              <a:cxn ang="0">
                <a:pos x="4738" y="457"/>
              </a:cxn>
              <a:cxn ang="0">
                <a:pos x="5085" y="508"/>
              </a:cxn>
              <a:cxn ang="0">
                <a:pos x="4500" y="431"/>
              </a:cxn>
              <a:cxn ang="0">
                <a:pos x="3093" y="560"/>
              </a:cxn>
              <a:cxn ang="0">
                <a:pos x="3607" y="592"/>
              </a:cxn>
              <a:cxn ang="0">
                <a:pos x="4880" y="547"/>
              </a:cxn>
              <a:cxn ang="0">
                <a:pos x="2983" y="502"/>
              </a:cxn>
              <a:cxn ang="0">
                <a:pos x="4635" y="444"/>
              </a:cxn>
              <a:cxn ang="0">
                <a:pos x="5433" y="495"/>
              </a:cxn>
              <a:cxn ang="0">
                <a:pos x="1511" y="65"/>
              </a:cxn>
              <a:cxn ang="0">
                <a:pos x="515" y="521"/>
              </a:cxn>
              <a:cxn ang="0">
                <a:pos x="875" y="328"/>
              </a:cxn>
              <a:cxn ang="0">
                <a:pos x="566" y="193"/>
              </a:cxn>
              <a:cxn ang="0">
                <a:pos x="225" y="380"/>
              </a:cxn>
              <a:cxn ang="0">
                <a:pos x="65" y="219"/>
              </a:cxn>
              <a:cxn ang="0">
                <a:pos x="296" y="521"/>
              </a:cxn>
              <a:cxn ang="0">
                <a:pos x="110" y="515"/>
              </a:cxn>
              <a:cxn ang="0">
                <a:pos x="515" y="598"/>
              </a:cxn>
              <a:cxn ang="0">
                <a:pos x="187" y="380"/>
              </a:cxn>
              <a:cxn ang="0">
                <a:pos x="1428" y="168"/>
              </a:cxn>
              <a:cxn ang="0">
                <a:pos x="5433" y="495"/>
              </a:cxn>
              <a:cxn ang="0">
                <a:pos x="1852" y="489"/>
              </a:cxn>
              <a:cxn ang="0">
                <a:pos x="1543" y="412"/>
              </a:cxn>
              <a:cxn ang="0">
                <a:pos x="933" y="335"/>
              </a:cxn>
              <a:cxn ang="0">
                <a:pos x="547" y="309"/>
              </a:cxn>
              <a:cxn ang="0">
                <a:pos x="495" y="438"/>
              </a:cxn>
              <a:cxn ang="0">
                <a:pos x="1119" y="579"/>
              </a:cxn>
              <a:cxn ang="0">
                <a:pos x="1781" y="592"/>
              </a:cxn>
              <a:cxn ang="0">
                <a:pos x="798" y="470"/>
              </a:cxn>
              <a:cxn ang="0">
                <a:pos x="1350" y="598"/>
              </a:cxn>
              <a:cxn ang="0">
                <a:pos x="296" y="39"/>
              </a:cxn>
              <a:cxn ang="0">
                <a:pos x="2347" y="335"/>
              </a:cxn>
              <a:cxn ang="0">
                <a:pos x="2520" y="399"/>
              </a:cxn>
              <a:cxn ang="0">
                <a:pos x="2019" y="450"/>
              </a:cxn>
              <a:cxn ang="0">
                <a:pos x="2733" y="431"/>
              </a:cxn>
              <a:cxn ang="0">
                <a:pos x="2373" y="425"/>
              </a:cxn>
              <a:cxn ang="0">
                <a:pos x="3292" y="341"/>
              </a:cxn>
              <a:cxn ang="0">
                <a:pos x="3459" y="328"/>
              </a:cxn>
              <a:cxn ang="0">
                <a:pos x="5433" y="495"/>
              </a:cxn>
              <a:cxn ang="0">
                <a:pos x="1755" y="335"/>
              </a:cxn>
              <a:cxn ang="0">
                <a:pos x="1646" y="238"/>
              </a:cxn>
              <a:cxn ang="0">
                <a:pos x="3093" y="219"/>
              </a:cxn>
              <a:cxn ang="0">
                <a:pos x="1903" y="348"/>
              </a:cxn>
              <a:cxn ang="0">
                <a:pos x="2520" y="213"/>
              </a:cxn>
            </a:cxnLst>
            <a:rect l="0" t="0" r="0" b="0"/>
            <a:pathLst>
              <a:path w="5754" h="618">
                <a:moveTo>
                  <a:pt x="5433" y="495"/>
                </a:moveTo>
                <a:lnTo>
                  <a:pt x="5433" y="489"/>
                </a:lnTo>
                <a:lnTo>
                  <a:pt x="5426" y="489"/>
                </a:lnTo>
                <a:lnTo>
                  <a:pt x="5420" y="495"/>
                </a:lnTo>
                <a:lnTo>
                  <a:pt x="5426" y="495"/>
                </a:lnTo>
                <a:lnTo>
                  <a:pt x="5433" y="495"/>
                </a:lnTo>
                <a:lnTo>
                  <a:pt x="5510" y="470"/>
                </a:lnTo>
                <a:lnTo>
                  <a:pt x="5510" y="457"/>
                </a:lnTo>
                <a:lnTo>
                  <a:pt x="5484" y="457"/>
                </a:lnTo>
                <a:lnTo>
                  <a:pt x="5484" y="470"/>
                </a:lnTo>
                <a:lnTo>
                  <a:pt x="5490" y="476"/>
                </a:lnTo>
                <a:lnTo>
                  <a:pt x="5510" y="470"/>
                </a:lnTo>
                <a:lnTo>
                  <a:pt x="5433" y="495"/>
                </a:lnTo>
                <a:lnTo>
                  <a:pt x="5542" y="470"/>
                </a:lnTo>
                <a:lnTo>
                  <a:pt x="5535" y="470"/>
                </a:lnTo>
                <a:lnTo>
                  <a:pt x="5529" y="476"/>
                </a:lnTo>
                <a:lnTo>
                  <a:pt x="5529" y="483"/>
                </a:lnTo>
                <a:lnTo>
                  <a:pt x="5542" y="470"/>
                </a:lnTo>
                <a:lnTo>
                  <a:pt x="5433" y="495"/>
                </a:lnTo>
                <a:lnTo>
                  <a:pt x="5523" y="270"/>
                </a:lnTo>
                <a:lnTo>
                  <a:pt x="5523" y="277"/>
                </a:lnTo>
                <a:lnTo>
                  <a:pt x="5529" y="283"/>
                </a:lnTo>
                <a:lnTo>
                  <a:pt x="5542" y="283"/>
                </a:lnTo>
                <a:lnTo>
                  <a:pt x="5535" y="270"/>
                </a:lnTo>
                <a:lnTo>
                  <a:pt x="5523" y="270"/>
                </a:lnTo>
                <a:lnTo>
                  <a:pt x="5433" y="495"/>
                </a:lnTo>
                <a:lnTo>
                  <a:pt x="5670" y="348"/>
                </a:lnTo>
                <a:lnTo>
                  <a:pt x="5645" y="354"/>
                </a:lnTo>
                <a:lnTo>
                  <a:pt x="5625" y="354"/>
                </a:lnTo>
                <a:lnTo>
                  <a:pt x="5600" y="373"/>
                </a:lnTo>
                <a:lnTo>
                  <a:pt x="5593" y="373"/>
                </a:lnTo>
                <a:lnTo>
                  <a:pt x="5587" y="367"/>
                </a:lnTo>
                <a:lnTo>
                  <a:pt x="5587" y="354"/>
                </a:lnTo>
                <a:lnTo>
                  <a:pt x="5593" y="354"/>
                </a:lnTo>
                <a:lnTo>
                  <a:pt x="5600" y="354"/>
                </a:lnTo>
                <a:lnTo>
                  <a:pt x="5580" y="348"/>
                </a:lnTo>
                <a:lnTo>
                  <a:pt x="5568" y="341"/>
                </a:lnTo>
                <a:lnTo>
                  <a:pt x="5754" y="264"/>
                </a:lnTo>
                <a:lnTo>
                  <a:pt x="5555" y="335"/>
                </a:lnTo>
                <a:lnTo>
                  <a:pt x="5535" y="315"/>
                </a:lnTo>
                <a:lnTo>
                  <a:pt x="5510" y="309"/>
                </a:lnTo>
                <a:lnTo>
                  <a:pt x="5478" y="309"/>
                </a:lnTo>
                <a:lnTo>
                  <a:pt x="5465" y="309"/>
                </a:lnTo>
                <a:lnTo>
                  <a:pt x="5433" y="303"/>
                </a:lnTo>
                <a:lnTo>
                  <a:pt x="5426" y="303"/>
                </a:lnTo>
                <a:lnTo>
                  <a:pt x="5426" y="309"/>
                </a:lnTo>
                <a:lnTo>
                  <a:pt x="5439" y="309"/>
                </a:lnTo>
                <a:lnTo>
                  <a:pt x="5484" y="315"/>
                </a:lnTo>
                <a:lnTo>
                  <a:pt x="5529" y="328"/>
                </a:lnTo>
                <a:lnTo>
                  <a:pt x="5535" y="335"/>
                </a:lnTo>
                <a:lnTo>
                  <a:pt x="5535" y="341"/>
                </a:lnTo>
                <a:lnTo>
                  <a:pt x="5529" y="348"/>
                </a:lnTo>
                <a:lnTo>
                  <a:pt x="5523" y="348"/>
                </a:lnTo>
                <a:lnTo>
                  <a:pt x="5510" y="348"/>
                </a:lnTo>
                <a:lnTo>
                  <a:pt x="5484" y="348"/>
                </a:lnTo>
                <a:lnTo>
                  <a:pt x="5445" y="354"/>
                </a:lnTo>
                <a:lnTo>
                  <a:pt x="5407" y="367"/>
                </a:lnTo>
                <a:lnTo>
                  <a:pt x="5368" y="380"/>
                </a:lnTo>
                <a:lnTo>
                  <a:pt x="5317" y="405"/>
                </a:lnTo>
                <a:lnTo>
                  <a:pt x="5310" y="412"/>
                </a:lnTo>
                <a:lnTo>
                  <a:pt x="5310" y="418"/>
                </a:lnTo>
                <a:lnTo>
                  <a:pt x="5317" y="418"/>
                </a:lnTo>
                <a:lnTo>
                  <a:pt x="5310" y="425"/>
                </a:lnTo>
                <a:lnTo>
                  <a:pt x="5291" y="431"/>
                </a:lnTo>
                <a:lnTo>
                  <a:pt x="5291" y="438"/>
                </a:lnTo>
                <a:lnTo>
                  <a:pt x="5304" y="438"/>
                </a:lnTo>
                <a:lnTo>
                  <a:pt x="5323" y="431"/>
                </a:lnTo>
                <a:lnTo>
                  <a:pt x="5349" y="418"/>
                </a:lnTo>
                <a:lnTo>
                  <a:pt x="5375" y="405"/>
                </a:lnTo>
                <a:lnTo>
                  <a:pt x="5439" y="386"/>
                </a:lnTo>
                <a:lnTo>
                  <a:pt x="5471" y="380"/>
                </a:lnTo>
                <a:lnTo>
                  <a:pt x="5490" y="380"/>
                </a:lnTo>
                <a:lnTo>
                  <a:pt x="5529" y="386"/>
                </a:lnTo>
                <a:lnTo>
                  <a:pt x="5587" y="399"/>
                </a:lnTo>
                <a:lnTo>
                  <a:pt x="5638" y="412"/>
                </a:lnTo>
                <a:lnTo>
                  <a:pt x="5664" y="425"/>
                </a:lnTo>
                <a:lnTo>
                  <a:pt x="5658" y="412"/>
                </a:lnTo>
                <a:lnTo>
                  <a:pt x="5645" y="405"/>
                </a:lnTo>
                <a:lnTo>
                  <a:pt x="5664" y="393"/>
                </a:lnTo>
                <a:lnTo>
                  <a:pt x="5664" y="386"/>
                </a:lnTo>
                <a:lnTo>
                  <a:pt x="5658" y="386"/>
                </a:lnTo>
                <a:lnTo>
                  <a:pt x="5651" y="380"/>
                </a:lnTo>
                <a:lnTo>
                  <a:pt x="5670" y="380"/>
                </a:lnTo>
                <a:lnTo>
                  <a:pt x="5664" y="373"/>
                </a:lnTo>
                <a:lnTo>
                  <a:pt x="5670" y="367"/>
                </a:lnTo>
                <a:lnTo>
                  <a:pt x="5703" y="341"/>
                </a:lnTo>
                <a:lnTo>
                  <a:pt x="5754" y="328"/>
                </a:lnTo>
                <a:lnTo>
                  <a:pt x="5754" y="315"/>
                </a:lnTo>
                <a:lnTo>
                  <a:pt x="5715" y="328"/>
                </a:lnTo>
                <a:lnTo>
                  <a:pt x="5670" y="348"/>
                </a:lnTo>
                <a:lnTo>
                  <a:pt x="5433" y="495"/>
                </a:lnTo>
                <a:lnTo>
                  <a:pt x="5465" y="367"/>
                </a:lnTo>
                <a:lnTo>
                  <a:pt x="5445" y="380"/>
                </a:lnTo>
                <a:lnTo>
                  <a:pt x="5439" y="380"/>
                </a:lnTo>
                <a:lnTo>
                  <a:pt x="5439" y="373"/>
                </a:lnTo>
                <a:lnTo>
                  <a:pt x="5445" y="354"/>
                </a:lnTo>
                <a:lnTo>
                  <a:pt x="5458" y="354"/>
                </a:lnTo>
                <a:lnTo>
                  <a:pt x="5471" y="354"/>
                </a:lnTo>
                <a:lnTo>
                  <a:pt x="5465" y="367"/>
                </a:lnTo>
                <a:lnTo>
                  <a:pt x="5433" y="495"/>
                </a:lnTo>
                <a:lnTo>
                  <a:pt x="3877" y="348"/>
                </a:lnTo>
                <a:lnTo>
                  <a:pt x="3896" y="348"/>
                </a:lnTo>
                <a:lnTo>
                  <a:pt x="3909" y="354"/>
                </a:lnTo>
                <a:lnTo>
                  <a:pt x="3922" y="354"/>
                </a:lnTo>
                <a:lnTo>
                  <a:pt x="3922" y="367"/>
                </a:lnTo>
                <a:lnTo>
                  <a:pt x="3928" y="367"/>
                </a:lnTo>
                <a:lnTo>
                  <a:pt x="3941" y="367"/>
                </a:lnTo>
                <a:lnTo>
                  <a:pt x="3941" y="354"/>
                </a:lnTo>
                <a:lnTo>
                  <a:pt x="3941" y="367"/>
                </a:lnTo>
                <a:lnTo>
                  <a:pt x="3948" y="373"/>
                </a:lnTo>
                <a:lnTo>
                  <a:pt x="3967" y="354"/>
                </a:lnTo>
                <a:lnTo>
                  <a:pt x="3954" y="354"/>
                </a:lnTo>
                <a:lnTo>
                  <a:pt x="3948" y="354"/>
                </a:lnTo>
                <a:lnTo>
                  <a:pt x="3948" y="348"/>
                </a:lnTo>
                <a:lnTo>
                  <a:pt x="3941" y="348"/>
                </a:lnTo>
                <a:lnTo>
                  <a:pt x="3928" y="348"/>
                </a:lnTo>
                <a:lnTo>
                  <a:pt x="3922" y="348"/>
                </a:lnTo>
                <a:lnTo>
                  <a:pt x="3915" y="341"/>
                </a:lnTo>
                <a:lnTo>
                  <a:pt x="3903" y="348"/>
                </a:lnTo>
                <a:lnTo>
                  <a:pt x="3903" y="341"/>
                </a:lnTo>
                <a:lnTo>
                  <a:pt x="3896" y="335"/>
                </a:lnTo>
                <a:lnTo>
                  <a:pt x="3883" y="341"/>
                </a:lnTo>
                <a:lnTo>
                  <a:pt x="3877" y="341"/>
                </a:lnTo>
                <a:lnTo>
                  <a:pt x="3877" y="348"/>
                </a:lnTo>
                <a:lnTo>
                  <a:pt x="5433" y="495"/>
                </a:lnTo>
                <a:lnTo>
                  <a:pt x="4095" y="341"/>
                </a:lnTo>
                <a:lnTo>
                  <a:pt x="4095" y="348"/>
                </a:lnTo>
                <a:lnTo>
                  <a:pt x="4102" y="335"/>
                </a:lnTo>
                <a:lnTo>
                  <a:pt x="4095" y="335"/>
                </a:lnTo>
                <a:lnTo>
                  <a:pt x="4095" y="341"/>
                </a:lnTo>
                <a:lnTo>
                  <a:pt x="5433" y="495"/>
                </a:lnTo>
                <a:lnTo>
                  <a:pt x="5413" y="502"/>
                </a:lnTo>
                <a:lnTo>
                  <a:pt x="5394" y="502"/>
                </a:lnTo>
                <a:lnTo>
                  <a:pt x="5413" y="508"/>
                </a:lnTo>
                <a:lnTo>
                  <a:pt x="5413" y="502"/>
                </a:lnTo>
                <a:lnTo>
                  <a:pt x="5433" y="495"/>
                </a:lnTo>
                <a:lnTo>
                  <a:pt x="5722" y="618"/>
                </a:lnTo>
                <a:lnTo>
                  <a:pt x="5754" y="605"/>
                </a:lnTo>
                <a:lnTo>
                  <a:pt x="5754" y="560"/>
                </a:lnTo>
                <a:lnTo>
                  <a:pt x="5625" y="618"/>
                </a:lnTo>
                <a:lnTo>
                  <a:pt x="5722" y="618"/>
                </a:lnTo>
                <a:lnTo>
                  <a:pt x="5433" y="495"/>
                </a:lnTo>
                <a:lnTo>
                  <a:pt x="3832" y="219"/>
                </a:lnTo>
                <a:lnTo>
                  <a:pt x="3819" y="219"/>
                </a:lnTo>
                <a:lnTo>
                  <a:pt x="3825" y="225"/>
                </a:lnTo>
                <a:lnTo>
                  <a:pt x="3832" y="219"/>
                </a:lnTo>
                <a:lnTo>
                  <a:pt x="5433" y="495"/>
                </a:lnTo>
                <a:lnTo>
                  <a:pt x="4822" y="476"/>
                </a:lnTo>
                <a:lnTo>
                  <a:pt x="4828" y="476"/>
                </a:lnTo>
                <a:lnTo>
                  <a:pt x="4828" y="470"/>
                </a:lnTo>
                <a:lnTo>
                  <a:pt x="4822" y="470"/>
                </a:lnTo>
                <a:lnTo>
                  <a:pt x="4809" y="470"/>
                </a:lnTo>
                <a:lnTo>
                  <a:pt x="4803" y="470"/>
                </a:lnTo>
                <a:lnTo>
                  <a:pt x="4803" y="476"/>
                </a:lnTo>
                <a:lnTo>
                  <a:pt x="4809" y="476"/>
                </a:lnTo>
                <a:lnTo>
                  <a:pt x="4822" y="476"/>
                </a:lnTo>
                <a:lnTo>
                  <a:pt x="5433" y="495"/>
                </a:lnTo>
                <a:lnTo>
                  <a:pt x="3787" y="322"/>
                </a:lnTo>
                <a:lnTo>
                  <a:pt x="3793" y="328"/>
                </a:lnTo>
                <a:lnTo>
                  <a:pt x="3800" y="328"/>
                </a:lnTo>
                <a:lnTo>
                  <a:pt x="3800" y="315"/>
                </a:lnTo>
                <a:lnTo>
                  <a:pt x="3793" y="315"/>
                </a:lnTo>
                <a:lnTo>
                  <a:pt x="3787" y="315"/>
                </a:lnTo>
                <a:lnTo>
                  <a:pt x="3787" y="322"/>
                </a:lnTo>
                <a:lnTo>
                  <a:pt x="5433" y="495"/>
                </a:lnTo>
                <a:lnTo>
                  <a:pt x="4713" y="560"/>
                </a:lnTo>
                <a:lnTo>
                  <a:pt x="4693" y="560"/>
                </a:lnTo>
                <a:lnTo>
                  <a:pt x="4674" y="560"/>
                </a:lnTo>
                <a:lnTo>
                  <a:pt x="4674" y="579"/>
                </a:lnTo>
                <a:lnTo>
                  <a:pt x="4693" y="579"/>
                </a:lnTo>
                <a:lnTo>
                  <a:pt x="4719" y="566"/>
                </a:lnTo>
                <a:lnTo>
                  <a:pt x="4745" y="566"/>
                </a:lnTo>
                <a:lnTo>
                  <a:pt x="4751" y="566"/>
                </a:lnTo>
                <a:lnTo>
                  <a:pt x="4758" y="560"/>
                </a:lnTo>
                <a:lnTo>
                  <a:pt x="4732" y="560"/>
                </a:lnTo>
                <a:lnTo>
                  <a:pt x="4713" y="560"/>
                </a:lnTo>
                <a:lnTo>
                  <a:pt x="5433" y="495"/>
                </a:lnTo>
                <a:lnTo>
                  <a:pt x="5715" y="470"/>
                </a:lnTo>
                <a:lnTo>
                  <a:pt x="5696" y="470"/>
                </a:lnTo>
                <a:lnTo>
                  <a:pt x="5690" y="470"/>
                </a:lnTo>
                <a:lnTo>
                  <a:pt x="5677" y="470"/>
                </a:lnTo>
                <a:lnTo>
                  <a:pt x="5638" y="483"/>
                </a:lnTo>
                <a:lnTo>
                  <a:pt x="5587" y="495"/>
                </a:lnTo>
                <a:lnTo>
                  <a:pt x="5561" y="508"/>
                </a:lnTo>
                <a:lnTo>
                  <a:pt x="5548" y="502"/>
                </a:lnTo>
                <a:lnTo>
                  <a:pt x="5529" y="508"/>
                </a:lnTo>
                <a:lnTo>
                  <a:pt x="5478" y="508"/>
                </a:lnTo>
                <a:lnTo>
                  <a:pt x="5452" y="515"/>
                </a:lnTo>
                <a:lnTo>
                  <a:pt x="5433" y="521"/>
                </a:lnTo>
                <a:lnTo>
                  <a:pt x="5394" y="521"/>
                </a:lnTo>
                <a:lnTo>
                  <a:pt x="5381" y="534"/>
                </a:lnTo>
                <a:lnTo>
                  <a:pt x="5355" y="540"/>
                </a:lnTo>
                <a:lnTo>
                  <a:pt x="5330" y="553"/>
                </a:lnTo>
                <a:lnTo>
                  <a:pt x="5317" y="553"/>
                </a:lnTo>
                <a:lnTo>
                  <a:pt x="5291" y="566"/>
                </a:lnTo>
                <a:lnTo>
                  <a:pt x="5259" y="585"/>
                </a:lnTo>
                <a:lnTo>
                  <a:pt x="5182" y="618"/>
                </a:lnTo>
                <a:lnTo>
                  <a:pt x="5208" y="618"/>
                </a:lnTo>
                <a:lnTo>
                  <a:pt x="5214" y="618"/>
                </a:lnTo>
                <a:lnTo>
                  <a:pt x="5233" y="611"/>
                </a:lnTo>
                <a:lnTo>
                  <a:pt x="5246" y="598"/>
                </a:lnTo>
                <a:lnTo>
                  <a:pt x="5265" y="592"/>
                </a:lnTo>
                <a:lnTo>
                  <a:pt x="5304" y="585"/>
                </a:lnTo>
                <a:lnTo>
                  <a:pt x="5330" y="579"/>
                </a:lnTo>
                <a:lnTo>
                  <a:pt x="5336" y="579"/>
                </a:lnTo>
                <a:lnTo>
                  <a:pt x="5349" y="566"/>
                </a:lnTo>
                <a:lnTo>
                  <a:pt x="5362" y="560"/>
                </a:lnTo>
                <a:lnTo>
                  <a:pt x="5368" y="553"/>
                </a:lnTo>
                <a:lnTo>
                  <a:pt x="5388" y="553"/>
                </a:lnTo>
                <a:lnTo>
                  <a:pt x="5407" y="560"/>
                </a:lnTo>
                <a:lnTo>
                  <a:pt x="5407" y="566"/>
                </a:lnTo>
                <a:lnTo>
                  <a:pt x="5394" y="566"/>
                </a:lnTo>
                <a:lnTo>
                  <a:pt x="5381" y="566"/>
                </a:lnTo>
                <a:lnTo>
                  <a:pt x="5362" y="585"/>
                </a:lnTo>
                <a:lnTo>
                  <a:pt x="5336" y="592"/>
                </a:lnTo>
                <a:lnTo>
                  <a:pt x="5304" y="598"/>
                </a:lnTo>
                <a:lnTo>
                  <a:pt x="5246" y="618"/>
                </a:lnTo>
                <a:lnTo>
                  <a:pt x="5317" y="618"/>
                </a:lnTo>
                <a:lnTo>
                  <a:pt x="5330" y="618"/>
                </a:lnTo>
                <a:lnTo>
                  <a:pt x="5349" y="611"/>
                </a:lnTo>
                <a:lnTo>
                  <a:pt x="5362" y="605"/>
                </a:lnTo>
                <a:lnTo>
                  <a:pt x="5375" y="605"/>
                </a:lnTo>
                <a:lnTo>
                  <a:pt x="5394" y="598"/>
                </a:lnTo>
                <a:lnTo>
                  <a:pt x="5407" y="585"/>
                </a:lnTo>
                <a:lnTo>
                  <a:pt x="5413" y="579"/>
                </a:lnTo>
                <a:lnTo>
                  <a:pt x="5426" y="566"/>
                </a:lnTo>
                <a:lnTo>
                  <a:pt x="5445" y="560"/>
                </a:lnTo>
                <a:lnTo>
                  <a:pt x="5452" y="560"/>
                </a:lnTo>
                <a:lnTo>
                  <a:pt x="5445" y="579"/>
                </a:lnTo>
                <a:lnTo>
                  <a:pt x="5471" y="560"/>
                </a:lnTo>
                <a:lnTo>
                  <a:pt x="5490" y="553"/>
                </a:lnTo>
                <a:lnTo>
                  <a:pt x="5510" y="540"/>
                </a:lnTo>
                <a:lnTo>
                  <a:pt x="5516" y="547"/>
                </a:lnTo>
                <a:lnTo>
                  <a:pt x="5516" y="553"/>
                </a:lnTo>
                <a:lnTo>
                  <a:pt x="5555" y="534"/>
                </a:lnTo>
                <a:lnTo>
                  <a:pt x="5580" y="528"/>
                </a:lnTo>
                <a:lnTo>
                  <a:pt x="5593" y="534"/>
                </a:lnTo>
                <a:lnTo>
                  <a:pt x="5613" y="540"/>
                </a:lnTo>
                <a:lnTo>
                  <a:pt x="5632" y="540"/>
                </a:lnTo>
                <a:lnTo>
                  <a:pt x="5645" y="534"/>
                </a:lnTo>
                <a:lnTo>
                  <a:pt x="5632" y="528"/>
                </a:lnTo>
                <a:lnTo>
                  <a:pt x="5638" y="521"/>
                </a:lnTo>
                <a:lnTo>
                  <a:pt x="5645" y="521"/>
                </a:lnTo>
                <a:lnTo>
                  <a:pt x="5658" y="521"/>
                </a:lnTo>
                <a:lnTo>
                  <a:pt x="5670" y="521"/>
                </a:lnTo>
                <a:lnTo>
                  <a:pt x="5683" y="528"/>
                </a:lnTo>
                <a:lnTo>
                  <a:pt x="5690" y="528"/>
                </a:lnTo>
                <a:lnTo>
                  <a:pt x="5690" y="521"/>
                </a:lnTo>
                <a:lnTo>
                  <a:pt x="5683" y="515"/>
                </a:lnTo>
                <a:lnTo>
                  <a:pt x="5677" y="515"/>
                </a:lnTo>
                <a:lnTo>
                  <a:pt x="5670" y="515"/>
                </a:lnTo>
                <a:lnTo>
                  <a:pt x="5658" y="508"/>
                </a:lnTo>
                <a:lnTo>
                  <a:pt x="5664" y="502"/>
                </a:lnTo>
                <a:lnTo>
                  <a:pt x="5690" y="489"/>
                </a:lnTo>
                <a:lnTo>
                  <a:pt x="5754" y="476"/>
                </a:lnTo>
                <a:lnTo>
                  <a:pt x="5754" y="444"/>
                </a:lnTo>
                <a:lnTo>
                  <a:pt x="5741" y="450"/>
                </a:lnTo>
                <a:lnTo>
                  <a:pt x="5715" y="470"/>
                </a:lnTo>
                <a:lnTo>
                  <a:pt x="5433" y="495"/>
                </a:lnTo>
                <a:lnTo>
                  <a:pt x="5484" y="534"/>
                </a:lnTo>
                <a:lnTo>
                  <a:pt x="5452" y="540"/>
                </a:lnTo>
                <a:lnTo>
                  <a:pt x="5426" y="553"/>
                </a:lnTo>
                <a:lnTo>
                  <a:pt x="5420" y="553"/>
                </a:lnTo>
                <a:lnTo>
                  <a:pt x="5420" y="547"/>
                </a:lnTo>
                <a:lnTo>
                  <a:pt x="5439" y="534"/>
                </a:lnTo>
                <a:lnTo>
                  <a:pt x="5465" y="528"/>
                </a:lnTo>
                <a:lnTo>
                  <a:pt x="5490" y="521"/>
                </a:lnTo>
                <a:lnTo>
                  <a:pt x="5497" y="528"/>
                </a:lnTo>
                <a:lnTo>
                  <a:pt x="5484" y="534"/>
                </a:lnTo>
                <a:lnTo>
                  <a:pt x="5433" y="495"/>
                </a:lnTo>
                <a:lnTo>
                  <a:pt x="4751" y="540"/>
                </a:lnTo>
                <a:lnTo>
                  <a:pt x="4725" y="534"/>
                </a:lnTo>
                <a:lnTo>
                  <a:pt x="4700" y="534"/>
                </a:lnTo>
                <a:lnTo>
                  <a:pt x="4700" y="540"/>
                </a:lnTo>
                <a:lnTo>
                  <a:pt x="4706" y="540"/>
                </a:lnTo>
                <a:lnTo>
                  <a:pt x="4732" y="547"/>
                </a:lnTo>
                <a:lnTo>
                  <a:pt x="4777" y="540"/>
                </a:lnTo>
                <a:lnTo>
                  <a:pt x="4803" y="534"/>
                </a:lnTo>
                <a:lnTo>
                  <a:pt x="4803" y="534"/>
                </a:lnTo>
                <a:lnTo>
                  <a:pt x="4777" y="534"/>
                </a:lnTo>
                <a:lnTo>
                  <a:pt x="4751" y="540"/>
                </a:lnTo>
                <a:lnTo>
                  <a:pt x="5433" y="495"/>
                </a:lnTo>
                <a:lnTo>
                  <a:pt x="3819" y="335"/>
                </a:lnTo>
                <a:lnTo>
                  <a:pt x="3838" y="341"/>
                </a:lnTo>
                <a:lnTo>
                  <a:pt x="3864" y="341"/>
                </a:lnTo>
                <a:lnTo>
                  <a:pt x="3877" y="335"/>
                </a:lnTo>
                <a:lnTo>
                  <a:pt x="3870" y="328"/>
                </a:lnTo>
                <a:lnTo>
                  <a:pt x="3851" y="328"/>
                </a:lnTo>
                <a:lnTo>
                  <a:pt x="3845" y="328"/>
                </a:lnTo>
                <a:lnTo>
                  <a:pt x="3838" y="328"/>
                </a:lnTo>
                <a:lnTo>
                  <a:pt x="3819" y="328"/>
                </a:lnTo>
                <a:lnTo>
                  <a:pt x="3819" y="335"/>
                </a:lnTo>
                <a:lnTo>
                  <a:pt x="5433" y="495"/>
                </a:lnTo>
                <a:lnTo>
                  <a:pt x="3813" y="328"/>
                </a:lnTo>
                <a:lnTo>
                  <a:pt x="3819" y="328"/>
                </a:lnTo>
                <a:lnTo>
                  <a:pt x="3825" y="322"/>
                </a:lnTo>
                <a:lnTo>
                  <a:pt x="3819" y="322"/>
                </a:lnTo>
                <a:lnTo>
                  <a:pt x="3806" y="328"/>
                </a:lnTo>
                <a:lnTo>
                  <a:pt x="3813" y="328"/>
                </a:lnTo>
                <a:lnTo>
                  <a:pt x="5433" y="495"/>
                </a:lnTo>
                <a:lnTo>
                  <a:pt x="3825" y="290"/>
                </a:lnTo>
                <a:lnTo>
                  <a:pt x="3825" y="296"/>
                </a:lnTo>
                <a:lnTo>
                  <a:pt x="3832" y="296"/>
                </a:lnTo>
                <a:lnTo>
                  <a:pt x="3838" y="290"/>
                </a:lnTo>
                <a:lnTo>
                  <a:pt x="3838" y="283"/>
                </a:lnTo>
                <a:lnTo>
                  <a:pt x="3832" y="283"/>
                </a:lnTo>
                <a:lnTo>
                  <a:pt x="3825" y="290"/>
                </a:lnTo>
                <a:lnTo>
                  <a:pt x="5433" y="495"/>
                </a:lnTo>
                <a:lnTo>
                  <a:pt x="5413" y="309"/>
                </a:lnTo>
                <a:lnTo>
                  <a:pt x="5407" y="303"/>
                </a:lnTo>
                <a:lnTo>
                  <a:pt x="5394" y="303"/>
                </a:lnTo>
                <a:lnTo>
                  <a:pt x="5388" y="296"/>
                </a:lnTo>
                <a:lnTo>
                  <a:pt x="5388" y="303"/>
                </a:lnTo>
                <a:lnTo>
                  <a:pt x="5394" y="309"/>
                </a:lnTo>
                <a:lnTo>
                  <a:pt x="5407" y="309"/>
                </a:lnTo>
                <a:lnTo>
                  <a:pt x="5413" y="309"/>
                </a:lnTo>
                <a:lnTo>
                  <a:pt x="5433" y="495"/>
                </a:lnTo>
                <a:lnTo>
                  <a:pt x="5458" y="168"/>
                </a:lnTo>
                <a:lnTo>
                  <a:pt x="5484" y="174"/>
                </a:lnTo>
                <a:lnTo>
                  <a:pt x="5529" y="180"/>
                </a:lnTo>
                <a:lnTo>
                  <a:pt x="5548" y="187"/>
                </a:lnTo>
                <a:lnTo>
                  <a:pt x="5574" y="187"/>
                </a:lnTo>
                <a:lnTo>
                  <a:pt x="5574" y="193"/>
                </a:lnTo>
                <a:lnTo>
                  <a:pt x="5587" y="200"/>
                </a:lnTo>
                <a:lnTo>
                  <a:pt x="5613" y="206"/>
                </a:lnTo>
                <a:lnTo>
                  <a:pt x="5632" y="213"/>
                </a:lnTo>
                <a:lnTo>
                  <a:pt x="5638" y="213"/>
                </a:lnTo>
                <a:lnTo>
                  <a:pt x="5638" y="206"/>
                </a:lnTo>
                <a:lnTo>
                  <a:pt x="5625" y="200"/>
                </a:lnTo>
                <a:lnTo>
                  <a:pt x="5593" y="187"/>
                </a:lnTo>
                <a:lnTo>
                  <a:pt x="5555" y="180"/>
                </a:lnTo>
                <a:lnTo>
                  <a:pt x="5529" y="174"/>
                </a:lnTo>
                <a:lnTo>
                  <a:pt x="5478" y="168"/>
                </a:lnTo>
                <a:lnTo>
                  <a:pt x="5458" y="168"/>
                </a:lnTo>
                <a:lnTo>
                  <a:pt x="5452" y="168"/>
                </a:lnTo>
                <a:lnTo>
                  <a:pt x="5458" y="168"/>
                </a:lnTo>
                <a:lnTo>
                  <a:pt x="5433" y="495"/>
                </a:lnTo>
                <a:lnTo>
                  <a:pt x="3735" y="335"/>
                </a:lnTo>
                <a:lnTo>
                  <a:pt x="3742" y="335"/>
                </a:lnTo>
                <a:lnTo>
                  <a:pt x="3735" y="328"/>
                </a:lnTo>
                <a:lnTo>
                  <a:pt x="3729" y="335"/>
                </a:lnTo>
                <a:lnTo>
                  <a:pt x="3735" y="335"/>
                </a:lnTo>
                <a:lnTo>
                  <a:pt x="5433" y="495"/>
                </a:lnTo>
                <a:lnTo>
                  <a:pt x="3748" y="341"/>
                </a:lnTo>
                <a:lnTo>
                  <a:pt x="3761" y="341"/>
                </a:lnTo>
                <a:lnTo>
                  <a:pt x="3768" y="341"/>
                </a:lnTo>
                <a:lnTo>
                  <a:pt x="3761" y="335"/>
                </a:lnTo>
                <a:lnTo>
                  <a:pt x="3748" y="341"/>
                </a:lnTo>
                <a:lnTo>
                  <a:pt x="5433" y="495"/>
                </a:lnTo>
                <a:lnTo>
                  <a:pt x="3716" y="335"/>
                </a:lnTo>
                <a:lnTo>
                  <a:pt x="3723" y="328"/>
                </a:lnTo>
                <a:lnTo>
                  <a:pt x="3716" y="328"/>
                </a:lnTo>
                <a:lnTo>
                  <a:pt x="3710" y="328"/>
                </a:lnTo>
                <a:lnTo>
                  <a:pt x="3703" y="335"/>
                </a:lnTo>
                <a:lnTo>
                  <a:pt x="3716" y="335"/>
                </a:lnTo>
                <a:lnTo>
                  <a:pt x="5433" y="495"/>
                </a:lnTo>
                <a:lnTo>
                  <a:pt x="3825" y="354"/>
                </a:lnTo>
                <a:lnTo>
                  <a:pt x="3838" y="367"/>
                </a:lnTo>
                <a:lnTo>
                  <a:pt x="3845" y="367"/>
                </a:lnTo>
                <a:lnTo>
                  <a:pt x="3845" y="354"/>
                </a:lnTo>
                <a:lnTo>
                  <a:pt x="3838" y="354"/>
                </a:lnTo>
                <a:lnTo>
                  <a:pt x="3825" y="354"/>
                </a:lnTo>
                <a:lnTo>
                  <a:pt x="5433" y="495"/>
                </a:lnTo>
                <a:lnTo>
                  <a:pt x="4089" y="277"/>
                </a:lnTo>
                <a:lnTo>
                  <a:pt x="4089" y="270"/>
                </a:lnTo>
                <a:lnTo>
                  <a:pt x="4083" y="270"/>
                </a:lnTo>
                <a:lnTo>
                  <a:pt x="4076" y="270"/>
                </a:lnTo>
                <a:lnTo>
                  <a:pt x="4076" y="277"/>
                </a:lnTo>
                <a:lnTo>
                  <a:pt x="4089" y="277"/>
                </a:lnTo>
                <a:lnTo>
                  <a:pt x="5433" y="495"/>
                </a:lnTo>
                <a:lnTo>
                  <a:pt x="4044" y="412"/>
                </a:lnTo>
                <a:lnTo>
                  <a:pt x="4038" y="412"/>
                </a:lnTo>
                <a:lnTo>
                  <a:pt x="4044" y="418"/>
                </a:lnTo>
                <a:lnTo>
                  <a:pt x="4057" y="425"/>
                </a:lnTo>
                <a:lnTo>
                  <a:pt x="4070" y="431"/>
                </a:lnTo>
                <a:lnTo>
                  <a:pt x="4076" y="431"/>
                </a:lnTo>
                <a:lnTo>
                  <a:pt x="4076" y="425"/>
                </a:lnTo>
                <a:lnTo>
                  <a:pt x="4057" y="418"/>
                </a:lnTo>
                <a:lnTo>
                  <a:pt x="4044" y="412"/>
                </a:lnTo>
                <a:lnTo>
                  <a:pt x="5433" y="495"/>
                </a:lnTo>
                <a:lnTo>
                  <a:pt x="4044" y="270"/>
                </a:lnTo>
                <a:lnTo>
                  <a:pt x="4044" y="264"/>
                </a:lnTo>
                <a:lnTo>
                  <a:pt x="4044" y="251"/>
                </a:lnTo>
                <a:lnTo>
                  <a:pt x="4038" y="251"/>
                </a:lnTo>
                <a:lnTo>
                  <a:pt x="4031" y="251"/>
                </a:lnTo>
                <a:lnTo>
                  <a:pt x="4044" y="270"/>
                </a:lnTo>
                <a:lnTo>
                  <a:pt x="5433" y="495"/>
                </a:lnTo>
                <a:lnTo>
                  <a:pt x="5220" y="296"/>
                </a:lnTo>
                <a:lnTo>
                  <a:pt x="5246" y="296"/>
                </a:lnTo>
                <a:lnTo>
                  <a:pt x="5291" y="296"/>
                </a:lnTo>
                <a:lnTo>
                  <a:pt x="5343" y="303"/>
                </a:lnTo>
                <a:lnTo>
                  <a:pt x="5368" y="303"/>
                </a:lnTo>
                <a:lnTo>
                  <a:pt x="5375" y="303"/>
                </a:lnTo>
                <a:lnTo>
                  <a:pt x="5368" y="303"/>
                </a:lnTo>
                <a:lnTo>
                  <a:pt x="5349" y="290"/>
                </a:lnTo>
                <a:lnTo>
                  <a:pt x="5323" y="290"/>
                </a:lnTo>
                <a:lnTo>
                  <a:pt x="5278" y="290"/>
                </a:lnTo>
                <a:lnTo>
                  <a:pt x="5233" y="290"/>
                </a:lnTo>
                <a:lnTo>
                  <a:pt x="5220" y="296"/>
                </a:lnTo>
                <a:lnTo>
                  <a:pt x="5214" y="296"/>
                </a:lnTo>
                <a:lnTo>
                  <a:pt x="5220" y="296"/>
                </a:lnTo>
                <a:lnTo>
                  <a:pt x="5433" y="495"/>
                </a:lnTo>
                <a:lnTo>
                  <a:pt x="3935" y="393"/>
                </a:lnTo>
                <a:lnTo>
                  <a:pt x="3928" y="386"/>
                </a:lnTo>
                <a:lnTo>
                  <a:pt x="3922" y="380"/>
                </a:lnTo>
                <a:lnTo>
                  <a:pt x="3903" y="373"/>
                </a:lnTo>
                <a:lnTo>
                  <a:pt x="3890" y="373"/>
                </a:lnTo>
                <a:lnTo>
                  <a:pt x="3903" y="380"/>
                </a:lnTo>
                <a:lnTo>
                  <a:pt x="3903" y="386"/>
                </a:lnTo>
                <a:lnTo>
                  <a:pt x="3922" y="393"/>
                </a:lnTo>
                <a:lnTo>
                  <a:pt x="3935" y="393"/>
                </a:lnTo>
                <a:lnTo>
                  <a:pt x="5433" y="495"/>
                </a:lnTo>
                <a:lnTo>
                  <a:pt x="3851" y="373"/>
                </a:lnTo>
                <a:lnTo>
                  <a:pt x="3864" y="373"/>
                </a:lnTo>
                <a:lnTo>
                  <a:pt x="3864" y="367"/>
                </a:lnTo>
                <a:lnTo>
                  <a:pt x="3851" y="373"/>
                </a:lnTo>
                <a:lnTo>
                  <a:pt x="5433" y="495"/>
                </a:lnTo>
                <a:lnTo>
                  <a:pt x="4211" y="373"/>
                </a:lnTo>
                <a:lnTo>
                  <a:pt x="4218" y="380"/>
                </a:lnTo>
                <a:lnTo>
                  <a:pt x="4224" y="380"/>
                </a:lnTo>
                <a:lnTo>
                  <a:pt x="4218" y="367"/>
                </a:lnTo>
                <a:lnTo>
                  <a:pt x="4205" y="367"/>
                </a:lnTo>
                <a:lnTo>
                  <a:pt x="4198" y="367"/>
                </a:lnTo>
                <a:lnTo>
                  <a:pt x="4198" y="373"/>
                </a:lnTo>
                <a:lnTo>
                  <a:pt x="4211" y="373"/>
                </a:lnTo>
                <a:lnTo>
                  <a:pt x="5433" y="495"/>
                </a:lnTo>
                <a:lnTo>
                  <a:pt x="4031" y="328"/>
                </a:lnTo>
                <a:lnTo>
                  <a:pt x="4038" y="328"/>
                </a:lnTo>
                <a:lnTo>
                  <a:pt x="4044" y="328"/>
                </a:lnTo>
                <a:lnTo>
                  <a:pt x="4050" y="335"/>
                </a:lnTo>
                <a:lnTo>
                  <a:pt x="4050" y="328"/>
                </a:lnTo>
                <a:lnTo>
                  <a:pt x="4044" y="322"/>
                </a:lnTo>
                <a:lnTo>
                  <a:pt x="4031" y="315"/>
                </a:lnTo>
                <a:lnTo>
                  <a:pt x="4025" y="315"/>
                </a:lnTo>
                <a:lnTo>
                  <a:pt x="4025" y="328"/>
                </a:lnTo>
                <a:lnTo>
                  <a:pt x="4031" y="328"/>
                </a:lnTo>
                <a:lnTo>
                  <a:pt x="5433" y="495"/>
                </a:lnTo>
                <a:lnTo>
                  <a:pt x="3922" y="309"/>
                </a:lnTo>
                <a:lnTo>
                  <a:pt x="3922" y="303"/>
                </a:lnTo>
                <a:lnTo>
                  <a:pt x="3915" y="296"/>
                </a:lnTo>
                <a:lnTo>
                  <a:pt x="3909" y="296"/>
                </a:lnTo>
                <a:lnTo>
                  <a:pt x="3903" y="303"/>
                </a:lnTo>
                <a:lnTo>
                  <a:pt x="3922" y="309"/>
                </a:lnTo>
                <a:lnTo>
                  <a:pt x="5433" y="495"/>
                </a:lnTo>
                <a:lnTo>
                  <a:pt x="4237" y="380"/>
                </a:lnTo>
                <a:lnTo>
                  <a:pt x="4301" y="354"/>
                </a:lnTo>
                <a:lnTo>
                  <a:pt x="4365" y="322"/>
                </a:lnTo>
                <a:lnTo>
                  <a:pt x="4443" y="296"/>
                </a:lnTo>
                <a:lnTo>
                  <a:pt x="4520" y="251"/>
                </a:lnTo>
                <a:lnTo>
                  <a:pt x="4533" y="245"/>
                </a:lnTo>
                <a:lnTo>
                  <a:pt x="4545" y="245"/>
                </a:lnTo>
                <a:lnTo>
                  <a:pt x="4584" y="232"/>
                </a:lnTo>
                <a:lnTo>
                  <a:pt x="4668" y="193"/>
                </a:lnTo>
                <a:lnTo>
                  <a:pt x="4732" y="174"/>
                </a:lnTo>
                <a:lnTo>
                  <a:pt x="4777" y="155"/>
                </a:lnTo>
                <a:lnTo>
                  <a:pt x="4873" y="142"/>
                </a:lnTo>
                <a:lnTo>
                  <a:pt x="4931" y="142"/>
                </a:lnTo>
                <a:lnTo>
                  <a:pt x="4970" y="155"/>
                </a:lnTo>
                <a:lnTo>
                  <a:pt x="5040" y="161"/>
                </a:lnTo>
                <a:lnTo>
                  <a:pt x="5079" y="168"/>
                </a:lnTo>
                <a:lnTo>
                  <a:pt x="5118" y="174"/>
                </a:lnTo>
                <a:lnTo>
                  <a:pt x="5143" y="180"/>
                </a:lnTo>
                <a:lnTo>
                  <a:pt x="5188" y="187"/>
                </a:lnTo>
                <a:lnTo>
                  <a:pt x="5214" y="193"/>
                </a:lnTo>
                <a:lnTo>
                  <a:pt x="5227" y="193"/>
                </a:lnTo>
                <a:lnTo>
                  <a:pt x="5246" y="187"/>
                </a:lnTo>
                <a:lnTo>
                  <a:pt x="5265" y="187"/>
                </a:lnTo>
                <a:lnTo>
                  <a:pt x="5073" y="155"/>
                </a:lnTo>
                <a:lnTo>
                  <a:pt x="4983" y="135"/>
                </a:lnTo>
                <a:lnTo>
                  <a:pt x="4918" y="129"/>
                </a:lnTo>
                <a:lnTo>
                  <a:pt x="4848" y="129"/>
                </a:lnTo>
                <a:lnTo>
                  <a:pt x="4770" y="142"/>
                </a:lnTo>
                <a:lnTo>
                  <a:pt x="4687" y="174"/>
                </a:lnTo>
                <a:lnTo>
                  <a:pt x="4565" y="213"/>
                </a:lnTo>
                <a:lnTo>
                  <a:pt x="4545" y="225"/>
                </a:lnTo>
                <a:lnTo>
                  <a:pt x="4539" y="232"/>
                </a:lnTo>
                <a:lnTo>
                  <a:pt x="4507" y="245"/>
                </a:lnTo>
                <a:lnTo>
                  <a:pt x="4481" y="264"/>
                </a:lnTo>
                <a:lnTo>
                  <a:pt x="4455" y="283"/>
                </a:lnTo>
                <a:lnTo>
                  <a:pt x="4378" y="309"/>
                </a:lnTo>
                <a:lnTo>
                  <a:pt x="4295" y="341"/>
                </a:lnTo>
                <a:lnTo>
                  <a:pt x="4288" y="341"/>
                </a:lnTo>
                <a:lnTo>
                  <a:pt x="4275" y="348"/>
                </a:lnTo>
                <a:lnTo>
                  <a:pt x="4243" y="373"/>
                </a:lnTo>
                <a:lnTo>
                  <a:pt x="4237" y="380"/>
                </a:lnTo>
                <a:lnTo>
                  <a:pt x="5433" y="495"/>
                </a:lnTo>
                <a:lnTo>
                  <a:pt x="4301" y="386"/>
                </a:lnTo>
                <a:lnTo>
                  <a:pt x="4288" y="380"/>
                </a:lnTo>
                <a:lnTo>
                  <a:pt x="4275" y="380"/>
                </a:lnTo>
                <a:lnTo>
                  <a:pt x="4275" y="386"/>
                </a:lnTo>
                <a:lnTo>
                  <a:pt x="4275" y="393"/>
                </a:lnTo>
                <a:lnTo>
                  <a:pt x="4282" y="393"/>
                </a:lnTo>
                <a:lnTo>
                  <a:pt x="4295" y="393"/>
                </a:lnTo>
                <a:lnTo>
                  <a:pt x="4308" y="399"/>
                </a:lnTo>
                <a:lnTo>
                  <a:pt x="4314" y="399"/>
                </a:lnTo>
                <a:lnTo>
                  <a:pt x="4314" y="393"/>
                </a:lnTo>
                <a:lnTo>
                  <a:pt x="4308" y="393"/>
                </a:lnTo>
                <a:lnTo>
                  <a:pt x="4308" y="386"/>
                </a:lnTo>
                <a:lnTo>
                  <a:pt x="4301" y="386"/>
                </a:lnTo>
                <a:lnTo>
                  <a:pt x="5433" y="495"/>
                </a:lnTo>
                <a:lnTo>
                  <a:pt x="3787" y="283"/>
                </a:lnTo>
                <a:lnTo>
                  <a:pt x="3793" y="290"/>
                </a:lnTo>
                <a:lnTo>
                  <a:pt x="3793" y="277"/>
                </a:lnTo>
                <a:lnTo>
                  <a:pt x="3787" y="277"/>
                </a:lnTo>
                <a:lnTo>
                  <a:pt x="3787" y="283"/>
                </a:lnTo>
                <a:lnTo>
                  <a:pt x="5433" y="495"/>
                </a:lnTo>
                <a:lnTo>
                  <a:pt x="3543" y="386"/>
                </a:lnTo>
                <a:lnTo>
                  <a:pt x="3498" y="386"/>
                </a:lnTo>
                <a:lnTo>
                  <a:pt x="3485" y="386"/>
                </a:lnTo>
                <a:lnTo>
                  <a:pt x="3478" y="393"/>
                </a:lnTo>
                <a:lnTo>
                  <a:pt x="3465" y="405"/>
                </a:lnTo>
                <a:lnTo>
                  <a:pt x="3459" y="405"/>
                </a:lnTo>
                <a:lnTo>
                  <a:pt x="3465" y="405"/>
                </a:lnTo>
                <a:lnTo>
                  <a:pt x="3491" y="399"/>
                </a:lnTo>
                <a:lnTo>
                  <a:pt x="3517" y="399"/>
                </a:lnTo>
                <a:lnTo>
                  <a:pt x="3568" y="399"/>
                </a:lnTo>
                <a:lnTo>
                  <a:pt x="3626" y="405"/>
                </a:lnTo>
                <a:lnTo>
                  <a:pt x="3703" y="412"/>
                </a:lnTo>
                <a:lnTo>
                  <a:pt x="3665" y="405"/>
                </a:lnTo>
                <a:lnTo>
                  <a:pt x="3620" y="399"/>
                </a:lnTo>
                <a:lnTo>
                  <a:pt x="3543" y="386"/>
                </a:lnTo>
                <a:lnTo>
                  <a:pt x="5433" y="495"/>
                </a:lnTo>
                <a:lnTo>
                  <a:pt x="4005" y="251"/>
                </a:lnTo>
                <a:lnTo>
                  <a:pt x="4012" y="245"/>
                </a:lnTo>
                <a:lnTo>
                  <a:pt x="4012" y="238"/>
                </a:lnTo>
                <a:lnTo>
                  <a:pt x="3999" y="245"/>
                </a:lnTo>
                <a:lnTo>
                  <a:pt x="3999" y="251"/>
                </a:lnTo>
                <a:lnTo>
                  <a:pt x="4005" y="251"/>
                </a:lnTo>
                <a:lnTo>
                  <a:pt x="5433" y="495"/>
                </a:lnTo>
                <a:lnTo>
                  <a:pt x="4790" y="495"/>
                </a:lnTo>
                <a:lnTo>
                  <a:pt x="4803" y="489"/>
                </a:lnTo>
                <a:lnTo>
                  <a:pt x="4796" y="489"/>
                </a:lnTo>
                <a:lnTo>
                  <a:pt x="4777" y="483"/>
                </a:lnTo>
                <a:lnTo>
                  <a:pt x="4764" y="483"/>
                </a:lnTo>
                <a:lnTo>
                  <a:pt x="4738" y="495"/>
                </a:lnTo>
                <a:lnTo>
                  <a:pt x="4687" y="515"/>
                </a:lnTo>
                <a:lnTo>
                  <a:pt x="4668" y="521"/>
                </a:lnTo>
                <a:lnTo>
                  <a:pt x="4655" y="528"/>
                </a:lnTo>
                <a:lnTo>
                  <a:pt x="4635" y="528"/>
                </a:lnTo>
                <a:lnTo>
                  <a:pt x="4623" y="521"/>
                </a:lnTo>
                <a:lnTo>
                  <a:pt x="4545" y="515"/>
                </a:lnTo>
                <a:lnTo>
                  <a:pt x="4500" y="502"/>
                </a:lnTo>
                <a:lnTo>
                  <a:pt x="4436" y="489"/>
                </a:lnTo>
                <a:lnTo>
                  <a:pt x="4398" y="476"/>
                </a:lnTo>
                <a:lnTo>
                  <a:pt x="4378" y="470"/>
                </a:lnTo>
                <a:lnTo>
                  <a:pt x="4365" y="470"/>
                </a:lnTo>
                <a:lnTo>
                  <a:pt x="4365" y="483"/>
                </a:lnTo>
                <a:lnTo>
                  <a:pt x="4378" y="489"/>
                </a:lnTo>
                <a:lnTo>
                  <a:pt x="4398" y="489"/>
                </a:lnTo>
                <a:lnTo>
                  <a:pt x="4410" y="489"/>
                </a:lnTo>
                <a:lnTo>
                  <a:pt x="4417" y="495"/>
                </a:lnTo>
                <a:lnTo>
                  <a:pt x="4423" y="502"/>
                </a:lnTo>
                <a:lnTo>
                  <a:pt x="4449" y="502"/>
                </a:lnTo>
                <a:lnTo>
                  <a:pt x="4468" y="508"/>
                </a:lnTo>
                <a:lnTo>
                  <a:pt x="4507" y="521"/>
                </a:lnTo>
                <a:lnTo>
                  <a:pt x="4552" y="521"/>
                </a:lnTo>
                <a:lnTo>
                  <a:pt x="4590" y="528"/>
                </a:lnTo>
                <a:lnTo>
                  <a:pt x="4616" y="528"/>
                </a:lnTo>
                <a:lnTo>
                  <a:pt x="4603" y="540"/>
                </a:lnTo>
                <a:lnTo>
                  <a:pt x="4590" y="540"/>
                </a:lnTo>
                <a:lnTo>
                  <a:pt x="4552" y="553"/>
                </a:lnTo>
                <a:lnTo>
                  <a:pt x="4526" y="560"/>
                </a:lnTo>
                <a:lnTo>
                  <a:pt x="4520" y="566"/>
                </a:lnTo>
                <a:lnTo>
                  <a:pt x="4513" y="566"/>
                </a:lnTo>
                <a:lnTo>
                  <a:pt x="4488" y="553"/>
                </a:lnTo>
                <a:lnTo>
                  <a:pt x="4468" y="547"/>
                </a:lnTo>
                <a:lnTo>
                  <a:pt x="4462" y="547"/>
                </a:lnTo>
                <a:lnTo>
                  <a:pt x="4462" y="553"/>
                </a:lnTo>
                <a:lnTo>
                  <a:pt x="4481" y="560"/>
                </a:lnTo>
                <a:lnTo>
                  <a:pt x="4494" y="566"/>
                </a:lnTo>
                <a:lnTo>
                  <a:pt x="4494" y="579"/>
                </a:lnTo>
                <a:lnTo>
                  <a:pt x="4488" y="585"/>
                </a:lnTo>
                <a:lnTo>
                  <a:pt x="4481" y="592"/>
                </a:lnTo>
                <a:lnTo>
                  <a:pt x="4462" y="598"/>
                </a:lnTo>
                <a:lnTo>
                  <a:pt x="4449" y="598"/>
                </a:lnTo>
                <a:lnTo>
                  <a:pt x="4436" y="598"/>
                </a:lnTo>
                <a:lnTo>
                  <a:pt x="4423" y="592"/>
                </a:lnTo>
                <a:lnTo>
                  <a:pt x="4410" y="585"/>
                </a:lnTo>
                <a:lnTo>
                  <a:pt x="4404" y="579"/>
                </a:lnTo>
                <a:lnTo>
                  <a:pt x="4398" y="566"/>
                </a:lnTo>
                <a:lnTo>
                  <a:pt x="4385" y="566"/>
                </a:lnTo>
                <a:lnTo>
                  <a:pt x="4346" y="566"/>
                </a:lnTo>
                <a:lnTo>
                  <a:pt x="4314" y="560"/>
                </a:lnTo>
                <a:lnTo>
                  <a:pt x="4250" y="547"/>
                </a:lnTo>
                <a:lnTo>
                  <a:pt x="4205" y="540"/>
                </a:lnTo>
                <a:lnTo>
                  <a:pt x="4179" y="534"/>
                </a:lnTo>
                <a:lnTo>
                  <a:pt x="4153" y="528"/>
                </a:lnTo>
                <a:lnTo>
                  <a:pt x="4147" y="521"/>
                </a:lnTo>
                <a:lnTo>
                  <a:pt x="4160" y="521"/>
                </a:lnTo>
                <a:lnTo>
                  <a:pt x="4205" y="521"/>
                </a:lnTo>
                <a:lnTo>
                  <a:pt x="4237" y="521"/>
                </a:lnTo>
                <a:lnTo>
                  <a:pt x="4288" y="521"/>
                </a:lnTo>
                <a:lnTo>
                  <a:pt x="4333" y="528"/>
                </a:lnTo>
                <a:lnTo>
                  <a:pt x="4359" y="534"/>
                </a:lnTo>
                <a:lnTo>
                  <a:pt x="4404" y="547"/>
                </a:lnTo>
                <a:lnTo>
                  <a:pt x="4423" y="547"/>
                </a:lnTo>
                <a:lnTo>
                  <a:pt x="4443" y="553"/>
                </a:lnTo>
                <a:lnTo>
                  <a:pt x="4449" y="560"/>
                </a:lnTo>
                <a:lnTo>
                  <a:pt x="4449" y="553"/>
                </a:lnTo>
                <a:lnTo>
                  <a:pt x="4449" y="547"/>
                </a:lnTo>
                <a:lnTo>
                  <a:pt x="4423" y="534"/>
                </a:lnTo>
                <a:lnTo>
                  <a:pt x="4398" y="528"/>
                </a:lnTo>
                <a:lnTo>
                  <a:pt x="4353" y="521"/>
                </a:lnTo>
                <a:lnTo>
                  <a:pt x="4320" y="521"/>
                </a:lnTo>
                <a:lnTo>
                  <a:pt x="4288" y="521"/>
                </a:lnTo>
                <a:lnTo>
                  <a:pt x="4275" y="521"/>
                </a:lnTo>
                <a:lnTo>
                  <a:pt x="4256" y="521"/>
                </a:lnTo>
                <a:lnTo>
                  <a:pt x="4250" y="515"/>
                </a:lnTo>
                <a:lnTo>
                  <a:pt x="4243" y="515"/>
                </a:lnTo>
                <a:lnTo>
                  <a:pt x="4218" y="515"/>
                </a:lnTo>
                <a:lnTo>
                  <a:pt x="4198" y="521"/>
                </a:lnTo>
                <a:lnTo>
                  <a:pt x="4192" y="521"/>
                </a:lnTo>
                <a:lnTo>
                  <a:pt x="4192" y="515"/>
                </a:lnTo>
                <a:lnTo>
                  <a:pt x="4205" y="502"/>
                </a:lnTo>
                <a:lnTo>
                  <a:pt x="4224" y="489"/>
                </a:lnTo>
                <a:lnTo>
                  <a:pt x="4256" y="476"/>
                </a:lnTo>
                <a:lnTo>
                  <a:pt x="4301" y="457"/>
                </a:lnTo>
                <a:lnTo>
                  <a:pt x="4320" y="450"/>
                </a:lnTo>
                <a:lnTo>
                  <a:pt x="4333" y="438"/>
                </a:lnTo>
                <a:lnTo>
                  <a:pt x="4359" y="425"/>
                </a:lnTo>
                <a:lnTo>
                  <a:pt x="4398" y="405"/>
                </a:lnTo>
                <a:lnTo>
                  <a:pt x="4404" y="405"/>
                </a:lnTo>
                <a:lnTo>
                  <a:pt x="4410" y="412"/>
                </a:lnTo>
                <a:lnTo>
                  <a:pt x="4417" y="412"/>
                </a:lnTo>
                <a:lnTo>
                  <a:pt x="4417" y="405"/>
                </a:lnTo>
                <a:lnTo>
                  <a:pt x="4423" y="399"/>
                </a:lnTo>
                <a:lnTo>
                  <a:pt x="4481" y="354"/>
                </a:lnTo>
                <a:lnTo>
                  <a:pt x="4391" y="399"/>
                </a:lnTo>
                <a:lnTo>
                  <a:pt x="4333" y="418"/>
                </a:lnTo>
                <a:lnTo>
                  <a:pt x="4301" y="438"/>
                </a:lnTo>
                <a:lnTo>
                  <a:pt x="4263" y="450"/>
                </a:lnTo>
                <a:lnTo>
                  <a:pt x="4160" y="502"/>
                </a:lnTo>
                <a:lnTo>
                  <a:pt x="4173" y="483"/>
                </a:lnTo>
                <a:lnTo>
                  <a:pt x="4147" y="495"/>
                </a:lnTo>
                <a:lnTo>
                  <a:pt x="4108" y="515"/>
                </a:lnTo>
                <a:lnTo>
                  <a:pt x="4076" y="515"/>
                </a:lnTo>
                <a:lnTo>
                  <a:pt x="4038" y="508"/>
                </a:lnTo>
                <a:lnTo>
                  <a:pt x="3973" y="483"/>
                </a:lnTo>
                <a:lnTo>
                  <a:pt x="3915" y="476"/>
                </a:lnTo>
                <a:lnTo>
                  <a:pt x="3890" y="470"/>
                </a:lnTo>
                <a:lnTo>
                  <a:pt x="3864" y="457"/>
                </a:lnTo>
                <a:lnTo>
                  <a:pt x="3774" y="438"/>
                </a:lnTo>
                <a:lnTo>
                  <a:pt x="3684" y="425"/>
                </a:lnTo>
                <a:lnTo>
                  <a:pt x="3639" y="418"/>
                </a:lnTo>
                <a:lnTo>
                  <a:pt x="3588" y="418"/>
                </a:lnTo>
                <a:lnTo>
                  <a:pt x="3504" y="418"/>
                </a:lnTo>
                <a:lnTo>
                  <a:pt x="3472" y="418"/>
                </a:lnTo>
                <a:lnTo>
                  <a:pt x="3453" y="425"/>
                </a:lnTo>
                <a:lnTo>
                  <a:pt x="3427" y="418"/>
                </a:lnTo>
                <a:lnTo>
                  <a:pt x="3401" y="425"/>
                </a:lnTo>
                <a:lnTo>
                  <a:pt x="3388" y="425"/>
                </a:lnTo>
                <a:lnTo>
                  <a:pt x="3369" y="425"/>
                </a:lnTo>
                <a:lnTo>
                  <a:pt x="3363" y="418"/>
                </a:lnTo>
                <a:lnTo>
                  <a:pt x="3350" y="418"/>
                </a:lnTo>
                <a:lnTo>
                  <a:pt x="3324" y="418"/>
                </a:lnTo>
                <a:lnTo>
                  <a:pt x="3330" y="412"/>
                </a:lnTo>
                <a:lnTo>
                  <a:pt x="3350" y="405"/>
                </a:lnTo>
                <a:lnTo>
                  <a:pt x="3369" y="399"/>
                </a:lnTo>
                <a:lnTo>
                  <a:pt x="3388" y="399"/>
                </a:lnTo>
                <a:lnTo>
                  <a:pt x="3408" y="405"/>
                </a:lnTo>
                <a:lnTo>
                  <a:pt x="3395" y="399"/>
                </a:lnTo>
                <a:lnTo>
                  <a:pt x="3375" y="393"/>
                </a:lnTo>
                <a:lnTo>
                  <a:pt x="3356" y="393"/>
                </a:lnTo>
                <a:lnTo>
                  <a:pt x="3330" y="399"/>
                </a:lnTo>
                <a:lnTo>
                  <a:pt x="3318" y="399"/>
                </a:lnTo>
                <a:lnTo>
                  <a:pt x="3318" y="412"/>
                </a:lnTo>
                <a:lnTo>
                  <a:pt x="3311" y="412"/>
                </a:lnTo>
                <a:lnTo>
                  <a:pt x="3311" y="418"/>
                </a:lnTo>
                <a:lnTo>
                  <a:pt x="3298" y="412"/>
                </a:lnTo>
                <a:lnTo>
                  <a:pt x="3292" y="412"/>
                </a:lnTo>
                <a:lnTo>
                  <a:pt x="3273" y="418"/>
                </a:lnTo>
                <a:lnTo>
                  <a:pt x="3260" y="418"/>
                </a:lnTo>
                <a:lnTo>
                  <a:pt x="3266" y="425"/>
                </a:lnTo>
                <a:lnTo>
                  <a:pt x="3279" y="431"/>
                </a:lnTo>
                <a:lnTo>
                  <a:pt x="3305" y="431"/>
                </a:lnTo>
                <a:lnTo>
                  <a:pt x="3318" y="431"/>
                </a:lnTo>
                <a:lnTo>
                  <a:pt x="3318" y="438"/>
                </a:lnTo>
                <a:lnTo>
                  <a:pt x="3292" y="438"/>
                </a:lnTo>
                <a:lnTo>
                  <a:pt x="3273" y="450"/>
                </a:lnTo>
                <a:lnTo>
                  <a:pt x="3234" y="457"/>
                </a:lnTo>
                <a:lnTo>
                  <a:pt x="3228" y="457"/>
                </a:lnTo>
                <a:lnTo>
                  <a:pt x="3208" y="470"/>
                </a:lnTo>
                <a:lnTo>
                  <a:pt x="3183" y="476"/>
                </a:lnTo>
                <a:lnTo>
                  <a:pt x="3176" y="476"/>
                </a:lnTo>
                <a:lnTo>
                  <a:pt x="3131" y="489"/>
                </a:lnTo>
                <a:lnTo>
                  <a:pt x="3105" y="508"/>
                </a:lnTo>
                <a:lnTo>
                  <a:pt x="3144" y="495"/>
                </a:lnTo>
                <a:lnTo>
                  <a:pt x="3189" y="483"/>
                </a:lnTo>
                <a:lnTo>
                  <a:pt x="3234" y="476"/>
                </a:lnTo>
                <a:lnTo>
                  <a:pt x="3266" y="470"/>
                </a:lnTo>
                <a:lnTo>
                  <a:pt x="3285" y="470"/>
                </a:lnTo>
                <a:lnTo>
                  <a:pt x="3292" y="476"/>
                </a:lnTo>
                <a:lnTo>
                  <a:pt x="3311" y="476"/>
                </a:lnTo>
                <a:lnTo>
                  <a:pt x="3363" y="483"/>
                </a:lnTo>
                <a:lnTo>
                  <a:pt x="3395" y="489"/>
                </a:lnTo>
                <a:lnTo>
                  <a:pt x="3427" y="495"/>
                </a:lnTo>
                <a:lnTo>
                  <a:pt x="3440" y="502"/>
                </a:lnTo>
                <a:lnTo>
                  <a:pt x="3453" y="502"/>
                </a:lnTo>
                <a:lnTo>
                  <a:pt x="3440" y="502"/>
                </a:lnTo>
                <a:lnTo>
                  <a:pt x="3395" y="502"/>
                </a:lnTo>
                <a:lnTo>
                  <a:pt x="3356" y="508"/>
                </a:lnTo>
                <a:lnTo>
                  <a:pt x="3330" y="515"/>
                </a:lnTo>
                <a:lnTo>
                  <a:pt x="3318" y="521"/>
                </a:lnTo>
                <a:lnTo>
                  <a:pt x="3311" y="521"/>
                </a:lnTo>
                <a:lnTo>
                  <a:pt x="3337" y="521"/>
                </a:lnTo>
                <a:lnTo>
                  <a:pt x="3382" y="515"/>
                </a:lnTo>
                <a:lnTo>
                  <a:pt x="3427" y="515"/>
                </a:lnTo>
                <a:lnTo>
                  <a:pt x="3472" y="515"/>
                </a:lnTo>
                <a:lnTo>
                  <a:pt x="3485" y="521"/>
                </a:lnTo>
                <a:lnTo>
                  <a:pt x="3491" y="521"/>
                </a:lnTo>
                <a:lnTo>
                  <a:pt x="3517" y="528"/>
                </a:lnTo>
                <a:lnTo>
                  <a:pt x="3523" y="534"/>
                </a:lnTo>
                <a:lnTo>
                  <a:pt x="3510" y="521"/>
                </a:lnTo>
                <a:lnTo>
                  <a:pt x="3498" y="515"/>
                </a:lnTo>
                <a:lnTo>
                  <a:pt x="3530" y="515"/>
                </a:lnTo>
                <a:lnTo>
                  <a:pt x="3536" y="508"/>
                </a:lnTo>
                <a:lnTo>
                  <a:pt x="3594" y="508"/>
                </a:lnTo>
                <a:lnTo>
                  <a:pt x="3620" y="515"/>
                </a:lnTo>
                <a:lnTo>
                  <a:pt x="3658" y="515"/>
                </a:lnTo>
                <a:lnTo>
                  <a:pt x="3626" y="502"/>
                </a:lnTo>
                <a:lnTo>
                  <a:pt x="3633" y="495"/>
                </a:lnTo>
                <a:lnTo>
                  <a:pt x="3633" y="489"/>
                </a:lnTo>
                <a:lnTo>
                  <a:pt x="3626" y="489"/>
                </a:lnTo>
                <a:lnTo>
                  <a:pt x="3613" y="495"/>
                </a:lnTo>
                <a:lnTo>
                  <a:pt x="3607" y="495"/>
                </a:lnTo>
                <a:lnTo>
                  <a:pt x="3530" y="495"/>
                </a:lnTo>
                <a:lnTo>
                  <a:pt x="3498" y="495"/>
                </a:lnTo>
                <a:lnTo>
                  <a:pt x="3485" y="502"/>
                </a:lnTo>
                <a:lnTo>
                  <a:pt x="3478" y="502"/>
                </a:lnTo>
                <a:lnTo>
                  <a:pt x="3472" y="495"/>
                </a:lnTo>
                <a:lnTo>
                  <a:pt x="3465" y="489"/>
                </a:lnTo>
                <a:lnTo>
                  <a:pt x="3459" y="483"/>
                </a:lnTo>
                <a:lnTo>
                  <a:pt x="3453" y="476"/>
                </a:lnTo>
                <a:lnTo>
                  <a:pt x="3420" y="476"/>
                </a:lnTo>
                <a:lnTo>
                  <a:pt x="3401" y="476"/>
                </a:lnTo>
                <a:lnTo>
                  <a:pt x="3388" y="476"/>
                </a:lnTo>
                <a:lnTo>
                  <a:pt x="3388" y="470"/>
                </a:lnTo>
                <a:lnTo>
                  <a:pt x="3388" y="457"/>
                </a:lnTo>
                <a:lnTo>
                  <a:pt x="3388" y="450"/>
                </a:lnTo>
                <a:lnTo>
                  <a:pt x="3401" y="450"/>
                </a:lnTo>
                <a:lnTo>
                  <a:pt x="3408" y="457"/>
                </a:lnTo>
                <a:lnTo>
                  <a:pt x="3420" y="450"/>
                </a:lnTo>
                <a:lnTo>
                  <a:pt x="3427" y="444"/>
                </a:lnTo>
                <a:lnTo>
                  <a:pt x="3440" y="444"/>
                </a:lnTo>
                <a:lnTo>
                  <a:pt x="3491" y="444"/>
                </a:lnTo>
                <a:lnTo>
                  <a:pt x="3504" y="450"/>
                </a:lnTo>
                <a:lnTo>
                  <a:pt x="3530" y="450"/>
                </a:lnTo>
                <a:lnTo>
                  <a:pt x="3581" y="457"/>
                </a:lnTo>
                <a:lnTo>
                  <a:pt x="3613" y="470"/>
                </a:lnTo>
                <a:lnTo>
                  <a:pt x="3665" y="483"/>
                </a:lnTo>
                <a:lnTo>
                  <a:pt x="3690" y="495"/>
                </a:lnTo>
                <a:lnTo>
                  <a:pt x="3723" y="502"/>
                </a:lnTo>
                <a:lnTo>
                  <a:pt x="3742" y="502"/>
                </a:lnTo>
                <a:lnTo>
                  <a:pt x="3774" y="521"/>
                </a:lnTo>
                <a:lnTo>
                  <a:pt x="3793" y="521"/>
                </a:lnTo>
                <a:lnTo>
                  <a:pt x="3793" y="508"/>
                </a:lnTo>
                <a:lnTo>
                  <a:pt x="3838" y="528"/>
                </a:lnTo>
                <a:lnTo>
                  <a:pt x="3877" y="540"/>
                </a:lnTo>
                <a:lnTo>
                  <a:pt x="3896" y="547"/>
                </a:lnTo>
                <a:lnTo>
                  <a:pt x="3800" y="585"/>
                </a:lnTo>
                <a:lnTo>
                  <a:pt x="3761" y="605"/>
                </a:lnTo>
                <a:lnTo>
                  <a:pt x="3735" y="605"/>
                </a:lnTo>
                <a:lnTo>
                  <a:pt x="3716" y="611"/>
                </a:lnTo>
                <a:lnTo>
                  <a:pt x="3710" y="618"/>
                </a:lnTo>
                <a:lnTo>
                  <a:pt x="3748" y="618"/>
                </a:lnTo>
                <a:lnTo>
                  <a:pt x="3768" y="618"/>
                </a:lnTo>
                <a:lnTo>
                  <a:pt x="3780" y="605"/>
                </a:lnTo>
                <a:lnTo>
                  <a:pt x="3800" y="592"/>
                </a:lnTo>
                <a:lnTo>
                  <a:pt x="3832" y="579"/>
                </a:lnTo>
                <a:lnTo>
                  <a:pt x="3909" y="553"/>
                </a:lnTo>
                <a:lnTo>
                  <a:pt x="3948" y="566"/>
                </a:lnTo>
                <a:lnTo>
                  <a:pt x="3967" y="579"/>
                </a:lnTo>
                <a:lnTo>
                  <a:pt x="3948" y="585"/>
                </a:lnTo>
                <a:lnTo>
                  <a:pt x="3928" y="592"/>
                </a:lnTo>
                <a:lnTo>
                  <a:pt x="3909" y="598"/>
                </a:lnTo>
                <a:lnTo>
                  <a:pt x="3845" y="605"/>
                </a:lnTo>
                <a:lnTo>
                  <a:pt x="3813" y="618"/>
                </a:lnTo>
                <a:lnTo>
                  <a:pt x="3870" y="618"/>
                </a:lnTo>
                <a:lnTo>
                  <a:pt x="3928" y="598"/>
                </a:lnTo>
                <a:lnTo>
                  <a:pt x="3954" y="585"/>
                </a:lnTo>
                <a:lnTo>
                  <a:pt x="3980" y="579"/>
                </a:lnTo>
                <a:lnTo>
                  <a:pt x="3993" y="579"/>
                </a:lnTo>
                <a:lnTo>
                  <a:pt x="4005" y="579"/>
                </a:lnTo>
                <a:lnTo>
                  <a:pt x="4018" y="566"/>
                </a:lnTo>
                <a:lnTo>
                  <a:pt x="4025" y="579"/>
                </a:lnTo>
                <a:lnTo>
                  <a:pt x="4076" y="585"/>
                </a:lnTo>
                <a:lnTo>
                  <a:pt x="4102" y="592"/>
                </a:lnTo>
                <a:lnTo>
                  <a:pt x="4128" y="598"/>
                </a:lnTo>
                <a:lnTo>
                  <a:pt x="4134" y="592"/>
                </a:lnTo>
                <a:lnTo>
                  <a:pt x="4179" y="598"/>
                </a:lnTo>
                <a:lnTo>
                  <a:pt x="4211" y="605"/>
                </a:lnTo>
                <a:lnTo>
                  <a:pt x="4224" y="605"/>
                </a:lnTo>
                <a:lnTo>
                  <a:pt x="4243" y="611"/>
                </a:lnTo>
                <a:lnTo>
                  <a:pt x="4275" y="618"/>
                </a:lnTo>
                <a:lnTo>
                  <a:pt x="4391" y="618"/>
                </a:lnTo>
                <a:lnTo>
                  <a:pt x="4398" y="605"/>
                </a:lnTo>
                <a:lnTo>
                  <a:pt x="4404" y="618"/>
                </a:lnTo>
                <a:lnTo>
                  <a:pt x="4526" y="618"/>
                </a:lnTo>
                <a:lnTo>
                  <a:pt x="4526" y="611"/>
                </a:lnTo>
                <a:lnTo>
                  <a:pt x="4526" y="605"/>
                </a:lnTo>
                <a:lnTo>
                  <a:pt x="4513" y="611"/>
                </a:lnTo>
                <a:lnTo>
                  <a:pt x="4513" y="605"/>
                </a:lnTo>
                <a:lnTo>
                  <a:pt x="4513" y="598"/>
                </a:lnTo>
                <a:lnTo>
                  <a:pt x="4520" y="592"/>
                </a:lnTo>
                <a:lnTo>
                  <a:pt x="4539" y="592"/>
                </a:lnTo>
                <a:lnTo>
                  <a:pt x="4584" y="618"/>
                </a:lnTo>
                <a:lnTo>
                  <a:pt x="4603" y="618"/>
                </a:lnTo>
                <a:lnTo>
                  <a:pt x="4545" y="585"/>
                </a:lnTo>
                <a:lnTo>
                  <a:pt x="4571" y="566"/>
                </a:lnTo>
                <a:lnTo>
                  <a:pt x="4616" y="547"/>
                </a:lnTo>
                <a:lnTo>
                  <a:pt x="4623" y="540"/>
                </a:lnTo>
                <a:lnTo>
                  <a:pt x="4635" y="534"/>
                </a:lnTo>
                <a:lnTo>
                  <a:pt x="4648" y="534"/>
                </a:lnTo>
                <a:lnTo>
                  <a:pt x="4668" y="534"/>
                </a:lnTo>
                <a:lnTo>
                  <a:pt x="4693" y="521"/>
                </a:lnTo>
                <a:lnTo>
                  <a:pt x="4790" y="495"/>
                </a:lnTo>
                <a:lnTo>
                  <a:pt x="5433" y="495"/>
                </a:lnTo>
                <a:lnTo>
                  <a:pt x="3999" y="534"/>
                </a:lnTo>
                <a:lnTo>
                  <a:pt x="3980" y="540"/>
                </a:lnTo>
                <a:lnTo>
                  <a:pt x="3967" y="540"/>
                </a:lnTo>
                <a:lnTo>
                  <a:pt x="3941" y="534"/>
                </a:lnTo>
                <a:lnTo>
                  <a:pt x="3915" y="521"/>
                </a:lnTo>
                <a:lnTo>
                  <a:pt x="3838" y="508"/>
                </a:lnTo>
                <a:lnTo>
                  <a:pt x="3806" y="495"/>
                </a:lnTo>
                <a:lnTo>
                  <a:pt x="3793" y="495"/>
                </a:lnTo>
                <a:lnTo>
                  <a:pt x="3742" y="483"/>
                </a:lnTo>
                <a:lnTo>
                  <a:pt x="3710" y="476"/>
                </a:lnTo>
                <a:lnTo>
                  <a:pt x="3684" y="476"/>
                </a:lnTo>
                <a:lnTo>
                  <a:pt x="3658" y="470"/>
                </a:lnTo>
                <a:lnTo>
                  <a:pt x="3620" y="457"/>
                </a:lnTo>
                <a:lnTo>
                  <a:pt x="3594" y="450"/>
                </a:lnTo>
                <a:lnTo>
                  <a:pt x="3568" y="450"/>
                </a:lnTo>
                <a:lnTo>
                  <a:pt x="3562" y="444"/>
                </a:lnTo>
                <a:lnTo>
                  <a:pt x="3600" y="438"/>
                </a:lnTo>
                <a:lnTo>
                  <a:pt x="3678" y="438"/>
                </a:lnTo>
                <a:lnTo>
                  <a:pt x="3761" y="450"/>
                </a:lnTo>
                <a:lnTo>
                  <a:pt x="3787" y="457"/>
                </a:lnTo>
                <a:lnTo>
                  <a:pt x="3819" y="470"/>
                </a:lnTo>
                <a:lnTo>
                  <a:pt x="3832" y="476"/>
                </a:lnTo>
                <a:lnTo>
                  <a:pt x="3838" y="476"/>
                </a:lnTo>
                <a:lnTo>
                  <a:pt x="3870" y="489"/>
                </a:lnTo>
                <a:lnTo>
                  <a:pt x="3883" y="489"/>
                </a:lnTo>
                <a:lnTo>
                  <a:pt x="3903" y="495"/>
                </a:lnTo>
                <a:lnTo>
                  <a:pt x="4031" y="521"/>
                </a:lnTo>
                <a:lnTo>
                  <a:pt x="4018" y="528"/>
                </a:lnTo>
                <a:lnTo>
                  <a:pt x="3999" y="534"/>
                </a:lnTo>
                <a:lnTo>
                  <a:pt x="5433" y="495"/>
                </a:lnTo>
                <a:lnTo>
                  <a:pt x="4288" y="592"/>
                </a:lnTo>
                <a:lnTo>
                  <a:pt x="4243" y="598"/>
                </a:lnTo>
                <a:lnTo>
                  <a:pt x="4224" y="598"/>
                </a:lnTo>
                <a:lnTo>
                  <a:pt x="4205" y="592"/>
                </a:lnTo>
                <a:lnTo>
                  <a:pt x="4173" y="585"/>
                </a:lnTo>
                <a:lnTo>
                  <a:pt x="4115" y="579"/>
                </a:lnTo>
                <a:lnTo>
                  <a:pt x="4083" y="560"/>
                </a:lnTo>
                <a:lnTo>
                  <a:pt x="4070" y="560"/>
                </a:lnTo>
                <a:lnTo>
                  <a:pt x="4057" y="553"/>
                </a:lnTo>
                <a:lnTo>
                  <a:pt x="4070" y="553"/>
                </a:lnTo>
                <a:lnTo>
                  <a:pt x="4115" y="540"/>
                </a:lnTo>
                <a:lnTo>
                  <a:pt x="4147" y="547"/>
                </a:lnTo>
                <a:lnTo>
                  <a:pt x="4198" y="553"/>
                </a:lnTo>
                <a:lnTo>
                  <a:pt x="4211" y="560"/>
                </a:lnTo>
                <a:lnTo>
                  <a:pt x="4243" y="566"/>
                </a:lnTo>
                <a:lnTo>
                  <a:pt x="4288" y="592"/>
                </a:lnTo>
                <a:lnTo>
                  <a:pt x="4295" y="592"/>
                </a:lnTo>
                <a:lnTo>
                  <a:pt x="4288" y="592"/>
                </a:lnTo>
                <a:lnTo>
                  <a:pt x="5433" y="495"/>
                </a:lnTo>
                <a:lnTo>
                  <a:pt x="4443" y="412"/>
                </a:lnTo>
                <a:lnTo>
                  <a:pt x="4449" y="418"/>
                </a:lnTo>
                <a:lnTo>
                  <a:pt x="4462" y="418"/>
                </a:lnTo>
                <a:lnTo>
                  <a:pt x="4455" y="418"/>
                </a:lnTo>
                <a:lnTo>
                  <a:pt x="4449" y="412"/>
                </a:lnTo>
                <a:lnTo>
                  <a:pt x="4443" y="412"/>
                </a:lnTo>
                <a:lnTo>
                  <a:pt x="5433" y="495"/>
                </a:lnTo>
                <a:lnTo>
                  <a:pt x="3973" y="373"/>
                </a:lnTo>
                <a:lnTo>
                  <a:pt x="3967" y="373"/>
                </a:lnTo>
                <a:lnTo>
                  <a:pt x="3954" y="380"/>
                </a:lnTo>
                <a:lnTo>
                  <a:pt x="3967" y="380"/>
                </a:lnTo>
                <a:lnTo>
                  <a:pt x="3986" y="380"/>
                </a:lnTo>
                <a:lnTo>
                  <a:pt x="4038" y="393"/>
                </a:lnTo>
                <a:lnTo>
                  <a:pt x="4057" y="399"/>
                </a:lnTo>
                <a:lnTo>
                  <a:pt x="4076" y="399"/>
                </a:lnTo>
                <a:lnTo>
                  <a:pt x="4076" y="405"/>
                </a:lnTo>
                <a:lnTo>
                  <a:pt x="4083" y="405"/>
                </a:lnTo>
                <a:lnTo>
                  <a:pt x="4089" y="405"/>
                </a:lnTo>
                <a:lnTo>
                  <a:pt x="4095" y="405"/>
                </a:lnTo>
                <a:lnTo>
                  <a:pt x="4095" y="412"/>
                </a:lnTo>
                <a:lnTo>
                  <a:pt x="4102" y="412"/>
                </a:lnTo>
                <a:lnTo>
                  <a:pt x="4108" y="412"/>
                </a:lnTo>
                <a:lnTo>
                  <a:pt x="4115" y="418"/>
                </a:lnTo>
                <a:lnTo>
                  <a:pt x="4121" y="418"/>
                </a:lnTo>
                <a:lnTo>
                  <a:pt x="4121" y="405"/>
                </a:lnTo>
                <a:lnTo>
                  <a:pt x="4115" y="399"/>
                </a:lnTo>
                <a:lnTo>
                  <a:pt x="4115" y="405"/>
                </a:lnTo>
                <a:lnTo>
                  <a:pt x="4108" y="405"/>
                </a:lnTo>
                <a:lnTo>
                  <a:pt x="4102" y="399"/>
                </a:lnTo>
                <a:lnTo>
                  <a:pt x="4095" y="393"/>
                </a:lnTo>
                <a:lnTo>
                  <a:pt x="4057" y="386"/>
                </a:lnTo>
                <a:lnTo>
                  <a:pt x="4031" y="380"/>
                </a:lnTo>
                <a:lnTo>
                  <a:pt x="3999" y="373"/>
                </a:lnTo>
                <a:lnTo>
                  <a:pt x="3993" y="367"/>
                </a:lnTo>
                <a:lnTo>
                  <a:pt x="3986" y="367"/>
                </a:lnTo>
                <a:lnTo>
                  <a:pt x="3980" y="367"/>
                </a:lnTo>
                <a:lnTo>
                  <a:pt x="3980" y="373"/>
                </a:lnTo>
                <a:lnTo>
                  <a:pt x="3973" y="373"/>
                </a:lnTo>
                <a:lnTo>
                  <a:pt x="5433" y="495"/>
                </a:lnTo>
                <a:lnTo>
                  <a:pt x="2347" y="521"/>
                </a:lnTo>
                <a:lnTo>
                  <a:pt x="2340" y="521"/>
                </a:lnTo>
                <a:lnTo>
                  <a:pt x="2328" y="521"/>
                </a:lnTo>
                <a:lnTo>
                  <a:pt x="2334" y="528"/>
                </a:lnTo>
                <a:lnTo>
                  <a:pt x="2347" y="521"/>
                </a:lnTo>
                <a:lnTo>
                  <a:pt x="5433" y="495"/>
                </a:lnTo>
                <a:lnTo>
                  <a:pt x="2469" y="592"/>
                </a:lnTo>
                <a:lnTo>
                  <a:pt x="2475" y="585"/>
                </a:lnTo>
                <a:lnTo>
                  <a:pt x="2482" y="585"/>
                </a:lnTo>
                <a:lnTo>
                  <a:pt x="2475" y="579"/>
                </a:lnTo>
                <a:lnTo>
                  <a:pt x="2456" y="585"/>
                </a:lnTo>
                <a:lnTo>
                  <a:pt x="2443" y="592"/>
                </a:lnTo>
                <a:lnTo>
                  <a:pt x="2469" y="592"/>
                </a:lnTo>
                <a:lnTo>
                  <a:pt x="5433" y="495"/>
                </a:lnTo>
                <a:lnTo>
                  <a:pt x="2315" y="540"/>
                </a:lnTo>
                <a:lnTo>
                  <a:pt x="2302" y="540"/>
                </a:lnTo>
                <a:lnTo>
                  <a:pt x="2302" y="547"/>
                </a:lnTo>
                <a:lnTo>
                  <a:pt x="2315" y="547"/>
                </a:lnTo>
                <a:lnTo>
                  <a:pt x="2315" y="540"/>
                </a:lnTo>
                <a:lnTo>
                  <a:pt x="5433" y="495"/>
                </a:lnTo>
                <a:lnTo>
                  <a:pt x="2276" y="521"/>
                </a:lnTo>
                <a:lnTo>
                  <a:pt x="2257" y="521"/>
                </a:lnTo>
                <a:lnTo>
                  <a:pt x="2250" y="521"/>
                </a:lnTo>
                <a:lnTo>
                  <a:pt x="2257" y="521"/>
                </a:lnTo>
                <a:lnTo>
                  <a:pt x="2270" y="521"/>
                </a:lnTo>
                <a:lnTo>
                  <a:pt x="2276" y="521"/>
                </a:lnTo>
                <a:lnTo>
                  <a:pt x="5433" y="495"/>
                </a:lnTo>
                <a:lnTo>
                  <a:pt x="2610" y="566"/>
                </a:lnTo>
                <a:lnTo>
                  <a:pt x="2610" y="560"/>
                </a:lnTo>
                <a:lnTo>
                  <a:pt x="2604" y="553"/>
                </a:lnTo>
                <a:lnTo>
                  <a:pt x="2598" y="553"/>
                </a:lnTo>
                <a:lnTo>
                  <a:pt x="2598" y="560"/>
                </a:lnTo>
                <a:lnTo>
                  <a:pt x="2598" y="566"/>
                </a:lnTo>
                <a:lnTo>
                  <a:pt x="2610" y="566"/>
                </a:lnTo>
                <a:lnTo>
                  <a:pt x="5433" y="495"/>
                </a:lnTo>
                <a:lnTo>
                  <a:pt x="2893" y="515"/>
                </a:lnTo>
                <a:lnTo>
                  <a:pt x="2906" y="502"/>
                </a:lnTo>
                <a:lnTo>
                  <a:pt x="2900" y="502"/>
                </a:lnTo>
                <a:lnTo>
                  <a:pt x="2880" y="508"/>
                </a:lnTo>
                <a:lnTo>
                  <a:pt x="2880" y="515"/>
                </a:lnTo>
                <a:lnTo>
                  <a:pt x="2880" y="508"/>
                </a:lnTo>
                <a:lnTo>
                  <a:pt x="2900" y="495"/>
                </a:lnTo>
                <a:lnTo>
                  <a:pt x="2906" y="489"/>
                </a:lnTo>
                <a:lnTo>
                  <a:pt x="2913" y="489"/>
                </a:lnTo>
                <a:lnTo>
                  <a:pt x="2900" y="489"/>
                </a:lnTo>
                <a:lnTo>
                  <a:pt x="2887" y="495"/>
                </a:lnTo>
                <a:lnTo>
                  <a:pt x="2880" y="502"/>
                </a:lnTo>
                <a:lnTo>
                  <a:pt x="2874" y="502"/>
                </a:lnTo>
                <a:lnTo>
                  <a:pt x="2855" y="495"/>
                </a:lnTo>
                <a:lnTo>
                  <a:pt x="2855" y="502"/>
                </a:lnTo>
                <a:lnTo>
                  <a:pt x="2855" y="508"/>
                </a:lnTo>
                <a:lnTo>
                  <a:pt x="2842" y="508"/>
                </a:lnTo>
                <a:lnTo>
                  <a:pt x="2835" y="515"/>
                </a:lnTo>
                <a:lnTo>
                  <a:pt x="2835" y="521"/>
                </a:lnTo>
                <a:lnTo>
                  <a:pt x="2842" y="521"/>
                </a:lnTo>
                <a:lnTo>
                  <a:pt x="2848" y="521"/>
                </a:lnTo>
                <a:lnTo>
                  <a:pt x="2874" y="515"/>
                </a:lnTo>
                <a:lnTo>
                  <a:pt x="2880" y="515"/>
                </a:lnTo>
                <a:lnTo>
                  <a:pt x="2874" y="521"/>
                </a:lnTo>
                <a:lnTo>
                  <a:pt x="2868" y="521"/>
                </a:lnTo>
                <a:lnTo>
                  <a:pt x="2861" y="521"/>
                </a:lnTo>
                <a:lnTo>
                  <a:pt x="2868" y="521"/>
                </a:lnTo>
                <a:lnTo>
                  <a:pt x="2874" y="521"/>
                </a:lnTo>
                <a:lnTo>
                  <a:pt x="2880" y="521"/>
                </a:lnTo>
                <a:lnTo>
                  <a:pt x="2880" y="515"/>
                </a:lnTo>
                <a:lnTo>
                  <a:pt x="2880" y="515"/>
                </a:lnTo>
                <a:lnTo>
                  <a:pt x="2887" y="521"/>
                </a:lnTo>
                <a:lnTo>
                  <a:pt x="2893" y="521"/>
                </a:lnTo>
                <a:lnTo>
                  <a:pt x="2913" y="521"/>
                </a:lnTo>
                <a:lnTo>
                  <a:pt x="2919" y="521"/>
                </a:lnTo>
                <a:lnTo>
                  <a:pt x="2913" y="521"/>
                </a:lnTo>
                <a:lnTo>
                  <a:pt x="2900" y="521"/>
                </a:lnTo>
                <a:lnTo>
                  <a:pt x="2893" y="515"/>
                </a:lnTo>
                <a:lnTo>
                  <a:pt x="5433" y="495"/>
                </a:lnTo>
                <a:lnTo>
                  <a:pt x="2810" y="489"/>
                </a:lnTo>
                <a:lnTo>
                  <a:pt x="2810" y="483"/>
                </a:lnTo>
                <a:lnTo>
                  <a:pt x="2803" y="483"/>
                </a:lnTo>
                <a:lnTo>
                  <a:pt x="2797" y="483"/>
                </a:lnTo>
                <a:lnTo>
                  <a:pt x="2803" y="489"/>
                </a:lnTo>
                <a:lnTo>
                  <a:pt x="2810" y="489"/>
                </a:lnTo>
                <a:lnTo>
                  <a:pt x="5433" y="495"/>
                </a:lnTo>
                <a:lnTo>
                  <a:pt x="2636" y="553"/>
                </a:lnTo>
                <a:lnTo>
                  <a:pt x="2636" y="547"/>
                </a:lnTo>
                <a:lnTo>
                  <a:pt x="2636" y="560"/>
                </a:lnTo>
                <a:lnTo>
                  <a:pt x="2636" y="553"/>
                </a:lnTo>
                <a:lnTo>
                  <a:pt x="5433" y="495"/>
                </a:lnTo>
                <a:lnTo>
                  <a:pt x="2231" y="521"/>
                </a:lnTo>
                <a:lnTo>
                  <a:pt x="2199" y="521"/>
                </a:lnTo>
                <a:lnTo>
                  <a:pt x="2186" y="528"/>
                </a:lnTo>
                <a:lnTo>
                  <a:pt x="2199" y="528"/>
                </a:lnTo>
                <a:lnTo>
                  <a:pt x="2218" y="534"/>
                </a:lnTo>
                <a:lnTo>
                  <a:pt x="2231" y="521"/>
                </a:lnTo>
                <a:lnTo>
                  <a:pt x="5433" y="495"/>
                </a:lnTo>
                <a:lnTo>
                  <a:pt x="2745" y="528"/>
                </a:lnTo>
                <a:lnTo>
                  <a:pt x="2745" y="534"/>
                </a:lnTo>
                <a:lnTo>
                  <a:pt x="2758" y="528"/>
                </a:lnTo>
                <a:lnTo>
                  <a:pt x="2752" y="528"/>
                </a:lnTo>
                <a:lnTo>
                  <a:pt x="2745" y="528"/>
                </a:lnTo>
                <a:lnTo>
                  <a:pt x="5433" y="495"/>
                </a:lnTo>
                <a:lnTo>
                  <a:pt x="2668" y="547"/>
                </a:lnTo>
                <a:lnTo>
                  <a:pt x="2662" y="547"/>
                </a:lnTo>
                <a:lnTo>
                  <a:pt x="2655" y="547"/>
                </a:lnTo>
                <a:lnTo>
                  <a:pt x="2662" y="553"/>
                </a:lnTo>
                <a:lnTo>
                  <a:pt x="2668" y="553"/>
                </a:lnTo>
                <a:lnTo>
                  <a:pt x="2668" y="547"/>
                </a:lnTo>
                <a:lnTo>
                  <a:pt x="5433" y="495"/>
                </a:lnTo>
                <a:lnTo>
                  <a:pt x="2803" y="521"/>
                </a:lnTo>
                <a:lnTo>
                  <a:pt x="2790" y="521"/>
                </a:lnTo>
                <a:lnTo>
                  <a:pt x="2784" y="521"/>
                </a:lnTo>
                <a:lnTo>
                  <a:pt x="2778" y="528"/>
                </a:lnTo>
                <a:lnTo>
                  <a:pt x="2784" y="528"/>
                </a:lnTo>
                <a:lnTo>
                  <a:pt x="2790" y="534"/>
                </a:lnTo>
                <a:lnTo>
                  <a:pt x="2803" y="534"/>
                </a:lnTo>
                <a:lnTo>
                  <a:pt x="2810" y="528"/>
                </a:lnTo>
                <a:lnTo>
                  <a:pt x="2816" y="521"/>
                </a:lnTo>
                <a:lnTo>
                  <a:pt x="2810" y="521"/>
                </a:lnTo>
                <a:lnTo>
                  <a:pt x="2803" y="521"/>
                </a:lnTo>
                <a:lnTo>
                  <a:pt x="5433" y="495"/>
                </a:lnTo>
                <a:lnTo>
                  <a:pt x="1460" y="605"/>
                </a:lnTo>
                <a:lnTo>
                  <a:pt x="1453" y="611"/>
                </a:lnTo>
                <a:lnTo>
                  <a:pt x="1453" y="618"/>
                </a:lnTo>
                <a:lnTo>
                  <a:pt x="1460" y="618"/>
                </a:lnTo>
                <a:lnTo>
                  <a:pt x="1466" y="618"/>
                </a:lnTo>
                <a:lnTo>
                  <a:pt x="1479" y="618"/>
                </a:lnTo>
                <a:lnTo>
                  <a:pt x="1460" y="605"/>
                </a:lnTo>
                <a:lnTo>
                  <a:pt x="5433" y="495"/>
                </a:lnTo>
                <a:lnTo>
                  <a:pt x="161" y="585"/>
                </a:lnTo>
                <a:lnTo>
                  <a:pt x="161" y="592"/>
                </a:lnTo>
                <a:lnTo>
                  <a:pt x="168" y="592"/>
                </a:lnTo>
                <a:lnTo>
                  <a:pt x="168" y="585"/>
                </a:lnTo>
                <a:lnTo>
                  <a:pt x="161" y="585"/>
                </a:lnTo>
                <a:lnTo>
                  <a:pt x="5433" y="495"/>
                </a:lnTo>
                <a:lnTo>
                  <a:pt x="4899" y="450"/>
                </a:lnTo>
                <a:lnTo>
                  <a:pt x="4880" y="476"/>
                </a:lnTo>
                <a:lnTo>
                  <a:pt x="4905" y="476"/>
                </a:lnTo>
                <a:lnTo>
                  <a:pt x="4905" y="470"/>
                </a:lnTo>
                <a:lnTo>
                  <a:pt x="4912" y="450"/>
                </a:lnTo>
                <a:lnTo>
                  <a:pt x="4905" y="450"/>
                </a:lnTo>
                <a:lnTo>
                  <a:pt x="4899" y="450"/>
                </a:lnTo>
                <a:lnTo>
                  <a:pt x="5433" y="495"/>
                </a:lnTo>
                <a:lnTo>
                  <a:pt x="20" y="598"/>
                </a:lnTo>
                <a:lnTo>
                  <a:pt x="65" y="618"/>
                </a:lnTo>
                <a:lnTo>
                  <a:pt x="84" y="618"/>
                </a:lnTo>
                <a:lnTo>
                  <a:pt x="13" y="585"/>
                </a:lnTo>
                <a:lnTo>
                  <a:pt x="20" y="598"/>
                </a:lnTo>
                <a:lnTo>
                  <a:pt x="5433" y="495"/>
                </a:lnTo>
                <a:lnTo>
                  <a:pt x="225" y="585"/>
                </a:lnTo>
                <a:lnTo>
                  <a:pt x="180" y="553"/>
                </a:lnTo>
                <a:lnTo>
                  <a:pt x="161" y="547"/>
                </a:lnTo>
                <a:lnTo>
                  <a:pt x="161" y="553"/>
                </a:lnTo>
                <a:lnTo>
                  <a:pt x="180" y="566"/>
                </a:lnTo>
                <a:lnTo>
                  <a:pt x="206" y="585"/>
                </a:lnTo>
                <a:lnTo>
                  <a:pt x="258" y="618"/>
                </a:lnTo>
                <a:lnTo>
                  <a:pt x="270" y="618"/>
                </a:lnTo>
                <a:lnTo>
                  <a:pt x="245" y="605"/>
                </a:lnTo>
                <a:lnTo>
                  <a:pt x="225" y="585"/>
                </a:lnTo>
                <a:lnTo>
                  <a:pt x="5433" y="495"/>
                </a:lnTo>
                <a:lnTo>
                  <a:pt x="2051" y="483"/>
                </a:lnTo>
                <a:lnTo>
                  <a:pt x="2045" y="483"/>
                </a:lnTo>
                <a:lnTo>
                  <a:pt x="2032" y="489"/>
                </a:lnTo>
                <a:lnTo>
                  <a:pt x="1987" y="483"/>
                </a:lnTo>
                <a:lnTo>
                  <a:pt x="1980" y="489"/>
                </a:lnTo>
                <a:lnTo>
                  <a:pt x="1980" y="495"/>
                </a:lnTo>
                <a:lnTo>
                  <a:pt x="1993" y="495"/>
                </a:lnTo>
                <a:lnTo>
                  <a:pt x="2032" y="495"/>
                </a:lnTo>
                <a:lnTo>
                  <a:pt x="2045" y="489"/>
                </a:lnTo>
                <a:lnTo>
                  <a:pt x="2051" y="483"/>
                </a:lnTo>
                <a:lnTo>
                  <a:pt x="5433" y="495"/>
                </a:lnTo>
                <a:lnTo>
                  <a:pt x="2025" y="592"/>
                </a:lnTo>
                <a:lnTo>
                  <a:pt x="2019" y="592"/>
                </a:lnTo>
                <a:lnTo>
                  <a:pt x="2006" y="592"/>
                </a:lnTo>
                <a:lnTo>
                  <a:pt x="2006" y="598"/>
                </a:lnTo>
                <a:lnTo>
                  <a:pt x="2025" y="592"/>
                </a:lnTo>
                <a:lnTo>
                  <a:pt x="2032" y="592"/>
                </a:lnTo>
                <a:lnTo>
                  <a:pt x="2025" y="592"/>
                </a:lnTo>
                <a:lnTo>
                  <a:pt x="5433" y="495"/>
                </a:lnTo>
                <a:lnTo>
                  <a:pt x="2655" y="579"/>
                </a:lnTo>
                <a:lnTo>
                  <a:pt x="2610" y="585"/>
                </a:lnTo>
                <a:lnTo>
                  <a:pt x="2578" y="598"/>
                </a:lnTo>
                <a:lnTo>
                  <a:pt x="2540" y="598"/>
                </a:lnTo>
                <a:lnTo>
                  <a:pt x="2469" y="605"/>
                </a:lnTo>
                <a:lnTo>
                  <a:pt x="2430" y="611"/>
                </a:lnTo>
                <a:lnTo>
                  <a:pt x="2418" y="611"/>
                </a:lnTo>
                <a:lnTo>
                  <a:pt x="2398" y="611"/>
                </a:lnTo>
                <a:lnTo>
                  <a:pt x="2379" y="605"/>
                </a:lnTo>
                <a:lnTo>
                  <a:pt x="2360" y="605"/>
                </a:lnTo>
                <a:lnTo>
                  <a:pt x="2302" y="605"/>
                </a:lnTo>
                <a:lnTo>
                  <a:pt x="2257" y="592"/>
                </a:lnTo>
                <a:lnTo>
                  <a:pt x="2199" y="579"/>
                </a:lnTo>
                <a:lnTo>
                  <a:pt x="2167" y="566"/>
                </a:lnTo>
                <a:lnTo>
                  <a:pt x="2148" y="560"/>
                </a:lnTo>
                <a:lnTo>
                  <a:pt x="2109" y="553"/>
                </a:lnTo>
                <a:lnTo>
                  <a:pt x="2064" y="547"/>
                </a:lnTo>
                <a:lnTo>
                  <a:pt x="2045" y="540"/>
                </a:lnTo>
                <a:lnTo>
                  <a:pt x="2070" y="553"/>
                </a:lnTo>
                <a:lnTo>
                  <a:pt x="2109" y="560"/>
                </a:lnTo>
                <a:lnTo>
                  <a:pt x="2148" y="579"/>
                </a:lnTo>
                <a:lnTo>
                  <a:pt x="2225" y="598"/>
                </a:lnTo>
                <a:lnTo>
                  <a:pt x="2295" y="618"/>
                </a:lnTo>
                <a:lnTo>
                  <a:pt x="2578" y="618"/>
                </a:lnTo>
                <a:lnTo>
                  <a:pt x="2610" y="598"/>
                </a:lnTo>
                <a:lnTo>
                  <a:pt x="2643" y="585"/>
                </a:lnTo>
                <a:lnTo>
                  <a:pt x="2655" y="585"/>
                </a:lnTo>
                <a:lnTo>
                  <a:pt x="2688" y="598"/>
                </a:lnTo>
                <a:lnTo>
                  <a:pt x="2668" y="579"/>
                </a:lnTo>
                <a:lnTo>
                  <a:pt x="2707" y="566"/>
                </a:lnTo>
                <a:lnTo>
                  <a:pt x="2655" y="579"/>
                </a:lnTo>
                <a:lnTo>
                  <a:pt x="5433" y="495"/>
                </a:lnTo>
                <a:lnTo>
                  <a:pt x="2154" y="528"/>
                </a:lnTo>
                <a:lnTo>
                  <a:pt x="2148" y="528"/>
                </a:lnTo>
                <a:lnTo>
                  <a:pt x="2141" y="528"/>
                </a:lnTo>
                <a:lnTo>
                  <a:pt x="2135" y="528"/>
                </a:lnTo>
                <a:lnTo>
                  <a:pt x="2141" y="534"/>
                </a:lnTo>
                <a:lnTo>
                  <a:pt x="2154" y="528"/>
                </a:lnTo>
                <a:lnTo>
                  <a:pt x="5433" y="495"/>
                </a:lnTo>
                <a:lnTo>
                  <a:pt x="193" y="605"/>
                </a:lnTo>
                <a:lnTo>
                  <a:pt x="187" y="598"/>
                </a:lnTo>
                <a:lnTo>
                  <a:pt x="180" y="598"/>
                </a:lnTo>
                <a:lnTo>
                  <a:pt x="187" y="605"/>
                </a:lnTo>
                <a:lnTo>
                  <a:pt x="200" y="618"/>
                </a:lnTo>
                <a:lnTo>
                  <a:pt x="213" y="618"/>
                </a:lnTo>
                <a:lnTo>
                  <a:pt x="193" y="605"/>
                </a:lnTo>
                <a:lnTo>
                  <a:pt x="5433" y="495"/>
                </a:lnTo>
                <a:lnTo>
                  <a:pt x="4719" y="470"/>
                </a:lnTo>
                <a:lnTo>
                  <a:pt x="4738" y="470"/>
                </a:lnTo>
                <a:lnTo>
                  <a:pt x="4745" y="476"/>
                </a:lnTo>
                <a:lnTo>
                  <a:pt x="4751" y="470"/>
                </a:lnTo>
                <a:lnTo>
                  <a:pt x="4758" y="470"/>
                </a:lnTo>
                <a:lnTo>
                  <a:pt x="4764" y="476"/>
                </a:lnTo>
                <a:lnTo>
                  <a:pt x="4777" y="476"/>
                </a:lnTo>
                <a:lnTo>
                  <a:pt x="4796" y="470"/>
                </a:lnTo>
                <a:lnTo>
                  <a:pt x="4790" y="470"/>
                </a:lnTo>
                <a:lnTo>
                  <a:pt x="4777" y="457"/>
                </a:lnTo>
                <a:lnTo>
                  <a:pt x="4764" y="457"/>
                </a:lnTo>
                <a:lnTo>
                  <a:pt x="4738" y="457"/>
                </a:lnTo>
                <a:lnTo>
                  <a:pt x="4725" y="457"/>
                </a:lnTo>
                <a:lnTo>
                  <a:pt x="4706" y="457"/>
                </a:lnTo>
                <a:lnTo>
                  <a:pt x="4693" y="457"/>
                </a:lnTo>
                <a:lnTo>
                  <a:pt x="4700" y="470"/>
                </a:lnTo>
                <a:lnTo>
                  <a:pt x="4719" y="470"/>
                </a:lnTo>
                <a:lnTo>
                  <a:pt x="5433" y="495"/>
                </a:lnTo>
                <a:lnTo>
                  <a:pt x="4899" y="251"/>
                </a:lnTo>
                <a:lnTo>
                  <a:pt x="4899" y="245"/>
                </a:lnTo>
                <a:lnTo>
                  <a:pt x="4893" y="245"/>
                </a:lnTo>
                <a:lnTo>
                  <a:pt x="4867" y="245"/>
                </a:lnTo>
                <a:lnTo>
                  <a:pt x="4815" y="238"/>
                </a:lnTo>
                <a:lnTo>
                  <a:pt x="4770" y="245"/>
                </a:lnTo>
                <a:lnTo>
                  <a:pt x="4758" y="245"/>
                </a:lnTo>
                <a:lnTo>
                  <a:pt x="4751" y="245"/>
                </a:lnTo>
                <a:lnTo>
                  <a:pt x="4738" y="251"/>
                </a:lnTo>
                <a:lnTo>
                  <a:pt x="4725" y="264"/>
                </a:lnTo>
                <a:lnTo>
                  <a:pt x="4732" y="270"/>
                </a:lnTo>
                <a:lnTo>
                  <a:pt x="4751" y="270"/>
                </a:lnTo>
                <a:lnTo>
                  <a:pt x="4758" y="264"/>
                </a:lnTo>
                <a:lnTo>
                  <a:pt x="4770" y="264"/>
                </a:lnTo>
                <a:lnTo>
                  <a:pt x="4809" y="264"/>
                </a:lnTo>
                <a:lnTo>
                  <a:pt x="4860" y="264"/>
                </a:lnTo>
                <a:lnTo>
                  <a:pt x="4880" y="264"/>
                </a:lnTo>
                <a:lnTo>
                  <a:pt x="4899" y="251"/>
                </a:lnTo>
                <a:lnTo>
                  <a:pt x="5433" y="495"/>
                </a:lnTo>
                <a:lnTo>
                  <a:pt x="4719" y="380"/>
                </a:lnTo>
                <a:lnTo>
                  <a:pt x="4706" y="373"/>
                </a:lnTo>
                <a:lnTo>
                  <a:pt x="4700" y="373"/>
                </a:lnTo>
                <a:lnTo>
                  <a:pt x="4700" y="380"/>
                </a:lnTo>
                <a:lnTo>
                  <a:pt x="4700" y="386"/>
                </a:lnTo>
                <a:lnTo>
                  <a:pt x="4706" y="393"/>
                </a:lnTo>
                <a:lnTo>
                  <a:pt x="4738" y="393"/>
                </a:lnTo>
                <a:lnTo>
                  <a:pt x="4725" y="380"/>
                </a:lnTo>
                <a:lnTo>
                  <a:pt x="4719" y="380"/>
                </a:lnTo>
                <a:lnTo>
                  <a:pt x="5433" y="495"/>
                </a:lnTo>
                <a:lnTo>
                  <a:pt x="5220" y="450"/>
                </a:lnTo>
                <a:lnTo>
                  <a:pt x="5246" y="438"/>
                </a:lnTo>
                <a:lnTo>
                  <a:pt x="5272" y="431"/>
                </a:lnTo>
                <a:lnTo>
                  <a:pt x="5278" y="425"/>
                </a:lnTo>
                <a:lnTo>
                  <a:pt x="5278" y="418"/>
                </a:lnTo>
                <a:lnTo>
                  <a:pt x="5272" y="418"/>
                </a:lnTo>
                <a:lnTo>
                  <a:pt x="5259" y="425"/>
                </a:lnTo>
                <a:lnTo>
                  <a:pt x="5227" y="438"/>
                </a:lnTo>
                <a:lnTo>
                  <a:pt x="5214" y="444"/>
                </a:lnTo>
                <a:lnTo>
                  <a:pt x="5214" y="450"/>
                </a:lnTo>
                <a:lnTo>
                  <a:pt x="5188" y="457"/>
                </a:lnTo>
                <a:lnTo>
                  <a:pt x="5175" y="457"/>
                </a:lnTo>
                <a:lnTo>
                  <a:pt x="5175" y="450"/>
                </a:lnTo>
                <a:lnTo>
                  <a:pt x="5169" y="450"/>
                </a:lnTo>
                <a:lnTo>
                  <a:pt x="5163" y="450"/>
                </a:lnTo>
                <a:lnTo>
                  <a:pt x="5156" y="470"/>
                </a:lnTo>
                <a:lnTo>
                  <a:pt x="5137" y="483"/>
                </a:lnTo>
                <a:lnTo>
                  <a:pt x="5118" y="495"/>
                </a:lnTo>
                <a:lnTo>
                  <a:pt x="5111" y="495"/>
                </a:lnTo>
                <a:lnTo>
                  <a:pt x="5098" y="495"/>
                </a:lnTo>
                <a:lnTo>
                  <a:pt x="5085" y="502"/>
                </a:lnTo>
                <a:lnTo>
                  <a:pt x="5085" y="508"/>
                </a:lnTo>
                <a:lnTo>
                  <a:pt x="5073" y="521"/>
                </a:lnTo>
                <a:lnTo>
                  <a:pt x="5066" y="521"/>
                </a:lnTo>
                <a:lnTo>
                  <a:pt x="5066" y="521"/>
                </a:lnTo>
                <a:lnTo>
                  <a:pt x="5060" y="521"/>
                </a:lnTo>
                <a:lnTo>
                  <a:pt x="5060" y="515"/>
                </a:lnTo>
                <a:lnTo>
                  <a:pt x="5047" y="521"/>
                </a:lnTo>
                <a:lnTo>
                  <a:pt x="5034" y="521"/>
                </a:lnTo>
                <a:lnTo>
                  <a:pt x="5028" y="521"/>
                </a:lnTo>
                <a:lnTo>
                  <a:pt x="5028" y="528"/>
                </a:lnTo>
                <a:lnTo>
                  <a:pt x="5034" y="528"/>
                </a:lnTo>
                <a:lnTo>
                  <a:pt x="5040" y="528"/>
                </a:lnTo>
                <a:lnTo>
                  <a:pt x="5047" y="534"/>
                </a:lnTo>
                <a:lnTo>
                  <a:pt x="5034" y="540"/>
                </a:lnTo>
                <a:lnTo>
                  <a:pt x="5028" y="547"/>
                </a:lnTo>
                <a:lnTo>
                  <a:pt x="5008" y="553"/>
                </a:lnTo>
                <a:lnTo>
                  <a:pt x="5002" y="553"/>
                </a:lnTo>
                <a:lnTo>
                  <a:pt x="4995" y="553"/>
                </a:lnTo>
                <a:lnTo>
                  <a:pt x="4995" y="547"/>
                </a:lnTo>
                <a:lnTo>
                  <a:pt x="5008" y="534"/>
                </a:lnTo>
                <a:lnTo>
                  <a:pt x="4995" y="534"/>
                </a:lnTo>
                <a:lnTo>
                  <a:pt x="4976" y="540"/>
                </a:lnTo>
                <a:lnTo>
                  <a:pt x="4963" y="540"/>
                </a:lnTo>
                <a:lnTo>
                  <a:pt x="4950" y="540"/>
                </a:lnTo>
                <a:lnTo>
                  <a:pt x="4950" y="553"/>
                </a:lnTo>
                <a:lnTo>
                  <a:pt x="4938" y="547"/>
                </a:lnTo>
                <a:lnTo>
                  <a:pt x="4925" y="547"/>
                </a:lnTo>
                <a:lnTo>
                  <a:pt x="4905" y="547"/>
                </a:lnTo>
                <a:lnTo>
                  <a:pt x="4899" y="547"/>
                </a:lnTo>
                <a:lnTo>
                  <a:pt x="4899" y="553"/>
                </a:lnTo>
                <a:lnTo>
                  <a:pt x="4918" y="560"/>
                </a:lnTo>
                <a:lnTo>
                  <a:pt x="4938" y="566"/>
                </a:lnTo>
                <a:lnTo>
                  <a:pt x="4931" y="566"/>
                </a:lnTo>
                <a:lnTo>
                  <a:pt x="4905" y="585"/>
                </a:lnTo>
                <a:lnTo>
                  <a:pt x="4873" y="598"/>
                </a:lnTo>
                <a:lnTo>
                  <a:pt x="4867" y="605"/>
                </a:lnTo>
                <a:lnTo>
                  <a:pt x="4880" y="605"/>
                </a:lnTo>
                <a:lnTo>
                  <a:pt x="4912" y="592"/>
                </a:lnTo>
                <a:lnTo>
                  <a:pt x="4944" y="579"/>
                </a:lnTo>
                <a:lnTo>
                  <a:pt x="4957" y="579"/>
                </a:lnTo>
                <a:lnTo>
                  <a:pt x="4970" y="566"/>
                </a:lnTo>
                <a:lnTo>
                  <a:pt x="4976" y="566"/>
                </a:lnTo>
                <a:lnTo>
                  <a:pt x="4976" y="579"/>
                </a:lnTo>
                <a:lnTo>
                  <a:pt x="4950" y="598"/>
                </a:lnTo>
                <a:lnTo>
                  <a:pt x="4931" y="611"/>
                </a:lnTo>
                <a:lnTo>
                  <a:pt x="4963" y="598"/>
                </a:lnTo>
                <a:lnTo>
                  <a:pt x="4995" y="585"/>
                </a:lnTo>
                <a:lnTo>
                  <a:pt x="5015" y="566"/>
                </a:lnTo>
                <a:lnTo>
                  <a:pt x="5021" y="566"/>
                </a:lnTo>
                <a:lnTo>
                  <a:pt x="5034" y="560"/>
                </a:lnTo>
                <a:lnTo>
                  <a:pt x="5047" y="547"/>
                </a:lnTo>
                <a:lnTo>
                  <a:pt x="5118" y="515"/>
                </a:lnTo>
                <a:lnTo>
                  <a:pt x="5175" y="476"/>
                </a:lnTo>
                <a:lnTo>
                  <a:pt x="5208" y="470"/>
                </a:lnTo>
                <a:lnTo>
                  <a:pt x="5220" y="450"/>
                </a:lnTo>
                <a:lnTo>
                  <a:pt x="5433" y="495"/>
                </a:lnTo>
                <a:lnTo>
                  <a:pt x="4500" y="425"/>
                </a:lnTo>
                <a:lnTo>
                  <a:pt x="4500" y="431"/>
                </a:lnTo>
                <a:lnTo>
                  <a:pt x="4507" y="431"/>
                </a:lnTo>
                <a:lnTo>
                  <a:pt x="4513" y="425"/>
                </a:lnTo>
                <a:lnTo>
                  <a:pt x="4507" y="418"/>
                </a:lnTo>
                <a:lnTo>
                  <a:pt x="4500" y="425"/>
                </a:lnTo>
                <a:lnTo>
                  <a:pt x="5433" y="495"/>
                </a:lnTo>
                <a:lnTo>
                  <a:pt x="5047" y="457"/>
                </a:lnTo>
                <a:lnTo>
                  <a:pt x="5034" y="450"/>
                </a:lnTo>
                <a:lnTo>
                  <a:pt x="5008" y="457"/>
                </a:lnTo>
                <a:lnTo>
                  <a:pt x="5034" y="470"/>
                </a:lnTo>
                <a:lnTo>
                  <a:pt x="5060" y="470"/>
                </a:lnTo>
                <a:lnTo>
                  <a:pt x="5079" y="470"/>
                </a:lnTo>
                <a:lnTo>
                  <a:pt x="5085" y="470"/>
                </a:lnTo>
                <a:lnTo>
                  <a:pt x="5079" y="470"/>
                </a:lnTo>
                <a:lnTo>
                  <a:pt x="5066" y="457"/>
                </a:lnTo>
                <a:lnTo>
                  <a:pt x="5047" y="457"/>
                </a:lnTo>
                <a:lnTo>
                  <a:pt x="5433" y="495"/>
                </a:lnTo>
                <a:lnTo>
                  <a:pt x="4848" y="470"/>
                </a:lnTo>
                <a:lnTo>
                  <a:pt x="4841" y="476"/>
                </a:lnTo>
                <a:lnTo>
                  <a:pt x="4867" y="476"/>
                </a:lnTo>
                <a:lnTo>
                  <a:pt x="4860" y="470"/>
                </a:lnTo>
                <a:lnTo>
                  <a:pt x="4848" y="470"/>
                </a:lnTo>
                <a:lnTo>
                  <a:pt x="5433" y="495"/>
                </a:lnTo>
                <a:lnTo>
                  <a:pt x="3581" y="592"/>
                </a:lnTo>
                <a:lnTo>
                  <a:pt x="3517" y="579"/>
                </a:lnTo>
                <a:lnTo>
                  <a:pt x="3459" y="566"/>
                </a:lnTo>
                <a:lnTo>
                  <a:pt x="3420" y="560"/>
                </a:lnTo>
                <a:lnTo>
                  <a:pt x="3375" y="553"/>
                </a:lnTo>
                <a:lnTo>
                  <a:pt x="3305" y="547"/>
                </a:lnTo>
                <a:lnTo>
                  <a:pt x="3260" y="540"/>
                </a:lnTo>
                <a:lnTo>
                  <a:pt x="3234" y="534"/>
                </a:lnTo>
                <a:lnTo>
                  <a:pt x="3221" y="534"/>
                </a:lnTo>
                <a:lnTo>
                  <a:pt x="3202" y="534"/>
                </a:lnTo>
                <a:lnTo>
                  <a:pt x="3170" y="528"/>
                </a:lnTo>
                <a:lnTo>
                  <a:pt x="3086" y="521"/>
                </a:lnTo>
                <a:lnTo>
                  <a:pt x="3073" y="521"/>
                </a:lnTo>
                <a:lnTo>
                  <a:pt x="3067" y="521"/>
                </a:lnTo>
                <a:lnTo>
                  <a:pt x="3041" y="515"/>
                </a:lnTo>
                <a:lnTo>
                  <a:pt x="2970" y="515"/>
                </a:lnTo>
                <a:lnTo>
                  <a:pt x="2945" y="515"/>
                </a:lnTo>
                <a:lnTo>
                  <a:pt x="2919" y="508"/>
                </a:lnTo>
                <a:lnTo>
                  <a:pt x="2919" y="515"/>
                </a:lnTo>
                <a:lnTo>
                  <a:pt x="2919" y="521"/>
                </a:lnTo>
                <a:lnTo>
                  <a:pt x="2938" y="521"/>
                </a:lnTo>
                <a:lnTo>
                  <a:pt x="2964" y="521"/>
                </a:lnTo>
                <a:lnTo>
                  <a:pt x="2983" y="521"/>
                </a:lnTo>
                <a:lnTo>
                  <a:pt x="2990" y="528"/>
                </a:lnTo>
                <a:lnTo>
                  <a:pt x="2983" y="547"/>
                </a:lnTo>
                <a:lnTo>
                  <a:pt x="2977" y="553"/>
                </a:lnTo>
                <a:lnTo>
                  <a:pt x="3003" y="553"/>
                </a:lnTo>
                <a:lnTo>
                  <a:pt x="3022" y="547"/>
                </a:lnTo>
                <a:lnTo>
                  <a:pt x="3041" y="553"/>
                </a:lnTo>
                <a:lnTo>
                  <a:pt x="3060" y="553"/>
                </a:lnTo>
                <a:lnTo>
                  <a:pt x="3067" y="553"/>
                </a:lnTo>
                <a:lnTo>
                  <a:pt x="3067" y="560"/>
                </a:lnTo>
                <a:lnTo>
                  <a:pt x="3067" y="566"/>
                </a:lnTo>
                <a:lnTo>
                  <a:pt x="3073" y="566"/>
                </a:lnTo>
                <a:lnTo>
                  <a:pt x="3093" y="560"/>
                </a:lnTo>
                <a:lnTo>
                  <a:pt x="3112" y="566"/>
                </a:lnTo>
                <a:lnTo>
                  <a:pt x="3144" y="566"/>
                </a:lnTo>
                <a:lnTo>
                  <a:pt x="3163" y="585"/>
                </a:lnTo>
                <a:lnTo>
                  <a:pt x="3189" y="592"/>
                </a:lnTo>
                <a:lnTo>
                  <a:pt x="3183" y="585"/>
                </a:lnTo>
                <a:lnTo>
                  <a:pt x="3170" y="566"/>
                </a:lnTo>
                <a:lnTo>
                  <a:pt x="3163" y="566"/>
                </a:lnTo>
                <a:lnTo>
                  <a:pt x="3150" y="553"/>
                </a:lnTo>
                <a:lnTo>
                  <a:pt x="3157" y="553"/>
                </a:lnTo>
                <a:lnTo>
                  <a:pt x="3176" y="553"/>
                </a:lnTo>
                <a:lnTo>
                  <a:pt x="3183" y="553"/>
                </a:lnTo>
                <a:lnTo>
                  <a:pt x="3195" y="560"/>
                </a:lnTo>
                <a:lnTo>
                  <a:pt x="3221" y="579"/>
                </a:lnTo>
                <a:lnTo>
                  <a:pt x="3234" y="585"/>
                </a:lnTo>
                <a:lnTo>
                  <a:pt x="3221" y="566"/>
                </a:lnTo>
                <a:lnTo>
                  <a:pt x="3228" y="560"/>
                </a:lnTo>
                <a:lnTo>
                  <a:pt x="3247" y="560"/>
                </a:lnTo>
                <a:lnTo>
                  <a:pt x="3266" y="585"/>
                </a:lnTo>
                <a:lnTo>
                  <a:pt x="3279" y="598"/>
                </a:lnTo>
                <a:lnTo>
                  <a:pt x="3285" y="598"/>
                </a:lnTo>
                <a:lnTo>
                  <a:pt x="3279" y="579"/>
                </a:lnTo>
                <a:lnTo>
                  <a:pt x="3279" y="566"/>
                </a:lnTo>
                <a:lnTo>
                  <a:pt x="3279" y="560"/>
                </a:lnTo>
                <a:lnTo>
                  <a:pt x="3292" y="579"/>
                </a:lnTo>
                <a:lnTo>
                  <a:pt x="3292" y="585"/>
                </a:lnTo>
                <a:lnTo>
                  <a:pt x="3298" y="592"/>
                </a:lnTo>
                <a:lnTo>
                  <a:pt x="3305" y="598"/>
                </a:lnTo>
                <a:lnTo>
                  <a:pt x="3305" y="605"/>
                </a:lnTo>
                <a:lnTo>
                  <a:pt x="3324" y="598"/>
                </a:lnTo>
                <a:lnTo>
                  <a:pt x="3350" y="611"/>
                </a:lnTo>
                <a:lnTo>
                  <a:pt x="3356" y="611"/>
                </a:lnTo>
                <a:lnTo>
                  <a:pt x="3363" y="618"/>
                </a:lnTo>
                <a:lnTo>
                  <a:pt x="3375" y="618"/>
                </a:lnTo>
                <a:lnTo>
                  <a:pt x="3375" y="611"/>
                </a:lnTo>
                <a:lnTo>
                  <a:pt x="3382" y="605"/>
                </a:lnTo>
                <a:lnTo>
                  <a:pt x="3388" y="611"/>
                </a:lnTo>
                <a:lnTo>
                  <a:pt x="3401" y="618"/>
                </a:lnTo>
                <a:lnTo>
                  <a:pt x="3414" y="618"/>
                </a:lnTo>
                <a:lnTo>
                  <a:pt x="3401" y="611"/>
                </a:lnTo>
                <a:lnTo>
                  <a:pt x="3388" y="598"/>
                </a:lnTo>
                <a:lnTo>
                  <a:pt x="3382" y="585"/>
                </a:lnTo>
                <a:lnTo>
                  <a:pt x="3401" y="598"/>
                </a:lnTo>
                <a:lnTo>
                  <a:pt x="3420" y="605"/>
                </a:lnTo>
                <a:lnTo>
                  <a:pt x="3453" y="618"/>
                </a:lnTo>
                <a:lnTo>
                  <a:pt x="3408" y="592"/>
                </a:lnTo>
                <a:lnTo>
                  <a:pt x="3401" y="585"/>
                </a:lnTo>
                <a:lnTo>
                  <a:pt x="3401" y="579"/>
                </a:lnTo>
                <a:lnTo>
                  <a:pt x="3414" y="579"/>
                </a:lnTo>
                <a:lnTo>
                  <a:pt x="3433" y="579"/>
                </a:lnTo>
                <a:lnTo>
                  <a:pt x="3498" y="585"/>
                </a:lnTo>
                <a:lnTo>
                  <a:pt x="3562" y="598"/>
                </a:lnTo>
                <a:lnTo>
                  <a:pt x="3588" y="598"/>
                </a:lnTo>
                <a:lnTo>
                  <a:pt x="3613" y="611"/>
                </a:lnTo>
                <a:lnTo>
                  <a:pt x="3626" y="618"/>
                </a:lnTo>
                <a:lnTo>
                  <a:pt x="3684" y="618"/>
                </a:lnTo>
                <a:lnTo>
                  <a:pt x="3639" y="605"/>
                </a:lnTo>
                <a:lnTo>
                  <a:pt x="3607" y="592"/>
                </a:lnTo>
                <a:lnTo>
                  <a:pt x="3581" y="592"/>
                </a:lnTo>
                <a:lnTo>
                  <a:pt x="5433" y="495"/>
                </a:lnTo>
                <a:lnTo>
                  <a:pt x="3003" y="534"/>
                </a:lnTo>
                <a:lnTo>
                  <a:pt x="3003" y="528"/>
                </a:lnTo>
                <a:lnTo>
                  <a:pt x="3022" y="528"/>
                </a:lnTo>
                <a:lnTo>
                  <a:pt x="3009" y="534"/>
                </a:lnTo>
                <a:lnTo>
                  <a:pt x="3003" y="534"/>
                </a:lnTo>
                <a:lnTo>
                  <a:pt x="5433" y="495"/>
                </a:lnTo>
                <a:lnTo>
                  <a:pt x="3022" y="521"/>
                </a:lnTo>
                <a:lnTo>
                  <a:pt x="3022" y="515"/>
                </a:lnTo>
                <a:lnTo>
                  <a:pt x="3028" y="515"/>
                </a:lnTo>
                <a:lnTo>
                  <a:pt x="3048" y="521"/>
                </a:lnTo>
                <a:lnTo>
                  <a:pt x="3041" y="528"/>
                </a:lnTo>
                <a:lnTo>
                  <a:pt x="3028" y="528"/>
                </a:lnTo>
                <a:lnTo>
                  <a:pt x="3022" y="528"/>
                </a:lnTo>
                <a:lnTo>
                  <a:pt x="3022" y="521"/>
                </a:lnTo>
                <a:lnTo>
                  <a:pt x="5433" y="495"/>
                </a:lnTo>
                <a:lnTo>
                  <a:pt x="3054" y="521"/>
                </a:lnTo>
                <a:lnTo>
                  <a:pt x="3060" y="521"/>
                </a:lnTo>
                <a:lnTo>
                  <a:pt x="3073" y="534"/>
                </a:lnTo>
                <a:lnTo>
                  <a:pt x="3067" y="534"/>
                </a:lnTo>
                <a:lnTo>
                  <a:pt x="3054" y="521"/>
                </a:lnTo>
                <a:lnTo>
                  <a:pt x="5433" y="495"/>
                </a:lnTo>
                <a:lnTo>
                  <a:pt x="3356" y="585"/>
                </a:lnTo>
                <a:lnTo>
                  <a:pt x="3337" y="579"/>
                </a:lnTo>
                <a:lnTo>
                  <a:pt x="3330" y="566"/>
                </a:lnTo>
                <a:lnTo>
                  <a:pt x="3330" y="560"/>
                </a:lnTo>
                <a:lnTo>
                  <a:pt x="3337" y="560"/>
                </a:lnTo>
                <a:lnTo>
                  <a:pt x="3350" y="560"/>
                </a:lnTo>
                <a:lnTo>
                  <a:pt x="3363" y="566"/>
                </a:lnTo>
                <a:lnTo>
                  <a:pt x="3369" y="579"/>
                </a:lnTo>
                <a:lnTo>
                  <a:pt x="3363" y="585"/>
                </a:lnTo>
                <a:lnTo>
                  <a:pt x="3356" y="585"/>
                </a:lnTo>
                <a:lnTo>
                  <a:pt x="5433" y="495"/>
                </a:lnTo>
                <a:lnTo>
                  <a:pt x="4520" y="431"/>
                </a:lnTo>
                <a:lnTo>
                  <a:pt x="4526" y="438"/>
                </a:lnTo>
                <a:lnTo>
                  <a:pt x="4526" y="431"/>
                </a:lnTo>
                <a:lnTo>
                  <a:pt x="4520" y="431"/>
                </a:lnTo>
                <a:lnTo>
                  <a:pt x="5433" y="495"/>
                </a:lnTo>
                <a:lnTo>
                  <a:pt x="4860" y="553"/>
                </a:lnTo>
                <a:lnTo>
                  <a:pt x="4835" y="553"/>
                </a:lnTo>
                <a:lnTo>
                  <a:pt x="4822" y="560"/>
                </a:lnTo>
                <a:lnTo>
                  <a:pt x="4796" y="560"/>
                </a:lnTo>
                <a:lnTo>
                  <a:pt x="4777" y="566"/>
                </a:lnTo>
                <a:lnTo>
                  <a:pt x="4770" y="579"/>
                </a:lnTo>
                <a:lnTo>
                  <a:pt x="4764" y="579"/>
                </a:lnTo>
                <a:lnTo>
                  <a:pt x="4770" y="585"/>
                </a:lnTo>
                <a:lnTo>
                  <a:pt x="4790" y="579"/>
                </a:lnTo>
                <a:lnTo>
                  <a:pt x="4803" y="585"/>
                </a:lnTo>
                <a:lnTo>
                  <a:pt x="4809" y="585"/>
                </a:lnTo>
                <a:lnTo>
                  <a:pt x="4815" y="579"/>
                </a:lnTo>
                <a:lnTo>
                  <a:pt x="4815" y="566"/>
                </a:lnTo>
                <a:lnTo>
                  <a:pt x="4822" y="566"/>
                </a:lnTo>
                <a:lnTo>
                  <a:pt x="4835" y="579"/>
                </a:lnTo>
                <a:lnTo>
                  <a:pt x="4848" y="566"/>
                </a:lnTo>
                <a:lnTo>
                  <a:pt x="4873" y="553"/>
                </a:lnTo>
                <a:lnTo>
                  <a:pt x="4880" y="547"/>
                </a:lnTo>
                <a:lnTo>
                  <a:pt x="4873" y="547"/>
                </a:lnTo>
                <a:lnTo>
                  <a:pt x="4860" y="553"/>
                </a:lnTo>
                <a:lnTo>
                  <a:pt x="5433" y="495"/>
                </a:lnTo>
                <a:lnTo>
                  <a:pt x="5259" y="457"/>
                </a:lnTo>
                <a:lnTo>
                  <a:pt x="5240" y="450"/>
                </a:lnTo>
                <a:lnTo>
                  <a:pt x="5233" y="450"/>
                </a:lnTo>
                <a:lnTo>
                  <a:pt x="5233" y="457"/>
                </a:lnTo>
                <a:lnTo>
                  <a:pt x="5253" y="470"/>
                </a:lnTo>
                <a:lnTo>
                  <a:pt x="5272" y="457"/>
                </a:lnTo>
                <a:lnTo>
                  <a:pt x="5285" y="450"/>
                </a:lnTo>
                <a:lnTo>
                  <a:pt x="5278" y="444"/>
                </a:lnTo>
                <a:lnTo>
                  <a:pt x="5265" y="450"/>
                </a:lnTo>
                <a:lnTo>
                  <a:pt x="5259" y="457"/>
                </a:lnTo>
                <a:lnTo>
                  <a:pt x="5433" y="495"/>
                </a:lnTo>
                <a:lnTo>
                  <a:pt x="4938" y="270"/>
                </a:lnTo>
                <a:lnTo>
                  <a:pt x="4944" y="270"/>
                </a:lnTo>
                <a:lnTo>
                  <a:pt x="4944" y="264"/>
                </a:lnTo>
                <a:lnTo>
                  <a:pt x="4938" y="251"/>
                </a:lnTo>
                <a:lnTo>
                  <a:pt x="4925" y="251"/>
                </a:lnTo>
                <a:lnTo>
                  <a:pt x="4912" y="264"/>
                </a:lnTo>
                <a:lnTo>
                  <a:pt x="4912" y="270"/>
                </a:lnTo>
                <a:lnTo>
                  <a:pt x="4918" y="270"/>
                </a:lnTo>
                <a:lnTo>
                  <a:pt x="4938" y="270"/>
                </a:lnTo>
                <a:lnTo>
                  <a:pt x="5433" y="495"/>
                </a:lnTo>
                <a:lnTo>
                  <a:pt x="3228" y="418"/>
                </a:lnTo>
                <a:lnTo>
                  <a:pt x="3253" y="418"/>
                </a:lnTo>
                <a:lnTo>
                  <a:pt x="3260" y="418"/>
                </a:lnTo>
                <a:lnTo>
                  <a:pt x="3266" y="405"/>
                </a:lnTo>
                <a:lnTo>
                  <a:pt x="3273" y="405"/>
                </a:lnTo>
                <a:lnTo>
                  <a:pt x="3285" y="393"/>
                </a:lnTo>
                <a:lnTo>
                  <a:pt x="3279" y="393"/>
                </a:lnTo>
                <a:lnTo>
                  <a:pt x="3260" y="399"/>
                </a:lnTo>
                <a:lnTo>
                  <a:pt x="3247" y="405"/>
                </a:lnTo>
                <a:lnTo>
                  <a:pt x="3221" y="405"/>
                </a:lnTo>
                <a:lnTo>
                  <a:pt x="3202" y="405"/>
                </a:lnTo>
                <a:lnTo>
                  <a:pt x="3189" y="412"/>
                </a:lnTo>
                <a:lnTo>
                  <a:pt x="3176" y="425"/>
                </a:lnTo>
                <a:lnTo>
                  <a:pt x="3118" y="444"/>
                </a:lnTo>
                <a:lnTo>
                  <a:pt x="3086" y="457"/>
                </a:lnTo>
                <a:lnTo>
                  <a:pt x="3067" y="476"/>
                </a:lnTo>
                <a:lnTo>
                  <a:pt x="3073" y="476"/>
                </a:lnTo>
                <a:lnTo>
                  <a:pt x="3080" y="470"/>
                </a:lnTo>
                <a:lnTo>
                  <a:pt x="3105" y="450"/>
                </a:lnTo>
                <a:lnTo>
                  <a:pt x="3170" y="431"/>
                </a:lnTo>
                <a:lnTo>
                  <a:pt x="3195" y="425"/>
                </a:lnTo>
                <a:lnTo>
                  <a:pt x="3189" y="431"/>
                </a:lnTo>
                <a:lnTo>
                  <a:pt x="3208" y="438"/>
                </a:lnTo>
                <a:lnTo>
                  <a:pt x="3221" y="444"/>
                </a:lnTo>
                <a:lnTo>
                  <a:pt x="3228" y="444"/>
                </a:lnTo>
                <a:lnTo>
                  <a:pt x="3228" y="438"/>
                </a:lnTo>
                <a:lnTo>
                  <a:pt x="3215" y="431"/>
                </a:lnTo>
                <a:lnTo>
                  <a:pt x="3208" y="431"/>
                </a:lnTo>
                <a:lnTo>
                  <a:pt x="3208" y="418"/>
                </a:lnTo>
                <a:lnTo>
                  <a:pt x="3215" y="418"/>
                </a:lnTo>
                <a:lnTo>
                  <a:pt x="3228" y="418"/>
                </a:lnTo>
                <a:lnTo>
                  <a:pt x="5433" y="495"/>
                </a:lnTo>
                <a:lnTo>
                  <a:pt x="2983" y="502"/>
                </a:lnTo>
                <a:lnTo>
                  <a:pt x="2990" y="508"/>
                </a:lnTo>
                <a:lnTo>
                  <a:pt x="2996" y="502"/>
                </a:lnTo>
                <a:lnTo>
                  <a:pt x="2990" y="502"/>
                </a:lnTo>
                <a:lnTo>
                  <a:pt x="2983" y="502"/>
                </a:lnTo>
                <a:lnTo>
                  <a:pt x="5433" y="495"/>
                </a:lnTo>
                <a:lnTo>
                  <a:pt x="3009" y="502"/>
                </a:lnTo>
                <a:lnTo>
                  <a:pt x="3015" y="508"/>
                </a:lnTo>
                <a:lnTo>
                  <a:pt x="3022" y="502"/>
                </a:lnTo>
                <a:lnTo>
                  <a:pt x="3009" y="502"/>
                </a:lnTo>
                <a:lnTo>
                  <a:pt x="3003" y="502"/>
                </a:lnTo>
                <a:lnTo>
                  <a:pt x="3009" y="502"/>
                </a:lnTo>
                <a:lnTo>
                  <a:pt x="5433" y="495"/>
                </a:lnTo>
                <a:lnTo>
                  <a:pt x="3073" y="418"/>
                </a:lnTo>
                <a:lnTo>
                  <a:pt x="3086" y="412"/>
                </a:lnTo>
                <a:lnTo>
                  <a:pt x="3105" y="412"/>
                </a:lnTo>
                <a:lnTo>
                  <a:pt x="3118" y="412"/>
                </a:lnTo>
                <a:lnTo>
                  <a:pt x="3157" y="412"/>
                </a:lnTo>
                <a:lnTo>
                  <a:pt x="3170" y="412"/>
                </a:lnTo>
                <a:lnTo>
                  <a:pt x="3170" y="405"/>
                </a:lnTo>
                <a:lnTo>
                  <a:pt x="3163" y="405"/>
                </a:lnTo>
                <a:lnTo>
                  <a:pt x="3131" y="405"/>
                </a:lnTo>
                <a:lnTo>
                  <a:pt x="3125" y="405"/>
                </a:lnTo>
                <a:lnTo>
                  <a:pt x="3118" y="399"/>
                </a:lnTo>
                <a:lnTo>
                  <a:pt x="3125" y="399"/>
                </a:lnTo>
                <a:lnTo>
                  <a:pt x="3125" y="393"/>
                </a:lnTo>
                <a:lnTo>
                  <a:pt x="3105" y="399"/>
                </a:lnTo>
                <a:lnTo>
                  <a:pt x="3093" y="399"/>
                </a:lnTo>
                <a:lnTo>
                  <a:pt x="3073" y="405"/>
                </a:lnTo>
                <a:lnTo>
                  <a:pt x="3048" y="405"/>
                </a:lnTo>
                <a:lnTo>
                  <a:pt x="3022" y="412"/>
                </a:lnTo>
                <a:lnTo>
                  <a:pt x="3028" y="418"/>
                </a:lnTo>
                <a:lnTo>
                  <a:pt x="3048" y="412"/>
                </a:lnTo>
                <a:lnTo>
                  <a:pt x="3060" y="412"/>
                </a:lnTo>
                <a:lnTo>
                  <a:pt x="3067" y="412"/>
                </a:lnTo>
                <a:lnTo>
                  <a:pt x="3028" y="425"/>
                </a:lnTo>
                <a:lnTo>
                  <a:pt x="2996" y="444"/>
                </a:lnTo>
                <a:lnTo>
                  <a:pt x="2958" y="457"/>
                </a:lnTo>
                <a:lnTo>
                  <a:pt x="2945" y="476"/>
                </a:lnTo>
                <a:lnTo>
                  <a:pt x="2938" y="476"/>
                </a:lnTo>
                <a:lnTo>
                  <a:pt x="2945" y="476"/>
                </a:lnTo>
                <a:lnTo>
                  <a:pt x="2958" y="476"/>
                </a:lnTo>
                <a:lnTo>
                  <a:pt x="2958" y="470"/>
                </a:lnTo>
                <a:lnTo>
                  <a:pt x="2977" y="457"/>
                </a:lnTo>
                <a:lnTo>
                  <a:pt x="3022" y="444"/>
                </a:lnTo>
                <a:lnTo>
                  <a:pt x="3060" y="425"/>
                </a:lnTo>
                <a:lnTo>
                  <a:pt x="3073" y="418"/>
                </a:lnTo>
                <a:lnTo>
                  <a:pt x="5433" y="495"/>
                </a:lnTo>
                <a:lnTo>
                  <a:pt x="3003" y="405"/>
                </a:lnTo>
                <a:lnTo>
                  <a:pt x="2996" y="405"/>
                </a:lnTo>
                <a:lnTo>
                  <a:pt x="2990" y="405"/>
                </a:lnTo>
                <a:lnTo>
                  <a:pt x="2983" y="405"/>
                </a:lnTo>
                <a:lnTo>
                  <a:pt x="2990" y="412"/>
                </a:lnTo>
                <a:lnTo>
                  <a:pt x="2996" y="412"/>
                </a:lnTo>
                <a:lnTo>
                  <a:pt x="3003" y="405"/>
                </a:lnTo>
                <a:lnTo>
                  <a:pt x="5433" y="495"/>
                </a:lnTo>
                <a:lnTo>
                  <a:pt x="4648" y="450"/>
                </a:lnTo>
                <a:lnTo>
                  <a:pt x="4635" y="444"/>
                </a:lnTo>
                <a:lnTo>
                  <a:pt x="4623" y="444"/>
                </a:lnTo>
                <a:lnTo>
                  <a:pt x="4629" y="450"/>
                </a:lnTo>
                <a:lnTo>
                  <a:pt x="4635" y="457"/>
                </a:lnTo>
                <a:lnTo>
                  <a:pt x="4642" y="457"/>
                </a:lnTo>
                <a:lnTo>
                  <a:pt x="4648" y="470"/>
                </a:lnTo>
                <a:lnTo>
                  <a:pt x="4655" y="470"/>
                </a:lnTo>
                <a:lnTo>
                  <a:pt x="4661" y="457"/>
                </a:lnTo>
                <a:lnTo>
                  <a:pt x="4655" y="450"/>
                </a:lnTo>
                <a:lnTo>
                  <a:pt x="4648" y="450"/>
                </a:lnTo>
                <a:lnTo>
                  <a:pt x="5433" y="495"/>
                </a:lnTo>
                <a:lnTo>
                  <a:pt x="4603" y="444"/>
                </a:lnTo>
                <a:lnTo>
                  <a:pt x="4603" y="450"/>
                </a:lnTo>
                <a:lnTo>
                  <a:pt x="4610" y="450"/>
                </a:lnTo>
                <a:lnTo>
                  <a:pt x="4610" y="444"/>
                </a:lnTo>
                <a:lnTo>
                  <a:pt x="4603" y="444"/>
                </a:lnTo>
                <a:lnTo>
                  <a:pt x="5433" y="495"/>
                </a:lnTo>
                <a:lnTo>
                  <a:pt x="4719" y="290"/>
                </a:lnTo>
                <a:lnTo>
                  <a:pt x="4642" y="296"/>
                </a:lnTo>
                <a:lnTo>
                  <a:pt x="4603" y="309"/>
                </a:lnTo>
                <a:lnTo>
                  <a:pt x="4597" y="309"/>
                </a:lnTo>
                <a:lnTo>
                  <a:pt x="4584" y="315"/>
                </a:lnTo>
                <a:lnTo>
                  <a:pt x="4558" y="315"/>
                </a:lnTo>
                <a:lnTo>
                  <a:pt x="4533" y="328"/>
                </a:lnTo>
                <a:lnTo>
                  <a:pt x="4513" y="341"/>
                </a:lnTo>
                <a:lnTo>
                  <a:pt x="4507" y="341"/>
                </a:lnTo>
                <a:lnTo>
                  <a:pt x="4488" y="328"/>
                </a:lnTo>
                <a:lnTo>
                  <a:pt x="4481" y="328"/>
                </a:lnTo>
                <a:lnTo>
                  <a:pt x="4468" y="328"/>
                </a:lnTo>
                <a:lnTo>
                  <a:pt x="4462" y="335"/>
                </a:lnTo>
                <a:lnTo>
                  <a:pt x="4494" y="348"/>
                </a:lnTo>
                <a:lnTo>
                  <a:pt x="4571" y="373"/>
                </a:lnTo>
                <a:lnTo>
                  <a:pt x="4610" y="373"/>
                </a:lnTo>
                <a:lnTo>
                  <a:pt x="4635" y="380"/>
                </a:lnTo>
                <a:lnTo>
                  <a:pt x="4661" y="373"/>
                </a:lnTo>
                <a:lnTo>
                  <a:pt x="4597" y="367"/>
                </a:lnTo>
                <a:lnTo>
                  <a:pt x="4533" y="341"/>
                </a:lnTo>
                <a:lnTo>
                  <a:pt x="4623" y="309"/>
                </a:lnTo>
                <a:lnTo>
                  <a:pt x="4706" y="296"/>
                </a:lnTo>
                <a:lnTo>
                  <a:pt x="4777" y="290"/>
                </a:lnTo>
                <a:lnTo>
                  <a:pt x="4719" y="290"/>
                </a:lnTo>
                <a:lnTo>
                  <a:pt x="5433" y="495"/>
                </a:lnTo>
                <a:lnTo>
                  <a:pt x="4584" y="444"/>
                </a:lnTo>
                <a:lnTo>
                  <a:pt x="4590" y="450"/>
                </a:lnTo>
                <a:lnTo>
                  <a:pt x="4590" y="444"/>
                </a:lnTo>
                <a:lnTo>
                  <a:pt x="4584" y="444"/>
                </a:lnTo>
                <a:lnTo>
                  <a:pt x="5433" y="495"/>
                </a:lnTo>
                <a:lnTo>
                  <a:pt x="2733" y="534"/>
                </a:lnTo>
                <a:lnTo>
                  <a:pt x="2713" y="534"/>
                </a:lnTo>
                <a:lnTo>
                  <a:pt x="2707" y="534"/>
                </a:lnTo>
                <a:lnTo>
                  <a:pt x="2694" y="547"/>
                </a:lnTo>
                <a:lnTo>
                  <a:pt x="2694" y="553"/>
                </a:lnTo>
                <a:lnTo>
                  <a:pt x="2700" y="547"/>
                </a:lnTo>
                <a:lnTo>
                  <a:pt x="2707" y="540"/>
                </a:lnTo>
                <a:lnTo>
                  <a:pt x="2713" y="540"/>
                </a:lnTo>
                <a:lnTo>
                  <a:pt x="2726" y="534"/>
                </a:lnTo>
                <a:lnTo>
                  <a:pt x="2733" y="534"/>
                </a:lnTo>
                <a:lnTo>
                  <a:pt x="5433" y="495"/>
                </a:lnTo>
                <a:lnTo>
                  <a:pt x="3877" y="238"/>
                </a:lnTo>
                <a:lnTo>
                  <a:pt x="3877" y="232"/>
                </a:lnTo>
                <a:lnTo>
                  <a:pt x="3870" y="232"/>
                </a:lnTo>
                <a:lnTo>
                  <a:pt x="3877" y="238"/>
                </a:lnTo>
                <a:lnTo>
                  <a:pt x="5433" y="495"/>
                </a:lnTo>
                <a:lnTo>
                  <a:pt x="1055" y="103"/>
                </a:lnTo>
                <a:lnTo>
                  <a:pt x="1048" y="116"/>
                </a:lnTo>
                <a:lnTo>
                  <a:pt x="1048" y="123"/>
                </a:lnTo>
                <a:lnTo>
                  <a:pt x="1048" y="129"/>
                </a:lnTo>
                <a:lnTo>
                  <a:pt x="1055" y="116"/>
                </a:lnTo>
                <a:lnTo>
                  <a:pt x="1055" y="103"/>
                </a:lnTo>
                <a:lnTo>
                  <a:pt x="5433" y="495"/>
                </a:lnTo>
                <a:lnTo>
                  <a:pt x="1415" y="502"/>
                </a:lnTo>
                <a:lnTo>
                  <a:pt x="1434" y="508"/>
                </a:lnTo>
                <a:lnTo>
                  <a:pt x="1440" y="502"/>
                </a:lnTo>
                <a:lnTo>
                  <a:pt x="1428" y="495"/>
                </a:lnTo>
                <a:lnTo>
                  <a:pt x="1408" y="489"/>
                </a:lnTo>
                <a:lnTo>
                  <a:pt x="1395" y="489"/>
                </a:lnTo>
                <a:lnTo>
                  <a:pt x="1402" y="495"/>
                </a:lnTo>
                <a:lnTo>
                  <a:pt x="1415" y="502"/>
                </a:lnTo>
                <a:lnTo>
                  <a:pt x="5433" y="495"/>
                </a:lnTo>
                <a:lnTo>
                  <a:pt x="1023" y="116"/>
                </a:lnTo>
                <a:lnTo>
                  <a:pt x="1035" y="123"/>
                </a:lnTo>
                <a:lnTo>
                  <a:pt x="1042" y="123"/>
                </a:lnTo>
                <a:lnTo>
                  <a:pt x="1042" y="116"/>
                </a:lnTo>
                <a:lnTo>
                  <a:pt x="1035" y="110"/>
                </a:lnTo>
                <a:lnTo>
                  <a:pt x="1023" y="110"/>
                </a:lnTo>
                <a:lnTo>
                  <a:pt x="1023" y="116"/>
                </a:lnTo>
                <a:lnTo>
                  <a:pt x="5433" y="495"/>
                </a:lnTo>
                <a:lnTo>
                  <a:pt x="1440" y="33"/>
                </a:lnTo>
                <a:lnTo>
                  <a:pt x="1428" y="26"/>
                </a:lnTo>
                <a:lnTo>
                  <a:pt x="1415" y="20"/>
                </a:lnTo>
                <a:lnTo>
                  <a:pt x="1415" y="26"/>
                </a:lnTo>
                <a:lnTo>
                  <a:pt x="1428" y="39"/>
                </a:lnTo>
                <a:lnTo>
                  <a:pt x="1440" y="33"/>
                </a:lnTo>
                <a:lnTo>
                  <a:pt x="5433" y="495"/>
                </a:lnTo>
                <a:lnTo>
                  <a:pt x="785" y="65"/>
                </a:lnTo>
                <a:lnTo>
                  <a:pt x="785" y="71"/>
                </a:lnTo>
                <a:lnTo>
                  <a:pt x="798" y="65"/>
                </a:lnTo>
                <a:lnTo>
                  <a:pt x="791" y="65"/>
                </a:lnTo>
                <a:lnTo>
                  <a:pt x="785" y="65"/>
                </a:lnTo>
                <a:lnTo>
                  <a:pt x="5433" y="495"/>
                </a:lnTo>
                <a:lnTo>
                  <a:pt x="823" y="71"/>
                </a:lnTo>
                <a:lnTo>
                  <a:pt x="817" y="71"/>
                </a:lnTo>
                <a:lnTo>
                  <a:pt x="830" y="78"/>
                </a:lnTo>
                <a:lnTo>
                  <a:pt x="830" y="71"/>
                </a:lnTo>
                <a:lnTo>
                  <a:pt x="823" y="71"/>
                </a:lnTo>
                <a:lnTo>
                  <a:pt x="5433" y="495"/>
                </a:lnTo>
                <a:lnTo>
                  <a:pt x="1537" y="412"/>
                </a:lnTo>
                <a:lnTo>
                  <a:pt x="1537" y="405"/>
                </a:lnTo>
                <a:lnTo>
                  <a:pt x="1530" y="399"/>
                </a:lnTo>
                <a:lnTo>
                  <a:pt x="1524" y="399"/>
                </a:lnTo>
                <a:lnTo>
                  <a:pt x="1524" y="405"/>
                </a:lnTo>
                <a:lnTo>
                  <a:pt x="1530" y="412"/>
                </a:lnTo>
                <a:lnTo>
                  <a:pt x="1537" y="412"/>
                </a:lnTo>
                <a:lnTo>
                  <a:pt x="5433" y="495"/>
                </a:lnTo>
                <a:lnTo>
                  <a:pt x="1511" y="65"/>
                </a:lnTo>
                <a:lnTo>
                  <a:pt x="1505" y="65"/>
                </a:lnTo>
                <a:lnTo>
                  <a:pt x="1498" y="65"/>
                </a:lnTo>
                <a:lnTo>
                  <a:pt x="1505" y="65"/>
                </a:lnTo>
                <a:lnTo>
                  <a:pt x="1511" y="65"/>
                </a:lnTo>
                <a:lnTo>
                  <a:pt x="5433" y="495"/>
                </a:lnTo>
                <a:lnTo>
                  <a:pt x="1087" y="123"/>
                </a:lnTo>
                <a:lnTo>
                  <a:pt x="1093" y="123"/>
                </a:lnTo>
                <a:lnTo>
                  <a:pt x="1100" y="116"/>
                </a:lnTo>
                <a:lnTo>
                  <a:pt x="1087" y="116"/>
                </a:lnTo>
                <a:lnTo>
                  <a:pt x="1087" y="123"/>
                </a:lnTo>
                <a:lnTo>
                  <a:pt x="5433" y="495"/>
                </a:lnTo>
                <a:lnTo>
                  <a:pt x="1350" y="303"/>
                </a:lnTo>
                <a:lnTo>
                  <a:pt x="1286" y="290"/>
                </a:lnTo>
                <a:lnTo>
                  <a:pt x="1260" y="290"/>
                </a:lnTo>
                <a:lnTo>
                  <a:pt x="1241" y="290"/>
                </a:lnTo>
                <a:lnTo>
                  <a:pt x="1228" y="283"/>
                </a:lnTo>
                <a:lnTo>
                  <a:pt x="1222" y="283"/>
                </a:lnTo>
                <a:lnTo>
                  <a:pt x="1209" y="290"/>
                </a:lnTo>
                <a:lnTo>
                  <a:pt x="1183" y="290"/>
                </a:lnTo>
                <a:lnTo>
                  <a:pt x="1183" y="296"/>
                </a:lnTo>
                <a:lnTo>
                  <a:pt x="1203" y="296"/>
                </a:lnTo>
                <a:lnTo>
                  <a:pt x="1312" y="309"/>
                </a:lnTo>
                <a:lnTo>
                  <a:pt x="1363" y="309"/>
                </a:lnTo>
                <a:lnTo>
                  <a:pt x="1395" y="309"/>
                </a:lnTo>
                <a:lnTo>
                  <a:pt x="1395" y="309"/>
                </a:lnTo>
                <a:lnTo>
                  <a:pt x="1370" y="309"/>
                </a:lnTo>
                <a:lnTo>
                  <a:pt x="1350" y="303"/>
                </a:lnTo>
                <a:lnTo>
                  <a:pt x="5433" y="495"/>
                </a:lnTo>
                <a:lnTo>
                  <a:pt x="939" y="97"/>
                </a:lnTo>
                <a:lnTo>
                  <a:pt x="945" y="97"/>
                </a:lnTo>
                <a:lnTo>
                  <a:pt x="933" y="90"/>
                </a:lnTo>
                <a:lnTo>
                  <a:pt x="926" y="90"/>
                </a:lnTo>
                <a:lnTo>
                  <a:pt x="939" y="97"/>
                </a:lnTo>
                <a:lnTo>
                  <a:pt x="5433" y="495"/>
                </a:lnTo>
                <a:lnTo>
                  <a:pt x="3774" y="187"/>
                </a:lnTo>
                <a:lnTo>
                  <a:pt x="3780" y="187"/>
                </a:lnTo>
                <a:lnTo>
                  <a:pt x="3774" y="180"/>
                </a:lnTo>
                <a:lnTo>
                  <a:pt x="3774" y="187"/>
                </a:lnTo>
                <a:lnTo>
                  <a:pt x="5433" y="495"/>
                </a:lnTo>
                <a:lnTo>
                  <a:pt x="393" y="502"/>
                </a:lnTo>
                <a:lnTo>
                  <a:pt x="386" y="483"/>
                </a:lnTo>
                <a:lnTo>
                  <a:pt x="380" y="483"/>
                </a:lnTo>
                <a:lnTo>
                  <a:pt x="386" y="495"/>
                </a:lnTo>
                <a:lnTo>
                  <a:pt x="393" y="502"/>
                </a:lnTo>
                <a:lnTo>
                  <a:pt x="5433" y="495"/>
                </a:lnTo>
                <a:lnTo>
                  <a:pt x="605" y="547"/>
                </a:lnTo>
                <a:lnTo>
                  <a:pt x="598" y="547"/>
                </a:lnTo>
                <a:lnTo>
                  <a:pt x="598" y="553"/>
                </a:lnTo>
                <a:lnTo>
                  <a:pt x="605" y="547"/>
                </a:lnTo>
                <a:lnTo>
                  <a:pt x="5433" y="495"/>
                </a:lnTo>
                <a:lnTo>
                  <a:pt x="515" y="521"/>
                </a:lnTo>
                <a:lnTo>
                  <a:pt x="515" y="528"/>
                </a:lnTo>
                <a:lnTo>
                  <a:pt x="515" y="534"/>
                </a:lnTo>
                <a:lnTo>
                  <a:pt x="528" y="528"/>
                </a:lnTo>
                <a:lnTo>
                  <a:pt x="521" y="528"/>
                </a:lnTo>
                <a:lnTo>
                  <a:pt x="521" y="521"/>
                </a:lnTo>
                <a:lnTo>
                  <a:pt x="515" y="521"/>
                </a:lnTo>
                <a:lnTo>
                  <a:pt x="5433" y="495"/>
                </a:lnTo>
                <a:lnTo>
                  <a:pt x="450" y="303"/>
                </a:lnTo>
                <a:lnTo>
                  <a:pt x="418" y="296"/>
                </a:lnTo>
                <a:lnTo>
                  <a:pt x="393" y="296"/>
                </a:lnTo>
                <a:lnTo>
                  <a:pt x="373" y="296"/>
                </a:lnTo>
                <a:lnTo>
                  <a:pt x="335" y="290"/>
                </a:lnTo>
                <a:lnTo>
                  <a:pt x="322" y="290"/>
                </a:lnTo>
                <a:lnTo>
                  <a:pt x="309" y="290"/>
                </a:lnTo>
                <a:lnTo>
                  <a:pt x="290" y="283"/>
                </a:lnTo>
                <a:lnTo>
                  <a:pt x="270" y="290"/>
                </a:lnTo>
                <a:lnTo>
                  <a:pt x="283" y="296"/>
                </a:lnTo>
                <a:lnTo>
                  <a:pt x="309" y="296"/>
                </a:lnTo>
                <a:lnTo>
                  <a:pt x="309" y="303"/>
                </a:lnTo>
                <a:lnTo>
                  <a:pt x="309" y="309"/>
                </a:lnTo>
                <a:lnTo>
                  <a:pt x="328" y="315"/>
                </a:lnTo>
                <a:lnTo>
                  <a:pt x="360" y="315"/>
                </a:lnTo>
                <a:lnTo>
                  <a:pt x="386" y="315"/>
                </a:lnTo>
                <a:lnTo>
                  <a:pt x="405" y="315"/>
                </a:lnTo>
                <a:lnTo>
                  <a:pt x="405" y="309"/>
                </a:lnTo>
                <a:lnTo>
                  <a:pt x="386" y="309"/>
                </a:lnTo>
                <a:lnTo>
                  <a:pt x="373" y="309"/>
                </a:lnTo>
                <a:lnTo>
                  <a:pt x="367" y="309"/>
                </a:lnTo>
                <a:lnTo>
                  <a:pt x="348" y="309"/>
                </a:lnTo>
                <a:lnTo>
                  <a:pt x="335" y="309"/>
                </a:lnTo>
                <a:lnTo>
                  <a:pt x="328" y="309"/>
                </a:lnTo>
                <a:lnTo>
                  <a:pt x="322" y="303"/>
                </a:lnTo>
                <a:lnTo>
                  <a:pt x="341" y="303"/>
                </a:lnTo>
                <a:lnTo>
                  <a:pt x="373" y="303"/>
                </a:lnTo>
                <a:lnTo>
                  <a:pt x="412" y="309"/>
                </a:lnTo>
                <a:lnTo>
                  <a:pt x="431" y="309"/>
                </a:lnTo>
                <a:lnTo>
                  <a:pt x="450" y="309"/>
                </a:lnTo>
                <a:lnTo>
                  <a:pt x="463" y="309"/>
                </a:lnTo>
                <a:lnTo>
                  <a:pt x="450" y="303"/>
                </a:lnTo>
                <a:lnTo>
                  <a:pt x="5433" y="495"/>
                </a:lnTo>
                <a:lnTo>
                  <a:pt x="528" y="290"/>
                </a:lnTo>
                <a:lnTo>
                  <a:pt x="553" y="290"/>
                </a:lnTo>
                <a:lnTo>
                  <a:pt x="598" y="290"/>
                </a:lnTo>
                <a:lnTo>
                  <a:pt x="598" y="283"/>
                </a:lnTo>
                <a:lnTo>
                  <a:pt x="605" y="283"/>
                </a:lnTo>
                <a:lnTo>
                  <a:pt x="624" y="283"/>
                </a:lnTo>
                <a:lnTo>
                  <a:pt x="637" y="283"/>
                </a:lnTo>
                <a:lnTo>
                  <a:pt x="630" y="277"/>
                </a:lnTo>
                <a:lnTo>
                  <a:pt x="618" y="277"/>
                </a:lnTo>
                <a:lnTo>
                  <a:pt x="605" y="277"/>
                </a:lnTo>
                <a:lnTo>
                  <a:pt x="592" y="283"/>
                </a:lnTo>
                <a:lnTo>
                  <a:pt x="579" y="283"/>
                </a:lnTo>
                <a:lnTo>
                  <a:pt x="540" y="283"/>
                </a:lnTo>
                <a:lnTo>
                  <a:pt x="515" y="290"/>
                </a:lnTo>
                <a:lnTo>
                  <a:pt x="508" y="290"/>
                </a:lnTo>
                <a:lnTo>
                  <a:pt x="476" y="296"/>
                </a:lnTo>
                <a:lnTo>
                  <a:pt x="515" y="296"/>
                </a:lnTo>
                <a:lnTo>
                  <a:pt x="521" y="296"/>
                </a:lnTo>
                <a:lnTo>
                  <a:pt x="528" y="290"/>
                </a:lnTo>
                <a:lnTo>
                  <a:pt x="5433" y="495"/>
                </a:lnTo>
                <a:lnTo>
                  <a:pt x="926" y="354"/>
                </a:lnTo>
                <a:lnTo>
                  <a:pt x="900" y="341"/>
                </a:lnTo>
                <a:lnTo>
                  <a:pt x="875" y="328"/>
                </a:lnTo>
                <a:lnTo>
                  <a:pt x="843" y="328"/>
                </a:lnTo>
                <a:lnTo>
                  <a:pt x="836" y="328"/>
                </a:lnTo>
                <a:lnTo>
                  <a:pt x="843" y="335"/>
                </a:lnTo>
                <a:lnTo>
                  <a:pt x="862" y="341"/>
                </a:lnTo>
                <a:lnTo>
                  <a:pt x="894" y="367"/>
                </a:lnTo>
                <a:lnTo>
                  <a:pt x="926" y="380"/>
                </a:lnTo>
                <a:lnTo>
                  <a:pt x="965" y="393"/>
                </a:lnTo>
                <a:lnTo>
                  <a:pt x="1138" y="457"/>
                </a:lnTo>
                <a:lnTo>
                  <a:pt x="1203" y="489"/>
                </a:lnTo>
                <a:lnTo>
                  <a:pt x="1235" y="502"/>
                </a:lnTo>
                <a:lnTo>
                  <a:pt x="1241" y="502"/>
                </a:lnTo>
                <a:lnTo>
                  <a:pt x="1068" y="425"/>
                </a:lnTo>
                <a:lnTo>
                  <a:pt x="926" y="354"/>
                </a:lnTo>
                <a:lnTo>
                  <a:pt x="5433" y="495"/>
                </a:lnTo>
                <a:lnTo>
                  <a:pt x="418" y="322"/>
                </a:lnTo>
                <a:lnTo>
                  <a:pt x="412" y="328"/>
                </a:lnTo>
                <a:lnTo>
                  <a:pt x="431" y="322"/>
                </a:lnTo>
                <a:lnTo>
                  <a:pt x="438" y="315"/>
                </a:lnTo>
                <a:lnTo>
                  <a:pt x="425" y="315"/>
                </a:lnTo>
                <a:lnTo>
                  <a:pt x="418" y="322"/>
                </a:lnTo>
                <a:lnTo>
                  <a:pt x="5433" y="495"/>
                </a:lnTo>
                <a:lnTo>
                  <a:pt x="1318" y="508"/>
                </a:lnTo>
                <a:lnTo>
                  <a:pt x="1331" y="495"/>
                </a:lnTo>
                <a:lnTo>
                  <a:pt x="1344" y="489"/>
                </a:lnTo>
                <a:lnTo>
                  <a:pt x="1363" y="489"/>
                </a:lnTo>
                <a:lnTo>
                  <a:pt x="1389" y="495"/>
                </a:lnTo>
                <a:lnTo>
                  <a:pt x="1389" y="489"/>
                </a:lnTo>
                <a:lnTo>
                  <a:pt x="1357" y="476"/>
                </a:lnTo>
                <a:lnTo>
                  <a:pt x="1331" y="470"/>
                </a:lnTo>
                <a:lnTo>
                  <a:pt x="1260" y="444"/>
                </a:lnTo>
                <a:lnTo>
                  <a:pt x="1235" y="444"/>
                </a:lnTo>
                <a:lnTo>
                  <a:pt x="1215" y="438"/>
                </a:lnTo>
                <a:lnTo>
                  <a:pt x="1209" y="431"/>
                </a:lnTo>
                <a:lnTo>
                  <a:pt x="1203" y="438"/>
                </a:lnTo>
                <a:lnTo>
                  <a:pt x="1196" y="444"/>
                </a:lnTo>
                <a:lnTo>
                  <a:pt x="1203" y="444"/>
                </a:lnTo>
                <a:lnTo>
                  <a:pt x="1222" y="450"/>
                </a:lnTo>
                <a:lnTo>
                  <a:pt x="1235" y="450"/>
                </a:lnTo>
                <a:lnTo>
                  <a:pt x="1248" y="450"/>
                </a:lnTo>
                <a:lnTo>
                  <a:pt x="1286" y="470"/>
                </a:lnTo>
                <a:lnTo>
                  <a:pt x="1312" y="476"/>
                </a:lnTo>
                <a:lnTo>
                  <a:pt x="1338" y="476"/>
                </a:lnTo>
                <a:lnTo>
                  <a:pt x="1331" y="489"/>
                </a:lnTo>
                <a:lnTo>
                  <a:pt x="1318" y="502"/>
                </a:lnTo>
                <a:lnTo>
                  <a:pt x="1318" y="508"/>
                </a:lnTo>
                <a:lnTo>
                  <a:pt x="5433" y="495"/>
                </a:lnTo>
                <a:lnTo>
                  <a:pt x="450" y="328"/>
                </a:lnTo>
                <a:lnTo>
                  <a:pt x="470" y="328"/>
                </a:lnTo>
                <a:lnTo>
                  <a:pt x="476" y="328"/>
                </a:lnTo>
                <a:lnTo>
                  <a:pt x="476" y="322"/>
                </a:lnTo>
                <a:lnTo>
                  <a:pt x="470" y="322"/>
                </a:lnTo>
                <a:lnTo>
                  <a:pt x="450" y="322"/>
                </a:lnTo>
                <a:lnTo>
                  <a:pt x="450" y="328"/>
                </a:lnTo>
                <a:lnTo>
                  <a:pt x="444" y="328"/>
                </a:lnTo>
                <a:lnTo>
                  <a:pt x="450" y="328"/>
                </a:lnTo>
                <a:lnTo>
                  <a:pt x="5433" y="495"/>
                </a:lnTo>
                <a:lnTo>
                  <a:pt x="566" y="193"/>
                </a:lnTo>
                <a:lnTo>
                  <a:pt x="547" y="193"/>
                </a:lnTo>
                <a:lnTo>
                  <a:pt x="547" y="200"/>
                </a:lnTo>
                <a:lnTo>
                  <a:pt x="547" y="206"/>
                </a:lnTo>
                <a:lnTo>
                  <a:pt x="553" y="206"/>
                </a:lnTo>
                <a:lnTo>
                  <a:pt x="566" y="193"/>
                </a:lnTo>
                <a:lnTo>
                  <a:pt x="5433" y="495"/>
                </a:lnTo>
                <a:lnTo>
                  <a:pt x="277" y="58"/>
                </a:lnTo>
                <a:lnTo>
                  <a:pt x="270" y="52"/>
                </a:lnTo>
                <a:lnTo>
                  <a:pt x="264" y="52"/>
                </a:lnTo>
                <a:lnTo>
                  <a:pt x="264" y="58"/>
                </a:lnTo>
                <a:lnTo>
                  <a:pt x="277" y="58"/>
                </a:lnTo>
                <a:lnTo>
                  <a:pt x="5433" y="495"/>
                </a:lnTo>
                <a:lnTo>
                  <a:pt x="290" y="450"/>
                </a:lnTo>
                <a:lnTo>
                  <a:pt x="258" y="450"/>
                </a:lnTo>
                <a:lnTo>
                  <a:pt x="245" y="450"/>
                </a:lnTo>
                <a:lnTo>
                  <a:pt x="245" y="457"/>
                </a:lnTo>
                <a:lnTo>
                  <a:pt x="277" y="457"/>
                </a:lnTo>
                <a:lnTo>
                  <a:pt x="290" y="457"/>
                </a:lnTo>
                <a:lnTo>
                  <a:pt x="309" y="450"/>
                </a:lnTo>
                <a:lnTo>
                  <a:pt x="303" y="450"/>
                </a:lnTo>
                <a:lnTo>
                  <a:pt x="290" y="450"/>
                </a:lnTo>
                <a:lnTo>
                  <a:pt x="5433" y="495"/>
                </a:lnTo>
                <a:lnTo>
                  <a:pt x="193" y="213"/>
                </a:lnTo>
                <a:lnTo>
                  <a:pt x="193" y="219"/>
                </a:lnTo>
                <a:lnTo>
                  <a:pt x="206" y="219"/>
                </a:lnTo>
                <a:lnTo>
                  <a:pt x="200" y="213"/>
                </a:lnTo>
                <a:lnTo>
                  <a:pt x="193" y="213"/>
                </a:lnTo>
                <a:lnTo>
                  <a:pt x="5433" y="495"/>
                </a:lnTo>
                <a:lnTo>
                  <a:pt x="225" y="450"/>
                </a:lnTo>
                <a:lnTo>
                  <a:pt x="219" y="457"/>
                </a:lnTo>
                <a:lnTo>
                  <a:pt x="225" y="470"/>
                </a:lnTo>
                <a:lnTo>
                  <a:pt x="238" y="470"/>
                </a:lnTo>
                <a:lnTo>
                  <a:pt x="238" y="457"/>
                </a:lnTo>
                <a:lnTo>
                  <a:pt x="238" y="450"/>
                </a:lnTo>
                <a:lnTo>
                  <a:pt x="225" y="450"/>
                </a:lnTo>
                <a:lnTo>
                  <a:pt x="5433" y="495"/>
                </a:lnTo>
                <a:lnTo>
                  <a:pt x="161" y="225"/>
                </a:lnTo>
                <a:lnTo>
                  <a:pt x="174" y="225"/>
                </a:lnTo>
                <a:lnTo>
                  <a:pt x="168" y="219"/>
                </a:lnTo>
                <a:lnTo>
                  <a:pt x="155" y="225"/>
                </a:lnTo>
                <a:lnTo>
                  <a:pt x="161" y="225"/>
                </a:lnTo>
                <a:lnTo>
                  <a:pt x="5433" y="495"/>
                </a:lnTo>
                <a:lnTo>
                  <a:pt x="78" y="290"/>
                </a:lnTo>
                <a:lnTo>
                  <a:pt x="84" y="296"/>
                </a:lnTo>
                <a:lnTo>
                  <a:pt x="103" y="303"/>
                </a:lnTo>
                <a:lnTo>
                  <a:pt x="129" y="315"/>
                </a:lnTo>
                <a:lnTo>
                  <a:pt x="103" y="309"/>
                </a:lnTo>
                <a:lnTo>
                  <a:pt x="84" y="309"/>
                </a:lnTo>
                <a:lnTo>
                  <a:pt x="71" y="315"/>
                </a:lnTo>
                <a:lnTo>
                  <a:pt x="97" y="322"/>
                </a:lnTo>
                <a:lnTo>
                  <a:pt x="129" y="322"/>
                </a:lnTo>
                <a:lnTo>
                  <a:pt x="161" y="335"/>
                </a:lnTo>
                <a:lnTo>
                  <a:pt x="187" y="348"/>
                </a:lnTo>
                <a:lnTo>
                  <a:pt x="200" y="354"/>
                </a:lnTo>
                <a:lnTo>
                  <a:pt x="219" y="354"/>
                </a:lnTo>
                <a:lnTo>
                  <a:pt x="232" y="367"/>
                </a:lnTo>
                <a:lnTo>
                  <a:pt x="225" y="380"/>
                </a:lnTo>
                <a:lnTo>
                  <a:pt x="238" y="386"/>
                </a:lnTo>
                <a:lnTo>
                  <a:pt x="258" y="380"/>
                </a:lnTo>
                <a:lnTo>
                  <a:pt x="277" y="386"/>
                </a:lnTo>
                <a:lnTo>
                  <a:pt x="290" y="399"/>
                </a:lnTo>
                <a:lnTo>
                  <a:pt x="290" y="393"/>
                </a:lnTo>
                <a:lnTo>
                  <a:pt x="277" y="373"/>
                </a:lnTo>
                <a:lnTo>
                  <a:pt x="270" y="367"/>
                </a:lnTo>
                <a:lnTo>
                  <a:pt x="258" y="354"/>
                </a:lnTo>
                <a:lnTo>
                  <a:pt x="277" y="354"/>
                </a:lnTo>
                <a:lnTo>
                  <a:pt x="322" y="373"/>
                </a:lnTo>
                <a:lnTo>
                  <a:pt x="348" y="367"/>
                </a:lnTo>
                <a:lnTo>
                  <a:pt x="373" y="367"/>
                </a:lnTo>
                <a:lnTo>
                  <a:pt x="405" y="367"/>
                </a:lnTo>
                <a:lnTo>
                  <a:pt x="412" y="367"/>
                </a:lnTo>
                <a:lnTo>
                  <a:pt x="393" y="354"/>
                </a:lnTo>
                <a:lnTo>
                  <a:pt x="367" y="348"/>
                </a:lnTo>
                <a:lnTo>
                  <a:pt x="335" y="348"/>
                </a:lnTo>
                <a:lnTo>
                  <a:pt x="322" y="348"/>
                </a:lnTo>
                <a:lnTo>
                  <a:pt x="315" y="341"/>
                </a:lnTo>
                <a:lnTo>
                  <a:pt x="296" y="341"/>
                </a:lnTo>
                <a:lnTo>
                  <a:pt x="264" y="328"/>
                </a:lnTo>
                <a:lnTo>
                  <a:pt x="219" y="322"/>
                </a:lnTo>
                <a:lnTo>
                  <a:pt x="187" y="315"/>
                </a:lnTo>
                <a:lnTo>
                  <a:pt x="174" y="315"/>
                </a:lnTo>
                <a:lnTo>
                  <a:pt x="168" y="309"/>
                </a:lnTo>
                <a:lnTo>
                  <a:pt x="123" y="303"/>
                </a:lnTo>
                <a:lnTo>
                  <a:pt x="97" y="290"/>
                </a:lnTo>
                <a:lnTo>
                  <a:pt x="84" y="283"/>
                </a:lnTo>
                <a:lnTo>
                  <a:pt x="78" y="283"/>
                </a:lnTo>
                <a:lnTo>
                  <a:pt x="78" y="290"/>
                </a:lnTo>
                <a:lnTo>
                  <a:pt x="5433" y="495"/>
                </a:lnTo>
                <a:lnTo>
                  <a:pt x="309" y="508"/>
                </a:lnTo>
                <a:lnTo>
                  <a:pt x="303" y="508"/>
                </a:lnTo>
                <a:lnTo>
                  <a:pt x="296" y="515"/>
                </a:lnTo>
                <a:lnTo>
                  <a:pt x="303" y="515"/>
                </a:lnTo>
                <a:lnTo>
                  <a:pt x="309" y="508"/>
                </a:lnTo>
                <a:lnTo>
                  <a:pt x="5433" y="495"/>
                </a:lnTo>
                <a:lnTo>
                  <a:pt x="1338" y="20"/>
                </a:lnTo>
                <a:lnTo>
                  <a:pt x="1350" y="20"/>
                </a:lnTo>
                <a:lnTo>
                  <a:pt x="1338" y="7"/>
                </a:lnTo>
                <a:lnTo>
                  <a:pt x="1331" y="7"/>
                </a:lnTo>
                <a:lnTo>
                  <a:pt x="1325" y="13"/>
                </a:lnTo>
                <a:lnTo>
                  <a:pt x="1325" y="20"/>
                </a:lnTo>
                <a:lnTo>
                  <a:pt x="1338" y="20"/>
                </a:lnTo>
                <a:lnTo>
                  <a:pt x="5433" y="495"/>
                </a:lnTo>
                <a:lnTo>
                  <a:pt x="187" y="521"/>
                </a:lnTo>
                <a:lnTo>
                  <a:pt x="180" y="521"/>
                </a:lnTo>
                <a:lnTo>
                  <a:pt x="174" y="521"/>
                </a:lnTo>
                <a:lnTo>
                  <a:pt x="180" y="521"/>
                </a:lnTo>
                <a:lnTo>
                  <a:pt x="187" y="521"/>
                </a:lnTo>
                <a:lnTo>
                  <a:pt x="5433" y="495"/>
                </a:lnTo>
                <a:lnTo>
                  <a:pt x="39" y="206"/>
                </a:lnTo>
                <a:lnTo>
                  <a:pt x="13" y="187"/>
                </a:lnTo>
                <a:lnTo>
                  <a:pt x="0" y="180"/>
                </a:lnTo>
                <a:lnTo>
                  <a:pt x="0" y="193"/>
                </a:lnTo>
                <a:lnTo>
                  <a:pt x="26" y="213"/>
                </a:lnTo>
                <a:lnTo>
                  <a:pt x="65" y="219"/>
                </a:lnTo>
                <a:lnTo>
                  <a:pt x="97" y="225"/>
                </a:lnTo>
                <a:lnTo>
                  <a:pt x="39" y="206"/>
                </a:lnTo>
                <a:lnTo>
                  <a:pt x="5433" y="495"/>
                </a:lnTo>
                <a:lnTo>
                  <a:pt x="778" y="592"/>
                </a:lnTo>
                <a:lnTo>
                  <a:pt x="753" y="585"/>
                </a:lnTo>
                <a:lnTo>
                  <a:pt x="733" y="566"/>
                </a:lnTo>
                <a:lnTo>
                  <a:pt x="708" y="560"/>
                </a:lnTo>
                <a:lnTo>
                  <a:pt x="682" y="560"/>
                </a:lnTo>
                <a:lnTo>
                  <a:pt x="669" y="560"/>
                </a:lnTo>
                <a:lnTo>
                  <a:pt x="650" y="560"/>
                </a:lnTo>
                <a:lnTo>
                  <a:pt x="643" y="553"/>
                </a:lnTo>
                <a:lnTo>
                  <a:pt x="643" y="560"/>
                </a:lnTo>
                <a:lnTo>
                  <a:pt x="650" y="579"/>
                </a:lnTo>
                <a:lnTo>
                  <a:pt x="650" y="585"/>
                </a:lnTo>
                <a:lnTo>
                  <a:pt x="643" y="585"/>
                </a:lnTo>
                <a:lnTo>
                  <a:pt x="630" y="579"/>
                </a:lnTo>
                <a:lnTo>
                  <a:pt x="624" y="579"/>
                </a:lnTo>
                <a:lnTo>
                  <a:pt x="624" y="566"/>
                </a:lnTo>
                <a:lnTo>
                  <a:pt x="624" y="560"/>
                </a:lnTo>
                <a:lnTo>
                  <a:pt x="618" y="553"/>
                </a:lnTo>
                <a:lnTo>
                  <a:pt x="611" y="547"/>
                </a:lnTo>
                <a:lnTo>
                  <a:pt x="605" y="553"/>
                </a:lnTo>
                <a:lnTo>
                  <a:pt x="611" y="560"/>
                </a:lnTo>
                <a:lnTo>
                  <a:pt x="605" y="560"/>
                </a:lnTo>
                <a:lnTo>
                  <a:pt x="598" y="560"/>
                </a:lnTo>
                <a:lnTo>
                  <a:pt x="592" y="553"/>
                </a:lnTo>
                <a:lnTo>
                  <a:pt x="573" y="553"/>
                </a:lnTo>
                <a:lnTo>
                  <a:pt x="547" y="547"/>
                </a:lnTo>
                <a:lnTo>
                  <a:pt x="553" y="540"/>
                </a:lnTo>
                <a:lnTo>
                  <a:pt x="540" y="540"/>
                </a:lnTo>
                <a:lnTo>
                  <a:pt x="534" y="547"/>
                </a:lnTo>
                <a:lnTo>
                  <a:pt x="521" y="553"/>
                </a:lnTo>
                <a:lnTo>
                  <a:pt x="521" y="540"/>
                </a:lnTo>
                <a:lnTo>
                  <a:pt x="515" y="540"/>
                </a:lnTo>
                <a:lnTo>
                  <a:pt x="495" y="540"/>
                </a:lnTo>
                <a:lnTo>
                  <a:pt x="476" y="540"/>
                </a:lnTo>
                <a:lnTo>
                  <a:pt x="438" y="540"/>
                </a:lnTo>
                <a:lnTo>
                  <a:pt x="438" y="534"/>
                </a:lnTo>
                <a:lnTo>
                  <a:pt x="425" y="528"/>
                </a:lnTo>
                <a:lnTo>
                  <a:pt x="418" y="521"/>
                </a:lnTo>
                <a:lnTo>
                  <a:pt x="418" y="521"/>
                </a:lnTo>
                <a:lnTo>
                  <a:pt x="405" y="515"/>
                </a:lnTo>
                <a:lnTo>
                  <a:pt x="405" y="521"/>
                </a:lnTo>
                <a:lnTo>
                  <a:pt x="418" y="528"/>
                </a:lnTo>
                <a:lnTo>
                  <a:pt x="431" y="540"/>
                </a:lnTo>
                <a:lnTo>
                  <a:pt x="425" y="547"/>
                </a:lnTo>
                <a:lnTo>
                  <a:pt x="418" y="547"/>
                </a:lnTo>
                <a:lnTo>
                  <a:pt x="405" y="547"/>
                </a:lnTo>
                <a:lnTo>
                  <a:pt x="386" y="547"/>
                </a:lnTo>
                <a:lnTo>
                  <a:pt x="360" y="553"/>
                </a:lnTo>
                <a:lnTo>
                  <a:pt x="341" y="553"/>
                </a:lnTo>
                <a:lnTo>
                  <a:pt x="328" y="553"/>
                </a:lnTo>
                <a:lnTo>
                  <a:pt x="315" y="553"/>
                </a:lnTo>
                <a:lnTo>
                  <a:pt x="303" y="540"/>
                </a:lnTo>
                <a:lnTo>
                  <a:pt x="303" y="528"/>
                </a:lnTo>
                <a:lnTo>
                  <a:pt x="303" y="521"/>
                </a:lnTo>
                <a:lnTo>
                  <a:pt x="296" y="521"/>
                </a:lnTo>
                <a:lnTo>
                  <a:pt x="283" y="521"/>
                </a:lnTo>
                <a:lnTo>
                  <a:pt x="283" y="521"/>
                </a:lnTo>
                <a:lnTo>
                  <a:pt x="277" y="515"/>
                </a:lnTo>
                <a:lnTo>
                  <a:pt x="264" y="515"/>
                </a:lnTo>
                <a:lnTo>
                  <a:pt x="264" y="502"/>
                </a:lnTo>
                <a:lnTo>
                  <a:pt x="238" y="502"/>
                </a:lnTo>
                <a:lnTo>
                  <a:pt x="225" y="495"/>
                </a:lnTo>
                <a:lnTo>
                  <a:pt x="200" y="476"/>
                </a:lnTo>
                <a:lnTo>
                  <a:pt x="180" y="457"/>
                </a:lnTo>
                <a:lnTo>
                  <a:pt x="168" y="450"/>
                </a:lnTo>
                <a:lnTo>
                  <a:pt x="161" y="438"/>
                </a:lnTo>
                <a:lnTo>
                  <a:pt x="116" y="418"/>
                </a:lnTo>
                <a:lnTo>
                  <a:pt x="71" y="393"/>
                </a:lnTo>
                <a:lnTo>
                  <a:pt x="33" y="373"/>
                </a:lnTo>
                <a:lnTo>
                  <a:pt x="13" y="367"/>
                </a:lnTo>
                <a:lnTo>
                  <a:pt x="0" y="367"/>
                </a:lnTo>
                <a:lnTo>
                  <a:pt x="0" y="373"/>
                </a:lnTo>
                <a:lnTo>
                  <a:pt x="13" y="380"/>
                </a:lnTo>
                <a:lnTo>
                  <a:pt x="33" y="386"/>
                </a:lnTo>
                <a:lnTo>
                  <a:pt x="65" y="399"/>
                </a:lnTo>
                <a:lnTo>
                  <a:pt x="110" y="425"/>
                </a:lnTo>
                <a:lnTo>
                  <a:pt x="142" y="444"/>
                </a:lnTo>
                <a:lnTo>
                  <a:pt x="161" y="457"/>
                </a:lnTo>
                <a:lnTo>
                  <a:pt x="174" y="470"/>
                </a:lnTo>
                <a:lnTo>
                  <a:pt x="180" y="483"/>
                </a:lnTo>
                <a:lnTo>
                  <a:pt x="180" y="489"/>
                </a:lnTo>
                <a:lnTo>
                  <a:pt x="174" y="483"/>
                </a:lnTo>
                <a:lnTo>
                  <a:pt x="142" y="457"/>
                </a:lnTo>
                <a:lnTo>
                  <a:pt x="135" y="450"/>
                </a:lnTo>
                <a:lnTo>
                  <a:pt x="123" y="444"/>
                </a:lnTo>
                <a:lnTo>
                  <a:pt x="110" y="438"/>
                </a:lnTo>
                <a:lnTo>
                  <a:pt x="97" y="431"/>
                </a:lnTo>
                <a:lnTo>
                  <a:pt x="97" y="425"/>
                </a:lnTo>
                <a:lnTo>
                  <a:pt x="97" y="431"/>
                </a:lnTo>
                <a:lnTo>
                  <a:pt x="97" y="444"/>
                </a:lnTo>
                <a:lnTo>
                  <a:pt x="110" y="457"/>
                </a:lnTo>
                <a:lnTo>
                  <a:pt x="123" y="476"/>
                </a:lnTo>
                <a:lnTo>
                  <a:pt x="129" y="476"/>
                </a:lnTo>
                <a:lnTo>
                  <a:pt x="155" y="489"/>
                </a:lnTo>
                <a:lnTo>
                  <a:pt x="168" y="489"/>
                </a:lnTo>
                <a:lnTo>
                  <a:pt x="174" y="495"/>
                </a:lnTo>
                <a:lnTo>
                  <a:pt x="180" y="502"/>
                </a:lnTo>
                <a:lnTo>
                  <a:pt x="187" y="502"/>
                </a:lnTo>
                <a:lnTo>
                  <a:pt x="193" y="508"/>
                </a:lnTo>
                <a:lnTo>
                  <a:pt x="193" y="515"/>
                </a:lnTo>
                <a:lnTo>
                  <a:pt x="187" y="521"/>
                </a:lnTo>
                <a:lnTo>
                  <a:pt x="213" y="521"/>
                </a:lnTo>
                <a:lnTo>
                  <a:pt x="219" y="521"/>
                </a:lnTo>
                <a:lnTo>
                  <a:pt x="219" y="521"/>
                </a:lnTo>
                <a:lnTo>
                  <a:pt x="213" y="528"/>
                </a:lnTo>
                <a:lnTo>
                  <a:pt x="193" y="528"/>
                </a:lnTo>
                <a:lnTo>
                  <a:pt x="174" y="528"/>
                </a:lnTo>
                <a:lnTo>
                  <a:pt x="168" y="521"/>
                </a:lnTo>
                <a:lnTo>
                  <a:pt x="161" y="515"/>
                </a:lnTo>
                <a:lnTo>
                  <a:pt x="142" y="515"/>
                </a:lnTo>
                <a:lnTo>
                  <a:pt x="123" y="521"/>
                </a:lnTo>
                <a:lnTo>
                  <a:pt x="110" y="515"/>
                </a:lnTo>
                <a:lnTo>
                  <a:pt x="103" y="508"/>
                </a:lnTo>
                <a:lnTo>
                  <a:pt x="97" y="508"/>
                </a:lnTo>
                <a:lnTo>
                  <a:pt x="84" y="515"/>
                </a:lnTo>
                <a:lnTo>
                  <a:pt x="71" y="508"/>
                </a:lnTo>
                <a:lnTo>
                  <a:pt x="58" y="508"/>
                </a:lnTo>
                <a:lnTo>
                  <a:pt x="26" y="489"/>
                </a:lnTo>
                <a:lnTo>
                  <a:pt x="0" y="476"/>
                </a:lnTo>
                <a:lnTo>
                  <a:pt x="0" y="489"/>
                </a:lnTo>
                <a:lnTo>
                  <a:pt x="7" y="489"/>
                </a:lnTo>
                <a:lnTo>
                  <a:pt x="20" y="495"/>
                </a:lnTo>
                <a:lnTo>
                  <a:pt x="26" y="502"/>
                </a:lnTo>
                <a:lnTo>
                  <a:pt x="7" y="502"/>
                </a:lnTo>
                <a:lnTo>
                  <a:pt x="0" y="502"/>
                </a:lnTo>
                <a:lnTo>
                  <a:pt x="0" y="515"/>
                </a:lnTo>
                <a:lnTo>
                  <a:pt x="20" y="515"/>
                </a:lnTo>
                <a:lnTo>
                  <a:pt x="26" y="515"/>
                </a:lnTo>
                <a:lnTo>
                  <a:pt x="65" y="521"/>
                </a:lnTo>
                <a:lnTo>
                  <a:pt x="90" y="521"/>
                </a:lnTo>
                <a:lnTo>
                  <a:pt x="84" y="521"/>
                </a:lnTo>
                <a:lnTo>
                  <a:pt x="78" y="528"/>
                </a:lnTo>
                <a:lnTo>
                  <a:pt x="52" y="528"/>
                </a:lnTo>
                <a:lnTo>
                  <a:pt x="26" y="534"/>
                </a:lnTo>
                <a:lnTo>
                  <a:pt x="13" y="540"/>
                </a:lnTo>
                <a:lnTo>
                  <a:pt x="0" y="547"/>
                </a:lnTo>
                <a:lnTo>
                  <a:pt x="0" y="553"/>
                </a:lnTo>
                <a:lnTo>
                  <a:pt x="20" y="547"/>
                </a:lnTo>
                <a:lnTo>
                  <a:pt x="52" y="540"/>
                </a:lnTo>
                <a:lnTo>
                  <a:pt x="84" y="540"/>
                </a:lnTo>
                <a:lnTo>
                  <a:pt x="110" y="540"/>
                </a:lnTo>
                <a:lnTo>
                  <a:pt x="135" y="540"/>
                </a:lnTo>
                <a:lnTo>
                  <a:pt x="161" y="534"/>
                </a:lnTo>
                <a:lnTo>
                  <a:pt x="225" y="534"/>
                </a:lnTo>
                <a:lnTo>
                  <a:pt x="245" y="534"/>
                </a:lnTo>
                <a:lnTo>
                  <a:pt x="258" y="534"/>
                </a:lnTo>
                <a:lnTo>
                  <a:pt x="258" y="540"/>
                </a:lnTo>
                <a:lnTo>
                  <a:pt x="258" y="560"/>
                </a:lnTo>
                <a:lnTo>
                  <a:pt x="258" y="566"/>
                </a:lnTo>
                <a:lnTo>
                  <a:pt x="245" y="566"/>
                </a:lnTo>
                <a:lnTo>
                  <a:pt x="225" y="566"/>
                </a:lnTo>
                <a:lnTo>
                  <a:pt x="225" y="579"/>
                </a:lnTo>
                <a:lnTo>
                  <a:pt x="232" y="585"/>
                </a:lnTo>
                <a:lnTo>
                  <a:pt x="245" y="585"/>
                </a:lnTo>
                <a:lnTo>
                  <a:pt x="277" y="579"/>
                </a:lnTo>
                <a:lnTo>
                  <a:pt x="303" y="579"/>
                </a:lnTo>
                <a:lnTo>
                  <a:pt x="328" y="585"/>
                </a:lnTo>
                <a:lnTo>
                  <a:pt x="322" y="592"/>
                </a:lnTo>
                <a:lnTo>
                  <a:pt x="328" y="598"/>
                </a:lnTo>
                <a:lnTo>
                  <a:pt x="341" y="618"/>
                </a:lnTo>
                <a:lnTo>
                  <a:pt x="412" y="618"/>
                </a:lnTo>
                <a:lnTo>
                  <a:pt x="360" y="585"/>
                </a:lnTo>
                <a:lnTo>
                  <a:pt x="418" y="579"/>
                </a:lnTo>
                <a:lnTo>
                  <a:pt x="438" y="579"/>
                </a:lnTo>
                <a:lnTo>
                  <a:pt x="463" y="579"/>
                </a:lnTo>
                <a:lnTo>
                  <a:pt x="476" y="592"/>
                </a:lnTo>
                <a:lnTo>
                  <a:pt x="489" y="592"/>
                </a:lnTo>
                <a:lnTo>
                  <a:pt x="495" y="592"/>
                </a:lnTo>
                <a:lnTo>
                  <a:pt x="515" y="598"/>
                </a:lnTo>
                <a:lnTo>
                  <a:pt x="553" y="618"/>
                </a:lnTo>
                <a:lnTo>
                  <a:pt x="585" y="618"/>
                </a:lnTo>
                <a:lnTo>
                  <a:pt x="534" y="598"/>
                </a:lnTo>
                <a:lnTo>
                  <a:pt x="528" y="592"/>
                </a:lnTo>
                <a:lnTo>
                  <a:pt x="515" y="585"/>
                </a:lnTo>
                <a:lnTo>
                  <a:pt x="528" y="585"/>
                </a:lnTo>
                <a:lnTo>
                  <a:pt x="540" y="585"/>
                </a:lnTo>
                <a:lnTo>
                  <a:pt x="566" y="585"/>
                </a:lnTo>
                <a:lnTo>
                  <a:pt x="573" y="585"/>
                </a:lnTo>
                <a:lnTo>
                  <a:pt x="585" y="585"/>
                </a:lnTo>
                <a:lnTo>
                  <a:pt x="611" y="592"/>
                </a:lnTo>
                <a:lnTo>
                  <a:pt x="618" y="598"/>
                </a:lnTo>
                <a:lnTo>
                  <a:pt x="630" y="598"/>
                </a:lnTo>
                <a:lnTo>
                  <a:pt x="650" y="605"/>
                </a:lnTo>
                <a:lnTo>
                  <a:pt x="675" y="605"/>
                </a:lnTo>
                <a:lnTo>
                  <a:pt x="688" y="611"/>
                </a:lnTo>
                <a:lnTo>
                  <a:pt x="695" y="618"/>
                </a:lnTo>
                <a:lnTo>
                  <a:pt x="708" y="611"/>
                </a:lnTo>
                <a:lnTo>
                  <a:pt x="714" y="611"/>
                </a:lnTo>
                <a:lnTo>
                  <a:pt x="714" y="618"/>
                </a:lnTo>
                <a:lnTo>
                  <a:pt x="772" y="618"/>
                </a:lnTo>
                <a:lnTo>
                  <a:pt x="708" y="598"/>
                </a:lnTo>
                <a:lnTo>
                  <a:pt x="682" y="585"/>
                </a:lnTo>
                <a:lnTo>
                  <a:pt x="675" y="585"/>
                </a:lnTo>
                <a:lnTo>
                  <a:pt x="675" y="579"/>
                </a:lnTo>
                <a:lnTo>
                  <a:pt x="682" y="579"/>
                </a:lnTo>
                <a:lnTo>
                  <a:pt x="714" y="585"/>
                </a:lnTo>
                <a:lnTo>
                  <a:pt x="740" y="592"/>
                </a:lnTo>
                <a:lnTo>
                  <a:pt x="772" y="605"/>
                </a:lnTo>
                <a:lnTo>
                  <a:pt x="798" y="611"/>
                </a:lnTo>
                <a:lnTo>
                  <a:pt x="804" y="618"/>
                </a:lnTo>
                <a:lnTo>
                  <a:pt x="810" y="618"/>
                </a:lnTo>
                <a:lnTo>
                  <a:pt x="849" y="618"/>
                </a:lnTo>
                <a:lnTo>
                  <a:pt x="810" y="605"/>
                </a:lnTo>
                <a:lnTo>
                  <a:pt x="791" y="592"/>
                </a:lnTo>
                <a:lnTo>
                  <a:pt x="778" y="592"/>
                </a:lnTo>
                <a:lnTo>
                  <a:pt x="5433" y="495"/>
                </a:lnTo>
                <a:lnTo>
                  <a:pt x="110" y="521"/>
                </a:lnTo>
                <a:lnTo>
                  <a:pt x="116" y="521"/>
                </a:lnTo>
                <a:lnTo>
                  <a:pt x="155" y="521"/>
                </a:lnTo>
                <a:lnTo>
                  <a:pt x="161" y="528"/>
                </a:lnTo>
                <a:lnTo>
                  <a:pt x="142" y="528"/>
                </a:lnTo>
                <a:lnTo>
                  <a:pt x="123" y="528"/>
                </a:lnTo>
                <a:lnTo>
                  <a:pt x="110" y="521"/>
                </a:lnTo>
                <a:lnTo>
                  <a:pt x="5433" y="495"/>
                </a:lnTo>
                <a:lnTo>
                  <a:pt x="283" y="560"/>
                </a:lnTo>
                <a:lnTo>
                  <a:pt x="277" y="560"/>
                </a:lnTo>
                <a:lnTo>
                  <a:pt x="270" y="553"/>
                </a:lnTo>
                <a:lnTo>
                  <a:pt x="270" y="540"/>
                </a:lnTo>
                <a:lnTo>
                  <a:pt x="277" y="540"/>
                </a:lnTo>
                <a:lnTo>
                  <a:pt x="283" y="547"/>
                </a:lnTo>
                <a:lnTo>
                  <a:pt x="290" y="553"/>
                </a:lnTo>
                <a:lnTo>
                  <a:pt x="283" y="560"/>
                </a:lnTo>
                <a:lnTo>
                  <a:pt x="5433" y="495"/>
                </a:lnTo>
                <a:lnTo>
                  <a:pt x="206" y="373"/>
                </a:lnTo>
                <a:lnTo>
                  <a:pt x="193" y="373"/>
                </a:lnTo>
                <a:lnTo>
                  <a:pt x="187" y="380"/>
                </a:lnTo>
                <a:lnTo>
                  <a:pt x="193" y="386"/>
                </a:lnTo>
                <a:lnTo>
                  <a:pt x="200" y="386"/>
                </a:lnTo>
                <a:lnTo>
                  <a:pt x="206" y="380"/>
                </a:lnTo>
                <a:lnTo>
                  <a:pt x="219" y="373"/>
                </a:lnTo>
                <a:lnTo>
                  <a:pt x="206" y="373"/>
                </a:lnTo>
                <a:lnTo>
                  <a:pt x="5433" y="495"/>
                </a:lnTo>
                <a:lnTo>
                  <a:pt x="33" y="412"/>
                </a:lnTo>
                <a:lnTo>
                  <a:pt x="52" y="418"/>
                </a:lnTo>
                <a:lnTo>
                  <a:pt x="65" y="425"/>
                </a:lnTo>
                <a:lnTo>
                  <a:pt x="84" y="431"/>
                </a:lnTo>
                <a:lnTo>
                  <a:pt x="78" y="425"/>
                </a:lnTo>
                <a:lnTo>
                  <a:pt x="65" y="418"/>
                </a:lnTo>
                <a:lnTo>
                  <a:pt x="39" y="405"/>
                </a:lnTo>
                <a:lnTo>
                  <a:pt x="13" y="393"/>
                </a:lnTo>
                <a:lnTo>
                  <a:pt x="26" y="399"/>
                </a:lnTo>
                <a:lnTo>
                  <a:pt x="33" y="412"/>
                </a:lnTo>
                <a:lnTo>
                  <a:pt x="5433" y="495"/>
                </a:lnTo>
                <a:lnTo>
                  <a:pt x="515" y="71"/>
                </a:lnTo>
                <a:lnTo>
                  <a:pt x="508" y="78"/>
                </a:lnTo>
                <a:lnTo>
                  <a:pt x="515" y="84"/>
                </a:lnTo>
                <a:lnTo>
                  <a:pt x="521" y="78"/>
                </a:lnTo>
                <a:lnTo>
                  <a:pt x="528" y="78"/>
                </a:lnTo>
                <a:lnTo>
                  <a:pt x="521" y="71"/>
                </a:lnTo>
                <a:lnTo>
                  <a:pt x="515" y="71"/>
                </a:lnTo>
                <a:lnTo>
                  <a:pt x="5433" y="495"/>
                </a:lnTo>
                <a:lnTo>
                  <a:pt x="219" y="225"/>
                </a:lnTo>
                <a:lnTo>
                  <a:pt x="219" y="232"/>
                </a:lnTo>
                <a:lnTo>
                  <a:pt x="225" y="232"/>
                </a:lnTo>
                <a:lnTo>
                  <a:pt x="225" y="225"/>
                </a:lnTo>
                <a:lnTo>
                  <a:pt x="219" y="225"/>
                </a:lnTo>
                <a:lnTo>
                  <a:pt x="5433" y="495"/>
                </a:lnTo>
                <a:lnTo>
                  <a:pt x="1273" y="129"/>
                </a:lnTo>
                <a:lnTo>
                  <a:pt x="1286" y="129"/>
                </a:lnTo>
                <a:lnTo>
                  <a:pt x="1293" y="123"/>
                </a:lnTo>
                <a:lnTo>
                  <a:pt x="1286" y="116"/>
                </a:lnTo>
                <a:lnTo>
                  <a:pt x="1273" y="116"/>
                </a:lnTo>
                <a:lnTo>
                  <a:pt x="1254" y="116"/>
                </a:lnTo>
                <a:lnTo>
                  <a:pt x="1273" y="129"/>
                </a:lnTo>
                <a:lnTo>
                  <a:pt x="5433" y="495"/>
                </a:lnTo>
                <a:lnTo>
                  <a:pt x="470" y="84"/>
                </a:lnTo>
                <a:lnTo>
                  <a:pt x="476" y="84"/>
                </a:lnTo>
                <a:lnTo>
                  <a:pt x="483" y="84"/>
                </a:lnTo>
                <a:lnTo>
                  <a:pt x="476" y="78"/>
                </a:lnTo>
                <a:lnTo>
                  <a:pt x="470" y="78"/>
                </a:lnTo>
                <a:lnTo>
                  <a:pt x="450" y="78"/>
                </a:lnTo>
                <a:lnTo>
                  <a:pt x="470" y="84"/>
                </a:lnTo>
                <a:lnTo>
                  <a:pt x="5433" y="495"/>
                </a:lnTo>
                <a:lnTo>
                  <a:pt x="1357" y="161"/>
                </a:lnTo>
                <a:lnTo>
                  <a:pt x="1408" y="174"/>
                </a:lnTo>
                <a:lnTo>
                  <a:pt x="1492" y="193"/>
                </a:lnTo>
                <a:lnTo>
                  <a:pt x="1537" y="213"/>
                </a:lnTo>
                <a:lnTo>
                  <a:pt x="1582" y="219"/>
                </a:lnTo>
                <a:lnTo>
                  <a:pt x="1582" y="213"/>
                </a:lnTo>
                <a:lnTo>
                  <a:pt x="1575" y="213"/>
                </a:lnTo>
                <a:lnTo>
                  <a:pt x="1543" y="206"/>
                </a:lnTo>
                <a:lnTo>
                  <a:pt x="1473" y="187"/>
                </a:lnTo>
                <a:lnTo>
                  <a:pt x="1428" y="168"/>
                </a:lnTo>
                <a:lnTo>
                  <a:pt x="1376" y="142"/>
                </a:lnTo>
                <a:lnTo>
                  <a:pt x="1344" y="135"/>
                </a:lnTo>
                <a:lnTo>
                  <a:pt x="1325" y="129"/>
                </a:lnTo>
                <a:lnTo>
                  <a:pt x="1338" y="142"/>
                </a:lnTo>
                <a:lnTo>
                  <a:pt x="1357" y="161"/>
                </a:lnTo>
                <a:lnTo>
                  <a:pt x="5433" y="495"/>
                </a:lnTo>
                <a:lnTo>
                  <a:pt x="881" y="20"/>
                </a:lnTo>
                <a:lnTo>
                  <a:pt x="978" y="52"/>
                </a:lnTo>
                <a:lnTo>
                  <a:pt x="1068" y="78"/>
                </a:lnTo>
                <a:lnTo>
                  <a:pt x="1158" y="110"/>
                </a:lnTo>
                <a:lnTo>
                  <a:pt x="1138" y="110"/>
                </a:lnTo>
                <a:lnTo>
                  <a:pt x="1113" y="116"/>
                </a:lnTo>
                <a:lnTo>
                  <a:pt x="1119" y="123"/>
                </a:lnTo>
                <a:lnTo>
                  <a:pt x="1145" y="123"/>
                </a:lnTo>
                <a:lnTo>
                  <a:pt x="1196" y="116"/>
                </a:lnTo>
                <a:lnTo>
                  <a:pt x="1228" y="135"/>
                </a:lnTo>
                <a:lnTo>
                  <a:pt x="1299" y="168"/>
                </a:lnTo>
                <a:lnTo>
                  <a:pt x="1421" y="225"/>
                </a:lnTo>
                <a:lnTo>
                  <a:pt x="1511" y="264"/>
                </a:lnTo>
                <a:lnTo>
                  <a:pt x="1524" y="277"/>
                </a:lnTo>
                <a:lnTo>
                  <a:pt x="1447" y="225"/>
                </a:lnTo>
                <a:lnTo>
                  <a:pt x="1254" y="135"/>
                </a:lnTo>
                <a:lnTo>
                  <a:pt x="1215" y="123"/>
                </a:lnTo>
                <a:lnTo>
                  <a:pt x="1228" y="116"/>
                </a:lnTo>
                <a:lnTo>
                  <a:pt x="1235" y="116"/>
                </a:lnTo>
                <a:lnTo>
                  <a:pt x="1183" y="110"/>
                </a:lnTo>
                <a:lnTo>
                  <a:pt x="1132" y="90"/>
                </a:lnTo>
                <a:lnTo>
                  <a:pt x="1016" y="39"/>
                </a:lnTo>
                <a:lnTo>
                  <a:pt x="907" y="13"/>
                </a:lnTo>
                <a:lnTo>
                  <a:pt x="810" y="0"/>
                </a:lnTo>
                <a:lnTo>
                  <a:pt x="669" y="7"/>
                </a:lnTo>
                <a:lnTo>
                  <a:pt x="547" y="13"/>
                </a:lnTo>
                <a:lnTo>
                  <a:pt x="489" y="33"/>
                </a:lnTo>
                <a:lnTo>
                  <a:pt x="682" y="13"/>
                </a:lnTo>
                <a:lnTo>
                  <a:pt x="778" y="7"/>
                </a:lnTo>
                <a:lnTo>
                  <a:pt x="881" y="20"/>
                </a:lnTo>
                <a:lnTo>
                  <a:pt x="5433" y="495"/>
                </a:lnTo>
                <a:lnTo>
                  <a:pt x="225" y="71"/>
                </a:lnTo>
                <a:lnTo>
                  <a:pt x="219" y="65"/>
                </a:lnTo>
                <a:lnTo>
                  <a:pt x="213" y="65"/>
                </a:lnTo>
                <a:lnTo>
                  <a:pt x="206" y="71"/>
                </a:lnTo>
                <a:lnTo>
                  <a:pt x="213" y="71"/>
                </a:lnTo>
                <a:lnTo>
                  <a:pt x="225" y="71"/>
                </a:lnTo>
                <a:lnTo>
                  <a:pt x="5433" y="495"/>
                </a:lnTo>
                <a:lnTo>
                  <a:pt x="534" y="97"/>
                </a:lnTo>
                <a:lnTo>
                  <a:pt x="618" y="84"/>
                </a:lnTo>
                <a:lnTo>
                  <a:pt x="656" y="71"/>
                </a:lnTo>
                <a:lnTo>
                  <a:pt x="592" y="84"/>
                </a:lnTo>
                <a:lnTo>
                  <a:pt x="412" y="97"/>
                </a:lnTo>
                <a:lnTo>
                  <a:pt x="283" y="110"/>
                </a:lnTo>
                <a:lnTo>
                  <a:pt x="206" y="129"/>
                </a:lnTo>
                <a:lnTo>
                  <a:pt x="155" y="155"/>
                </a:lnTo>
                <a:lnTo>
                  <a:pt x="193" y="135"/>
                </a:lnTo>
                <a:lnTo>
                  <a:pt x="238" y="129"/>
                </a:lnTo>
                <a:lnTo>
                  <a:pt x="303" y="116"/>
                </a:lnTo>
                <a:lnTo>
                  <a:pt x="534" y="97"/>
                </a:lnTo>
                <a:lnTo>
                  <a:pt x="5433" y="495"/>
                </a:lnTo>
                <a:lnTo>
                  <a:pt x="1929" y="592"/>
                </a:lnTo>
                <a:lnTo>
                  <a:pt x="1955" y="585"/>
                </a:lnTo>
                <a:lnTo>
                  <a:pt x="2013" y="560"/>
                </a:lnTo>
                <a:lnTo>
                  <a:pt x="2019" y="560"/>
                </a:lnTo>
                <a:lnTo>
                  <a:pt x="2025" y="553"/>
                </a:lnTo>
                <a:lnTo>
                  <a:pt x="1987" y="553"/>
                </a:lnTo>
                <a:lnTo>
                  <a:pt x="1923" y="579"/>
                </a:lnTo>
                <a:lnTo>
                  <a:pt x="1890" y="592"/>
                </a:lnTo>
                <a:lnTo>
                  <a:pt x="1871" y="598"/>
                </a:lnTo>
                <a:lnTo>
                  <a:pt x="1833" y="585"/>
                </a:lnTo>
                <a:lnTo>
                  <a:pt x="1807" y="585"/>
                </a:lnTo>
                <a:lnTo>
                  <a:pt x="1788" y="579"/>
                </a:lnTo>
                <a:lnTo>
                  <a:pt x="1781" y="566"/>
                </a:lnTo>
                <a:lnTo>
                  <a:pt x="1800" y="560"/>
                </a:lnTo>
                <a:lnTo>
                  <a:pt x="1820" y="553"/>
                </a:lnTo>
                <a:lnTo>
                  <a:pt x="1878" y="528"/>
                </a:lnTo>
                <a:lnTo>
                  <a:pt x="1916" y="528"/>
                </a:lnTo>
                <a:lnTo>
                  <a:pt x="1884" y="521"/>
                </a:lnTo>
                <a:lnTo>
                  <a:pt x="1871" y="515"/>
                </a:lnTo>
                <a:lnTo>
                  <a:pt x="1858" y="521"/>
                </a:lnTo>
                <a:lnTo>
                  <a:pt x="1813" y="534"/>
                </a:lnTo>
                <a:lnTo>
                  <a:pt x="1781" y="547"/>
                </a:lnTo>
                <a:lnTo>
                  <a:pt x="1762" y="560"/>
                </a:lnTo>
                <a:lnTo>
                  <a:pt x="1736" y="547"/>
                </a:lnTo>
                <a:lnTo>
                  <a:pt x="1678" y="521"/>
                </a:lnTo>
                <a:lnTo>
                  <a:pt x="1640" y="515"/>
                </a:lnTo>
                <a:lnTo>
                  <a:pt x="1633" y="521"/>
                </a:lnTo>
                <a:lnTo>
                  <a:pt x="1614" y="515"/>
                </a:lnTo>
                <a:lnTo>
                  <a:pt x="1575" y="502"/>
                </a:lnTo>
                <a:lnTo>
                  <a:pt x="1550" y="489"/>
                </a:lnTo>
                <a:lnTo>
                  <a:pt x="1537" y="489"/>
                </a:lnTo>
                <a:lnTo>
                  <a:pt x="1530" y="483"/>
                </a:lnTo>
                <a:lnTo>
                  <a:pt x="1550" y="457"/>
                </a:lnTo>
                <a:lnTo>
                  <a:pt x="1563" y="438"/>
                </a:lnTo>
                <a:lnTo>
                  <a:pt x="1569" y="431"/>
                </a:lnTo>
                <a:lnTo>
                  <a:pt x="1582" y="431"/>
                </a:lnTo>
                <a:lnTo>
                  <a:pt x="1595" y="438"/>
                </a:lnTo>
                <a:lnTo>
                  <a:pt x="1601" y="438"/>
                </a:lnTo>
                <a:lnTo>
                  <a:pt x="1627" y="450"/>
                </a:lnTo>
                <a:lnTo>
                  <a:pt x="1646" y="457"/>
                </a:lnTo>
                <a:lnTo>
                  <a:pt x="1672" y="476"/>
                </a:lnTo>
                <a:lnTo>
                  <a:pt x="1730" y="502"/>
                </a:lnTo>
                <a:lnTo>
                  <a:pt x="1710" y="483"/>
                </a:lnTo>
                <a:lnTo>
                  <a:pt x="1678" y="470"/>
                </a:lnTo>
                <a:lnTo>
                  <a:pt x="1646" y="444"/>
                </a:lnTo>
                <a:lnTo>
                  <a:pt x="1608" y="431"/>
                </a:lnTo>
                <a:lnTo>
                  <a:pt x="1595" y="418"/>
                </a:lnTo>
                <a:lnTo>
                  <a:pt x="1614" y="412"/>
                </a:lnTo>
                <a:lnTo>
                  <a:pt x="1627" y="393"/>
                </a:lnTo>
                <a:lnTo>
                  <a:pt x="1653" y="405"/>
                </a:lnTo>
                <a:lnTo>
                  <a:pt x="1698" y="418"/>
                </a:lnTo>
                <a:lnTo>
                  <a:pt x="1717" y="431"/>
                </a:lnTo>
                <a:lnTo>
                  <a:pt x="1723" y="431"/>
                </a:lnTo>
                <a:lnTo>
                  <a:pt x="1736" y="425"/>
                </a:lnTo>
                <a:lnTo>
                  <a:pt x="1775" y="450"/>
                </a:lnTo>
                <a:lnTo>
                  <a:pt x="1813" y="476"/>
                </a:lnTo>
                <a:lnTo>
                  <a:pt x="1852" y="489"/>
                </a:lnTo>
                <a:lnTo>
                  <a:pt x="1871" y="502"/>
                </a:lnTo>
                <a:lnTo>
                  <a:pt x="1903" y="508"/>
                </a:lnTo>
                <a:lnTo>
                  <a:pt x="1923" y="515"/>
                </a:lnTo>
                <a:lnTo>
                  <a:pt x="1948" y="521"/>
                </a:lnTo>
                <a:lnTo>
                  <a:pt x="1974" y="521"/>
                </a:lnTo>
                <a:lnTo>
                  <a:pt x="1935" y="515"/>
                </a:lnTo>
                <a:lnTo>
                  <a:pt x="1910" y="502"/>
                </a:lnTo>
                <a:lnTo>
                  <a:pt x="1871" y="489"/>
                </a:lnTo>
                <a:lnTo>
                  <a:pt x="1858" y="483"/>
                </a:lnTo>
                <a:lnTo>
                  <a:pt x="1852" y="483"/>
                </a:lnTo>
                <a:lnTo>
                  <a:pt x="1845" y="483"/>
                </a:lnTo>
                <a:lnTo>
                  <a:pt x="1826" y="476"/>
                </a:lnTo>
                <a:lnTo>
                  <a:pt x="1800" y="450"/>
                </a:lnTo>
                <a:lnTo>
                  <a:pt x="1768" y="431"/>
                </a:lnTo>
                <a:lnTo>
                  <a:pt x="1749" y="425"/>
                </a:lnTo>
                <a:lnTo>
                  <a:pt x="1723" y="418"/>
                </a:lnTo>
                <a:lnTo>
                  <a:pt x="1665" y="399"/>
                </a:lnTo>
                <a:lnTo>
                  <a:pt x="1659" y="393"/>
                </a:lnTo>
                <a:lnTo>
                  <a:pt x="1653" y="393"/>
                </a:lnTo>
                <a:lnTo>
                  <a:pt x="1653" y="386"/>
                </a:lnTo>
                <a:lnTo>
                  <a:pt x="1665" y="380"/>
                </a:lnTo>
                <a:lnTo>
                  <a:pt x="1678" y="354"/>
                </a:lnTo>
                <a:lnTo>
                  <a:pt x="1672" y="354"/>
                </a:lnTo>
                <a:lnTo>
                  <a:pt x="1665" y="354"/>
                </a:lnTo>
                <a:lnTo>
                  <a:pt x="1653" y="367"/>
                </a:lnTo>
                <a:lnTo>
                  <a:pt x="1633" y="348"/>
                </a:lnTo>
                <a:lnTo>
                  <a:pt x="1608" y="335"/>
                </a:lnTo>
                <a:lnTo>
                  <a:pt x="1582" y="328"/>
                </a:lnTo>
                <a:lnTo>
                  <a:pt x="1563" y="328"/>
                </a:lnTo>
                <a:lnTo>
                  <a:pt x="1537" y="341"/>
                </a:lnTo>
                <a:lnTo>
                  <a:pt x="1524" y="335"/>
                </a:lnTo>
                <a:lnTo>
                  <a:pt x="1473" y="328"/>
                </a:lnTo>
                <a:lnTo>
                  <a:pt x="1460" y="322"/>
                </a:lnTo>
                <a:lnTo>
                  <a:pt x="1447" y="315"/>
                </a:lnTo>
                <a:lnTo>
                  <a:pt x="1421" y="309"/>
                </a:lnTo>
                <a:lnTo>
                  <a:pt x="1408" y="309"/>
                </a:lnTo>
                <a:lnTo>
                  <a:pt x="1408" y="315"/>
                </a:lnTo>
                <a:lnTo>
                  <a:pt x="1421" y="322"/>
                </a:lnTo>
                <a:lnTo>
                  <a:pt x="1428" y="328"/>
                </a:lnTo>
                <a:lnTo>
                  <a:pt x="1492" y="341"/>
                </a:lnTo>
                <a:lnTo>
                  <a:pt x="1524" y="354"/>
                </a:lnTo>
                <a:lnTo>
                  <a:pt x="1505" y="380"/>
                </a:lnTo>
                <a:lnTo>
                  <a:pt x="1492" y="405"/>
                </a:lnTo>
                <a:lnTo>
                  <a:pt x="1511" y="393"/>
                </a:lnTo>
                <a:lnTo>
                  <a:pt x="1530" y="373"/>
                </a:lnTo>
                <a:lnTo>
                  <a:pt x="1537" y="367"/>
                </a:lnTo>
                <a:lnTo>
                  <a:pt x="1550" y="367"/>
                </a:lnTo>
                <a:lnTo>
                  <a:pt x="1563" y="380"/>
                </a:lnTo>
                <a:lnTo>
                  <a:pt x="1595" y="386"/>
                </a:lnTo>
                <a:lnTo>
                  <a:pt x="1608" y="393"/>
                </a:lnTo>
                <a:lnTo>
                  <a:pt x="1614" y="399"/>
                </a:lnTo>
                <a:lnTo>
                  <a:pt x="1601" y="399"/>
                </a:lnTo>
                <a:lnTo>
                  <a:pt x="1575" y="405"/>
                </a:lnTo>
                <a:lnTo>
                  <a:pt x="1569" y="418"/>
                </a:lnTo>
                <a:lnTo>
                  <a:pt x="1563" y="418"/>
                </a:lnTo>
                <a:lnTo>
                  <a:pt x="1550" y="412"/>
                </a:lnTo>
                <a:lnTo>
                  <a:pt x="1543" y="412"/>
                </a:lnTo>
                <a:lnTo>
                  <a:pt x="1543" y="418"/>
                </a:lnTo>
                <a:lnTo>
                  <a:pt x="1550" y="425"/>
                </a:lnTo>
                <a:lnTo>
                  <a:pt x="1556" y="425"/>
                </a:lnTo>
                <a:lnTo>
                  <a:pt x="1530" y="444"/>
                </a:lnTo>
                <a:lnTo>
                  <a:pt x="1492" y="476"/>
                </a:lnTo>
                <a:lnTo>
                  <a:pt x="1440" y="450"/>
                </a:lnTo>
                <a:lnTo>
                  <a:pt x="1440" y="444"/>
                </a:lnTo>
                <a:lnTo>
                  <a:pt x="1447" y="431"/>
                </a:lnTo>
                <a:lnTo>
                  <a:pt x="1460" y="425"/>
                </a:lnTo>
                <a:lnTo>
                  <a:pt x="1466" y="412"/>
                </a:lnTo>
                <a:lnTo>
                  <a:pt x="1466" y="405"/>
                </a:lnTo>
                <a:lnTo>
                  <a:pt x="1453" y="412"/>
                </a:lnTo>
                <a:lnTo>
                  <a:pt x="1453" y="393"/>
                </a:lnTo>
                <a:lnTo>
                  <a:pt x="1434" y="405"/>
                </a:lnTo>
                <a:lnTo>
                  <a:pt x="1421" y="418"/>
                </a:lnTo>
                <a:lnTo>
                  <a:pt x="1415" y="425"/>
                </a:lnTo>
                <a:lnTo>
                  <a:pt x="1363" y="425"/>
                </a:lnTo>
                <a:lnTo>
                  <a:pt x="1344" y="412"/>
                </a:lnTo>
                <a:lnTo>
                  <a:pt x="1305" y="393"/>
                </a:lnTo>
                <a:lnTo>
                  <a:pt x="1267" y="380"/>
                </a:lnTo>
                <a:lnTo>
                  <a:pt x="1248" y="367"/>
                </a:lnTo>
                <a:lnTo>
                  <a:pt x="1235" y="367"/>
                </a:lnTo>
                <a:lnTo>
                  <a:pt x="1222" y="354"/>
                </a:lnTo>
                <a:lnTo>
                  <a:pt x="1164" y="335"/>
                </a:lnTo>
                <a:lnTo>
                  <a:pt x="1145" y="328"/>
                </a:lnTo>
                <a:lnTo>
                  <a:pt x="1119" y="315"/>
                </a:lnTo>
                <a:lnTo>
                  <a:pt x="1068" y="303"/>
                </a:lnTo>
                <a:lnTo>
                  <a:pt x="952" y="264"/>
                </a:lnTo>
                <a:lnTo>
                  <a:pt x="900" y="238"/>
                </a:lnTo>
                <a:lnTo>
                  <a:pt x="823" y="213"/>
                </a:lnTo>
                <a:lnTo>
                  <a:pt x="753" y="200"/>
                </a:lnTo>
                <a:lnTo>
                  <a:pt x="695" y="193"/>
                </a:lnTo>
                <a:lnTo>
                  <a:pt x="611" y="187"/>
                </a:lnTo>
                <a:lnTo>
                  <a:pt x="585" y="180"/>
                </a:lnTo>
                <a:lnTo>
                  <a:pt x="579" y="180"/>
                </a:lnTo>
                <a:lnTo>
                  <a:pt x="573" y="187"/>
                </a:lnTo>
                <a:lnTo>
                  <a:pt x="579" y="206"/>
                </a:lnTo>
                <a:lnTo>
                  <a:pt x="579" y="213"/>
                </a:lnTo>
                <a:lnTo>
                  <a:pt x="585" y="213"/>
                </a:lnTo>
                <a:lnTo>
                  <a:pt x="598" y="200"/>
                </a:lnTo>
                <a:lnTo>
                  <a:pt x="605" y="200"/>
                </a:lnTo>
                <a:lnTo>
                  <a:pt x="611" y="200"/>
                </a:lnTo>
                <a:lnTo>
                  <a:pt x="624" y="206"/>
                </a:lnTo>
                <a:lnTo>
                  <a:pt x="688" y="213"/>
                </a:lnTo>
                <a:lnTo>
                  <a:pt x="720" y="225"/>
                </a:lnTo>
                <a:lnTo>
                  <a:pt x="746" y="232"/>
                </a:lnTo>
                <a:lnTo>
                  <a:pt x="804" y="238"/>
                </a:lnTo>
                <a:lnTo>
                  <a:pt x="836" y="251"/>
                </a:lnTo>
                <a:lnTo>
                  <a:pt x="888" y="264"/>
                </a:lnTo>
                <a:lnTo>
                  <a:pt x="952" y="283"/>
                </a:lnTo>
                <a:lnTo>
                  <a:pt x="990" y="296"/>
                </a:lnTo>
                <a:lnTo>
                  <a:pt x="1087" y="322"/>
                </a:lnTo>
                <a:lnTo>
                  <a:pt x="1029" y="322"/>
                </a:lnTo>
                <a:lnTo>
                  <a:pt x="990" y="322"/>
                </a:lnTo>
                <a:lnTo>
                  <a:pt x="952" y="322"/>
                </a:lnTo>
                <a:lnTo>
                  <a:pt x="926" y="328"/>
                </a:lnTo>
                <a:lnTo>
                  <a:pt x="933" y="335"/>
                </a:lnTo>
                <a:lnTo>
                  <a:pt x="939" y="335"/>
                </a:lnTo>
                <a:lnTo>
                  <a:pt x="965" y="328"/>
                </a:lnTo>
                <a:lnTo>
                  <a:pt x="1023" y="328"/>
                </a:lnTo>
                <a:lnTo>
                  <a:pt x="1061" y="328"/>
                </a:lnTo>
                <a:lnTo>
                  <a:pt x="1100" y="328"/>
                </a:lnTo>
                <a:lnTo>
                  <a:pt x="1119" y="335"/>
                </a:lnTo>
                <a:lnTo>
                  <a:pt x="1132" y="335"/>
                </a:lnTo>
                <a:lnTo>
                  <a:pt x="1138" y="341"/>
                </a:lnTo>
                <a:lnTo>
                  <a:pt x="1164" y="367"/>
                </a:lnTo>
                <a:lnTo>
                  <a:pt x="1190" y="373"/>
                </a:lnTo>
                <a:lnTo>
                  <a:pt x="1215" y="373"/>
                </a:lnTo>
                <a:lnTo>
                  <a:pt x="1248" y="386"/>
                </a:lnTo>
                <a:lnTo>
                  <a:pt x="1260" y="393"/>
                </a:lnTo>
                <a:lnTo>
                  <a:pt x="1235" y="393"/>
                </a:lnTo>
                <a:lnTo>
                  <a:pt x="1196" y="380"/>
                </a:lnTo>
                <a:lnTo>
                  <a:pt x="1183" y="386"/>
                </a:lnTo>
                <a:lnTo>
                  <a:pt x="1183" y="393"/>
                </a:lnTo>
                <a:lnTo>
                  <a:pt x="1190" y="393"/>
                </a:lnTo>
                <a:lnTo>
                  <a:pt x="1209" y="399"/>
                </a:lnTo>
                <a:lnTo>
                  <a:pt x="1254" y="405"/>
                </a:lnTo>
                <a:lnTo>
                  <a:pt x="1267" y="412"/>
                </a:lnTo>
                <a:lnTo>
                  <a:pt x="1286" y="412"/>
                </a:lnTo>
                <a:lnTo>
                  <a:pt x="1293" y="412"/>
                </a:lnTo>
                <a:lnTo>
                  <a:pt x="1299" y="418"/>
                </a:lnTo>
                <a:lnTo>
                  <a:pt x="1318" y="425"/>
                </a:lnTo>
                <a:lnTo>
                  <a:pt x="1325" y="425"/>
                </a:lnTo>
                <a:lnTo>
                  <a:pt x="1344" y="431"/>
                </a:lnTo>
                <a:lnTo>
                  <a:pt x="1376" y="438"/>
                </a:lnTo>
                <a:lnTo>
                  <a:pt x="1389" y="444"/>
                </a:lnTo>
                <a:lnTo>
                  <a:pt x="1402" y="457"/>
                </a:lnTo>
                <a:lnTo>
                  <a:pt x="1428" y="470"/>
                </a:lnTo>
                <a:lnTo>
                  <a:pt x="1473" y="495"/>
                </a:lnTo>
                <a:lnTo>
                  <a:pt x="1466" y="502"/>
                </a:lnTo>
                <a:lnTo>
                  <a:pt x="1453" y="515"/>
                </a:lnTo>
                <a:lnTo>
                  <a:pt x="1447" y="521"/>
                </a:lnTo>
                <a:lnTo>
                  <a:pt x="1395" y="553"/>
                </a:lnTo>
                <a:lnTo>
                  <a:pt x="1370" y="547"/>
                </a:lnTo>
                <a:lnTo>
                  <a:pt x="1344" y="547"/>
                </a:lnTo>
                <a:lnTo>
                  <a:pt x="1318" y="547"/>
                </a:lnTo>
                <a:lnTo>
                  <a:pt x="1305" y="540"/>
                </a:lnTo>
                <a:lnTo>
                  <a:pt x="1305" y="534"/>
                </a:lnTo>
                <a:lnTo>
                  <a:pt x="1293" y="534"/>
                </a:lnTo>
                <a:lnTo>
                  <a:pt x="1267" y="528"/>
                </a:lnTo>
                <a:lnTo>
                  <a:pt x="1248" y="521"/>
                </a:lnTo>
                <a:lnTo>
                  <a:pt x="1003" y="425"/>
                </a:lnTo>
                <a:lnTo>
                  <a:pt x="881" y="380"/>
                </a:lnTo>
                <a:lnTo>
                  <a:pt x="843" y="367"/>
                </a:lnTo>
                <a:lnTo>
                  <a:pt x="804" y="348"/>
                </a:lnTo>
                <a:lnTo>
                  <a:pt x="759" y="335"/>
                </a:lnTo>
                <a:lnTo>
                  <a:pt x="733" y="328"/>
                </a:lnTo>
                <a:lnTo>
                  <a:pt x="708" y="322"/>
                </a:lnTo>
                <a:lnTo>
                  <a:pt x="675" y="322"/>
                </a:lnTo>
                <a:lnTo>
                  <a:pt x="605" y="322"/>
                </a:lnTo>
                <a:lnTo>
                  <a:pt x="592" y="322"/>
                </a:lnTo>
                <a:lnTo>
                  <a:pt x="592" y="309"/>
                </a:lnTo>
                <a:lnTo>
                  <a:pt x="566" y="309"/>
                </a:lnTo>
                <a:lnTo>
                  <a:pt x="547" y="309"/>
                </a:lnTo>
                <a:lnTo>
                  <a:pt x="540" y="315"/>
                </a:lnTo>
                <a:lnTo>
                  <a:pt x="540" y="322"/>
                </a:lnTo>
                <a:lnTo>
                  <a:pt x="534" y="322"/>
                </a:lnTo>
                <a:lnTo>
                  <a:pt x="521" y="322"/>
                </a:lnTo>
                <a:lnTo>
                  <a:pt x="515" y="315"/>
                </a:lnTo>
                <a:lnTo>
                  <a:pt x="502" y="315"/>
                </a:lnTo>
                <a:lnTo>
                  <a:pt x="495" y="322"/>
                </a:lnTo>
                <a:lnTo>
                  <a:pt x="483" y="328"/>
                </a:lnTo>
                <a:lnTo>
                  <a:pt x="483" y="335"/>
                </a:lnTo>
                <a:lnTo>
                  <a:pt x="489" y="328"/>
                </a:lnTo>
                <a:lnTo>
                  <a:pt x="495" y="341"/>
                </a:lnTo>
                <a:lnTo>
                  <a:pt x="508" y="348"/>
                </a:lnTo>
                <a:lnTo>
                  <a:pt x="547" y="348"/>
                </a:lnTo>
                <a:lnTo>
                  <a:pt x="566" y="354"/>
                </a:lnTo>
                <a:lnTo>
                  <a:pt x="592" y="367"/>
                </a:lnTo>
                <a:lnTo>
                  <a:pt x="605" y="367"/>
                </a:lnTo>
                <a:lnTo>
                  <a:pt x="618" y="354"/>
                </a:lnTo>
                <a:lnTo>
                  <a:pt x="624" y="367"/>
                </a:lnTo>
                <a:lnTo>
                  <a:pt x="630" y="373"/>
                </a:lnTo>
                <a:lnTo>
                  <a:pt x="637" y="386"/>
                </a:lnTo>
                <a:lnTo>
                  <a:pt x="656" y="386"/>
                </a:lnTo>
                <a:lnTo>
                  <a:pt x="714" y="405"/>
                </a:lnTo>
                <a:lnTo>
                  <a:pt x="733" y="418"/>
                </a:lnTo>
                <a:lnTo>
                  <a:pt x="701" y="418"/>
                </a:lnTo>
                <a:lnTo>
                  <a:pt x="637" y="418"/>
                </a:lnTo>
                <a:lnTo>
                  <a:pt x="598" y="412"/>
                </a:lnTo>
                <a:lnTo>
                  <a:pt x="585" y="412"/>
                </a:lnTo>
                <a:lnTo>
                  <a:pt x="566" y="418"/>
                </a:lnTo>
                <a:lnTo>
                  <a:pt x="540" y="425"/>
                </a:lnTo>
                <a:lnTo>
                  <a:pt x="534" y="425"/>
                </a:lnTo>
                <a:lnTo>
                  <a:pt x="521" y="418"/>
                </a:lnTo>
                <a:lnTo>
                  <a:pt x="515" y="412"/>
                </a:lnTo>
                <a:lnTo>
                  <a:pt x="508" y="412"/>
                </a:lnTo>
                <a:lnTo>
                  <a:pt x="495" y="418"/>
                </a:lnTo>
                <a:lnTo>
                  <a:pt x="489" y="418"/>
                </a:lnTo>
                <a:lnTo>
                  <a:pt x="463" y="418"/>
                </a:lnTo>
                <a:lnTo>
                  <a:pt x="438" y="418"/>
                </a:lnTo>
                <a:lnTo>
                  <a:pt x="418" y="425"/>
                </a:lnTo>
                <a:lnTo>
                  <a:pt x="380" y="438"/>
                </a:lnTo>
                <a:lnTo>
                  <a:pt x="367" y="444"/>
                </a:lnTo>
                <a:lnTo>
                  <a:pt x="348" y="450"/>
                </a:lnTo>
                <a:lnTo>
                  <a:pt x="335" y="450"/>
                </a:lnTo>
                <a:lnTo>
                  <a:pt x="322" y="457"/>
                </a:lnTo>
                <a:lnTo>
                  <a:pt x="322" y="470"/>
                </a:lnTo>
                <a:lnTo>
                  <a:pt x="328" y="470"/>
                </a:lnTo>
                <a:lnTo>
                  <a:pt x="348" y="457"/>
                </a:lnTo>
                <a:lnTo>
                  <a:pt x="360" y="457"/>
                </a:lnTo>
                <a:lnTo>
                  <a:pt x="367" y="470"/>
                </a:lnTo>
                <a:lnTo>
                  <a:pt x="373" y="470"/>
                </a:lnTo>
                <a:lnTo>
                  <a:pt x="380" y="457"/>
                </a:lnTo>
                <a:lnTo>
                  <a:pt x="405" y="457"/>
                </a:lnTo>
                <a:lnTo>
                  <a:pt x="405" y="450"/>
                </a:lnTo>
                <a:lnTo>
                  <a:pt x="386" y="457"/>
                </a:lnTo>
                <a:lnTo>
                  <a:pt x="386" y="450"/>
                </a:lnTo>
                <a:lnTo>
                  <a:pt x="399" y="444"/>
                </a:lnTo>
                <a:lnTo>
                  <a:pt x="431" y="438"/>
                </a:lnTo>
                <a:lnTo>
                  <a:pt x="495" y="438"/>
                </a:lnTo>
                <a:lnTo>
                  <a:pt x="540" y="438"/>
                </a:lnTo>
                <a:lnTo>
                  <a:pt x="585" y="450"/>
                </a:lnTo>
                <a:lnTo>
                  <a:pt x="611" y="470"/>
                </a:lnTo>
                <a:lnTo>
                  <a:pt x="592" y="470"/>
                </a:lnTo>
                <a:lnTo>
                  <a:pt x="573" y="457"/>
                </a:lnTo>
                <a:lnTo>
                  <a:pt x="547" y="457"/>
                </a:lnTo>
                <a:lnTo>
                  <a:pt x="528" y="457"/>
                </a:lnTo>
                <a:lnTo>
                  <a:pt x="515" y="450"/>
                </a:lnTo>
                <a:lnTo>
                  <a:pt x="476" y="457"/>
                </a:lnTo>
                <a:lnTo>
                  <a:pt x="438" y="457"/>
                </a:lnTo>
                <a:lnTo>
                  <a:pt x="483" y="457"/>
                </a:lnTo>
                <a:lnTo>
                  <a:pt x="502" y="470"/>
                </a:lnTo>
                <a:lnTo>
                  <a:pt x="534" y="470"/>
                </a:lnTo>
                <a:lnTo>
                  <a:pt x="553" y="470"/>
                </a:lnTo>
                <a:lnTo>
                  <a:pt x="573" y="476"/>
                </a:lnTo>
                <a:lnTo>
                  <a:pt x="598" y="483"/>
                </a:lnTo>
                <a:lnTo>
                  <a:pt x="643" y="489"/>
                </a:lnTo>
                <a:lnTo>
                  <a:pt x="669" y="495"/>
                </a:lnTo>
                <a:lnTo>
                  <a:pt x="701" y="508"/>
                </a:lnTo>
                <a:lnTo>
                  <a:pt x="746" y="528"/>
                </a:lnTo>
                <a:lnTo>
                  <a:pt x="791" y="540"/>
                </a:lnTo>
                <a:lnTo>
                  <a:pt x="843" y="560"/>
                </a:lnTo>
                <a:lnTo>
                  <a:pt x="888" y="566"/>
                </a:lnTo>
                <a:lnTo>
                  <a:pt x="907" y="579"/>
                </a:lnTo>
                <a:lnTo>
                  <a:pt x="939" y="592"/>
                </a:lnTo>
                <a:lnTo>
                  <a:pt x="965" y="605"/>
                </a:lnTo>
                <a:lnTo>
                  <a:pt x="1003" y="605"/>
                </a:lnTo>
                <a:lnTo>
                  <a:pt x="1042" y="611"/>
                </a:lnTo>
                <a:lnTo>
                  <a:pt x="1080" y="618"/>
                </a:lnTo>
                <a:lnTo>
                  <a:pt x="1119" y="618"/>
                </a:lnTo>
                <a:lnTo>
                  <a:pt x="1113" y="605"/>
                </a:lnTo>
                <a:lnTo>
                  <a:pt x="1068" y="598"/>
                </a:lnTo>
                <a:lnTo>
                  <a:pt x="1023" y="598"/>
                </a:lnTo>
                <a:lnTo>
                  <a:pt x="978" y="592"/>
                </a:lnTo>
                <a:lnTo>
                  <a:pt x="952" y="585"/>
                </a:lnTo>
                <a:lnTo>
                  <a:pt x="926" y="566"/>
                </a:lnTo>
                <a:lnTo>
                  <a:pt x="900" y="560"/>
                </a:lnTo>
                <a:lnTo>
                  <a:pt x="875" y="560"/>
                </a:lnTo>
                <a:lnTo>
                  <a:pt x="798" y="534"/>
                </a:lnTo>
                <a:lnTo>
                  <a:pt x="753" y="521"/>
                </a:lnTo>
                <a:lnTo>
                  <a:pt x="830" y="540"/>
                </a:lnTo>
                <a:lnTo>
                  <a:pt x="759" y="515"/>
                </a:lnTo>
                <a:lnTo>
                  <a:pt x="759" y="508"/>
                </a:lnTo>
                <a:lnTo>
                  <a:pt x="772" y="515"/>
                </a:lnTo>
                <a:lnTo>
                  <a:pt x="791" y="521"/>
                </a:lnTo>
                <a:lnTo>
                  <a:pt x="823" y="521"/>
                </a:lnTo>
                <a:lnTo>
                  <a:pt x="823" y="521"/>
                </a:lnTo>
                <a:lnTo>
                  <a:pt x="823" y="515"/>
                </a:lnTo>
                <a:lnTo>
                  <a:pt x="875" y="521"/>
                </a:lnTo>
                <a:lnTo>
                  <a:pt x="913" y="528"/>
                </a:lnTo>
                <a:lnTo>
                  <a:pt x="945" y="534"/>
                </a:lnTo>
                <a:lnTo>
                  <a:pt x="997" y="534"/>
                </a:lnTo>
                <a:lnTo>
                  <a:pt x="1035" y="540"/>
                </a:lnTo>
                <a:lnTo>
                  <a:pt x="1100" y="560"/>
                </a:lnTo>
                <a:lnTo>
                  <a:pt x="1132" y="560"/>
                </a:lnTo>
                <a:lnTo>
                  <a:pt x="1132" y="566"/>
                </a:lnTo>
                <a:lnTo>
                  <a:pt x="1119" y="579"/>
                </a:lnTo>
                <a:lnTo>
                  <a:pt x="1113" y="585"/>
                </a:lnTo>
                <a:lnTo>
                  <a:pt x="1119" y="592"/>
                </a:lnTo>
                <a:lnTo>
                  <a:pt x="1138" y="585"/>
                </a:lnTo>
                <a:lnTo>
                  <a:pt x="1151" y="579"/>
                </a:lnTo>
                <a:lnTo>
                  <a:pt x="1170" y="566"/>
                </a:lnTo>
                <a:lnTo>
                  <a:pt x="1196" y="560"/>
                </a:lnTo>
                <a:lnTo>
                  <a:pt x="1209" y="553"/>
                </a:lnTo>
                <a:lnTo>
                  <a:pt x="1215" y="553"/>
                </a:lnTo>
                <a:lnTo>
                  <a:pt x="1222" y="560"/>
                </a:lnTo>
                <a:lnTo>
                  <a:pt x="1228" y="566"/>
                </a:lnTo>
                <a:lnTo>
                  <a:pt x="1235" y="560"/>
                </a:lnTo>
                <a:lnTo>
                  <a:pt x="1254" y="553"/>
                </a:lnTo>
                <a:lnTo>
                  <a:pt x="1260" y="553"/>
                </a:lnTo>
                <a:lnTo>
                  <a:pt x="1260" y="560"/>
                </a:lnTo>
                <a:lnTo>
                  <a:pt x="1248" y="566"/>
                </a:lnTo>
                <a:lnTo>
                  <a:pt x="1248" y="579"/>
                </a:lnTo>
                <a:lnTo>
                  <a:pt x="1260" y="579"/>
                </a:lnTo>
                <a:lnTo>
                  <a:pt x="1273" y="579"/>
                </a:lnTo>
                <a:lnTo>
                  <a:pt x="1293" y="592"/>
                </a:lnTo>
                <a:lnTo>
                  <a:pt x="1344" y="605"/>
                </a:lnTo>
                <a:lnTo>
                  <a:pt x="1331" y="618"/>
                </a:lnTo>
                <a:lnTo>
                  <a:pt x="1363" y="618"/>
                </a:lnTo>
                <a:lnTo>
                  <a:pt x="1363" y="611"/>
                </a:lnTo>
                <a:lnTo>
                  <a:pt x="1395" y="618"/>
                </a:lnTo>
                <a:lnTo>
                  <a:pt x="1421" y="618"/>
                </a:lnTo>
                <a:lnTo>
                  <a:pt x="1376" y="605"/>
                </a:lnTo>
                <a:lnTo>
                  <a:pt x="1395" y="598"/>
                </a:lnTo>
                <a:lnTo>
                  <a:pt x="1415" y="605"/>
                </a:lnTo>
                <a:lnTo>
                  <a:pt x="1440" y="605"/>
                </a:lnTo>
                <a:lnTo>
                  <a:pt x="1428" y="598"/>
                </a:lnTo>
                <a:lnTo>
                  <a:pt x="1408" y="592"/>
                </a:lnTo>
                <a:lnTo>
                  <a:pt x="1408" y="585"/>
                </a:lnTo>
                <a:lnTo>
                  <a:pt x="1408" y="579"/>
                </a:lnTo>
                <a:lnTo>
                  <a:pt x="1421" y="560"/>
                </a:lnTo>
                <a:lnTo>
                  <a:pt x="1434" y="560"/>
                </a:lnTo>
                <a:lnTo>
                  <a:pt x="1460" y="566"/>
                </a:lnTo>
                <a:lnTo>
                  <a:pt x="1473" y="566"/>
                </a:lnTo>
                <a:lnTo>
                  <a:pt x="1492" y="560"/>
                </a:lnTo>
                <a:lnTo>
                  <a:pt x="1518" y="560"/>
                </a:lnTo>
                <a:lnTo>
                  <a:pt x="1550" y="566"/>
                </a:lnTo>
                <a:lnTo>
                  <a:pt x="1608" y="566"/>
                </a:lnTo>
                <a:lnTo>
                  <a:pt x="1633" y="579"/>
                </a:lnTo>
                <a:lnTo>
                  <a:pt x="1665" y="579"/>
                </a:lnTo>
                <a:lnTo>
                  <a:pt x="1704" y="579"/>
                </a:lnTo>
                <a:lnTo>
                  <a:pt x="1710" y="585"/>
                </a:lnTo>
                <a:lnTo>
                  <a:pt x="1704" y="592"/>
                </a:lnTo>
                <a:lnTo>
                  <a:pt x="1698" y="598"/>
                </a:lnTo>
                <a:lnTo>
                  <a:pt x="1665" y="618"/>
                </a:lnTo>
                <a:lnTo>
                  <a:pt x="1685" y="618"/>
                </a:lnTo>
                <a:lnTo>
                  <a:pt x="1698" y="611"/>
                </a:lnTo>
                <a:lnTo>
                  <a:pt x="1717" y="598"/>
                </a:lnTo>
                <a:lnTo>
                  <a:pt x="1730" y="585"/>
                </a:lnTo>
                <a:lnTo>
                  <a:pt x="1743" y="592"/>
                </a:lnTo>
                <a:lnTo>
                  <a:pt x="1768" y="598"/>
                </a:lnTo>
                <a:lnTo>
                  <a:pt x="1775" y="598"/>
                </a:lnTo>
                <a:lnTo>
                  <a:pt x="1775" y="592"/>
                </a:lnTo>
                <a:lnTo>
                  <a:pt x="1781" y="592"/>
                </a:lnTo>
                <a:lnTo>
                  <a:pt x="1800" y="598"/>
                </a:lnTo>
                <a:lnTo>
                  <a:pt x="1813" y="598"/>
                </a:lnTo>
                <a:lnTo>
                  <a:pt x="1820" y="598"/>
                </a:lnTo>
                <a:lnTo>
                  <a:pt x="1865" y="611"/>
                </a:lnTo>
                <a:lnTo>
                  <a:pt x="1878" y="611"/>
                </a:lnTo>
                <a:lnTo>
                  <a:pt x="1884" y="618"/>
                </a:lnTo>
                <a:lnTo>
                  <a:pt x="1948" y="618"/>
                </a:lnTo>
                <a:lnTo>
                  <a:pt x="1942" y="611"/>
                </a:lnTo>
                <a:lnTo>
                  <a:pt x="1942" y="598"/>
                </a:lnTo>
                <a:lnTo>
                  <a:pt x="1910" y="598"/>
                </a:lnTo>
                <a:lnTo>
                  <a:pt x="1929" y="592"/>
                </a:lnTo>
                <a:lnTo>
                  <a:pt x="5433" y="495"/>
                </a:lnTo>
                <a:lnTo>
                  <a:pt x="1556" y="348"/>
                </a:lnTo>
                <a:lnTo>
                  <a:pt x="1556" y="341"/>
                </a:lnTo>
                <a:lnTo>
                  <a:pt x="1575" y="341"/>
                </a:lnTo>
                <a:lnTo>
                  <a:pt x="1620" y="354"/>
                </a:lnTo>
                <a:lnTo>
                  <a:pt x="1646" y="380"/>
                </a:lnTo>
                <a:lnTo>
                  <a:pt x="1633" y="380"/>
                </a:lnTo>
                <a:lnTo>
                  <a:pt x="1556" y="348"/>
                </a:lnTo>
                <a:lnTo>
                  <a:pt x="5433" y="495"/>
                </a:lnTo>
                <a:lnTo>
                  <a:pt x="714" y="450"/>
                </a:lnTo>
                <a:lnTo>
                  <a:pt x="733" y="457"/>
                </a:lnTo>
                <a:lnTo>
                  <a:pt x="727" y="470"/>
                </a:lnTo>
                <a:lnTo>
                  <a:pt x="714" y="470"/>
                </a:lnTo>
                <a:lnTo>
                  <a:pt x="708" y="450"/>
                </a:lnTo>
                <a:lnTo>
                  <a:pt x="708" y="444"/>
                </a:lnTo>
                <a:lnTo>
                  <a:pt x="714" y="450"/>
                </a:lnTo>
                <a:lnTo>
                  <a:pt x="5433" y="495"/>
                </a:lnTo>
                <a:lnTo>
                  <a:pt x="746" y="489"/>
                </a:lnTo>
                <a:lnTo>
                  <a:pt x="708" y="483"/>
                </a:lnTo>
                <a:lnTo>
                  <a:pt x="682" y="476"/>
                </a:lnTo>
                <a:lnTo>
                  <a:pt x="656" y="476"/>
                </a:lnTo>
                <a:lnTo>
                  <a:pt x="650" y="470"/>
                </a:lnTo>
                <a:lnTo>
                  <a:pt x="650" y="457"/>
                </a:lnTo>
                <a:lnTo>
                  <a:pt x="643" y="450"/>
                </a:lnTo>
                <a:lnTo>
                  <a:pt x="630" y="444"/>
                </a:lnTo>
                <a:lnTo>
                  <a:pt x="624" y="438"/>
                </a:lnTo>
                <a:lnTo>
                  <a:pt x="637" y="438"/>
                </a:lnTo>
                <a:lnTo>
                  <a:pt x="643" y="438"/>
                </a:lnTo>
                <a:lnTo>
                  <a:pt x="656" y="444"/>
                </a:lnTo>
                <a:lnTo>
                  <a:pt x="688" y="450"/>
                </a:lnTo>
                <a:lnTo>
                  <a:pt x="720" y="476"/>
                </a:lnTo>
                <a:lnTo>
                  <a:pt x="746" y="489"/>
                </a:lnTo>
                <a:lnTo>
                  <a:pt x="5433" y="495"/>
                </a:lnTo>
                <a:lnTo>
                  <a:pt x="907" y="521"/>
                </a:lnTo>
                <a:lnTo>
                  <a:pt x="855" y="508"/>
                </a:lnTo>
                <a:lnTo>
                  <a:pt x="843" y="508"/>
                </a:lnTo>
                <a:lnTo>
                  <a:pt x="823" y="502"/>
                </a:lnTo>
                <a:lnTo>
                  <a:pt x="804" y="502"/>
                </a:lnTo>
                <a:lnTo>
                  <a:pt x="791" y="489"/>
                </a:lnTo>
                <a:lnTo>
                  <a:pt x="759" y="483"/>
                </a:lnTo>
                <a:lnTo>
                  <a:pt x="746" y="476"/>
                </a:lnTo>
                <a:lnTo>
                  <a:pt x="740" y="470"/>
                </a:lnTo>
                <a:lnTo>
                  <a:pt x="746" y="470"/>
                </a:lnTo>
                <a:lnTo>
                  <a:pt x="772" y="457"/>
                </a:lnTo>
                <a:lnTo>
                  <a:pt x="785" y="457"/>
                </a:lnTo>
                <a:lnTo>
                  <a:pt x="798" y="470"/>
                </a:lnTo>
                <a:lnTo>
                  <a:pt x="810" y="476"/>
                </a:lnTo>
                <a:lnTo>
                  <a:pt x="836" y="476"/>
                </a:lnTo>
                <a:lnTo>
                  <a:pt x="855" y="476"/>
                </a:lnTo>
                <a:lnTo>
                  <a:pt x="862" y="483"/>
                </a:lnTo>
                <a:lnTo>
                  <a:pt x="888" y="495"/>
                </a:lnTo>
                <a:lnTo>
                  <a:pt x="907" y="502"/>
                </a:lnTo>
                <a:lnTo>
                  <a:pt x="920" y="508"/>
                </a:lnTo>
                <a:lnTo>
                  <a:pt x="913" y="515"/>
                </a:lnTo>
                <a:lnTo>
                  <a:pt x="907" y="521"/>
                </a:lnTo>
                <a:lnTo>
                  <a:pt x="5433" y="495"/>
                </a:lnTo>
                <a:lnTo>
                  <a:pt x="1241" y="547"/>
                </a:lnTo>
                <a:lnTo>
                  <a:pt x="1222" y="540"/>
                </a:lnTo>
                <a:lnTo>
                  <a:pt x="1209" y="540"/>
                </a:lnTo>
                <a:lnTo>
                  <a:pt x="1203" y="534"/>
                </a:lnTo>
                <a:lnTo>
                  <a:pt x="1196" y="534"/>
                </a:lnTo>
                <a:lnTo>
                  <a:pt x="1196" y="540"/>
                </a:lnTo>
                <a:lnTo>
                  <a:pt x="1170" y="540"/>
                </a:lnTo>
                <a:lnTo>
                  <a:pt x="1170" y="534"/>
                </a:lnTo>
                <a:lnTo>
                  <a:pt x="1170" y="521"/>
                </a:lnTo>
                <a:lnTo>
                  <a:pt x="1170" y="521"/>
                </a:lnTo>
                <a:lnTo>
                  <a:pt x="1164" y="521"/>
                </a:lnTo>
                <a:lnTo>
                  <a:pt x="1145" y="515"/>
                </a:lnTo>
                <a:lnTo>
                  <a:pt x="1100" y="508"/>
                </a:lnTo>
                <a:lnTo>
                  <a:pt x="1068" y="508"/>
                </a:lnTo>
                <a:lnTo>
                  <a:pt x="1042" y="508"/>
                </a:lnTo>
                <a:lnTo>
                  <a:pt x="1003" y="502"/>
                </a:lnTo>
                <a:lnTo>
                  <a:pt x="965" y="489"/>
                </a:lnTo>
                <a:lnTo>
                  <a:pt x="952" y="483"/>
                </a:lnTo>
                <a:lnTo>
                  <a:pt x="939" y="476"/>
                </a:lnTo>
                <a:lnTo>
                  <a:pt x="907" y="457"/>
                </a:lnTo>
                <a:lnTo>
                  <a:pt x="881" y="450"/>
                </a:lnTo>
                <a:lnTo>
                  <a:pt x="843" y="438"/>
                </a:lnTo>
                <a:lnTo>
                  <a:pt x="798" y="425"/>
                </a:lnTo>
                <a:lnTo>
                  <a:pt x="778" y="418"/>
                </a:lnTo>
                <a:lnTo>
                  <a:pt x="720" y="393"/>
                </a:lnTo>
                <a:lnTo>
                  <a:pt x="688" y="373"/>
                </a:lnTo>
                <a:lnTo>
                  <a:pt x="669" y="354"/>
                </a:lnTo>
                <a:lnTo>
                  <a:pt x="669" y="348"/>
                </a:lnTo>
                <a:lnTo>
                  <a:pt x="669" y="341"/>
                </a:lnTo>
                <a:lnTo>
                  <a:pt x="675" y="341"/>
                </a:lnTo>
                <a:lnTo>
                  <a:pt x="682" y="354"/>
                </a:lnTo>
                <a:lnTo>
                  <a:pt x="688" y="354"/>
                </a:lnTo>
                <a:lnTo>
                  <a:pt x="695" y="354"/>
                </a:lnTo>
                <a:lnTo>
                  <a:pt x="701" y="348"/>
                </a:lnTo>
                <a:lnTo>
                  <a:pt x="733" y="354"/>
                </a:lnTo>
                <a:lnTo>
                  <a:pt x="817" y="380"/>
                </a:lnTo>
                <a:lnTo>
                  <a:pt x="855" y="386"/>
                </a:lnTo>
                <a:lnTo>
                  <a:pt x="907" y="399"/>
                </a:lnTo>
                <a:lnTo>
                  <a:pt x="939" y="412"/>
                </a:lnTo>
                <a:lnTo>
                  <a:pt x="952" y="418"/>
                </a:lnTo>
                <a:lnTo>
                  <a:pt x="990" y="438"/>
                </a:lnTo>
                <a:lnTo>
                  <a:pt x="1132" y="495"/>
                </a:lnTo>
                <a:lnTo>
                  <a:pt x="1248" y="534"/>
                </a:lnTo>
                <a:lnTo>
                  <a:pt x="1248" y="540"/>
                </a:lnTo>
                <a:lnTo>
                  <a:pt x="1241" y="547"/>
                </a:lnTo>
                <a:lnTo>
                  <a:pt x="5433" y="495"/>
                </a:lnTo>
                <a:lnTo>
                  <a:pt x="1350" y="598"/>
                </a:lnTo>
                <a:lnTo>
                  <a:pt x="1312" y="585"/>
                </a:lnTo>
                <a:lnTo>
                  <a:pt x="1299" y="579"/>
                </a:lnTo>
                <a:lnTo>
                  <a:pt x="1273" y="560"/>
                </a:lnTo>
                <a:lnTo>
                  <a:pt x="1273" y="553"/>
                </a:lnTo>
                <a:lnTo>
                  <a:pt x="1286" y="553"/>
                </a:lnTo>
                <a:lnTo>
                  <a:pt x="1305" y="560"/>
                </a:lnTo>
                <a:lnTo>
                  <a:pt x="1318" y="560"/>
                </a:lnTo>
                <a:lnTo>
                  <a:pt x="1331" y="566"/>
                </a:lnTo>
                <a:lnTo>
                  <a:pt x="1357" y="585"/>
                </a:lnTo>
                <a:lnTo>
                  <a:pt x="1350" y="598"/>
                </a:lnTo>
                <a:lnTo>
                  <a:pt x="5433" y="495"/>
                </a:lnTo>
                <a:lnTo>
                  <a:pt x="1370" y="566"/>
                </a:lnTo>
                <a:lnTo>
                  <a:pt x="1357" y="566"/>
                </a:lnTo>
                <a:lnTo>
                  <a:pt x="1357" y="560"/>
                </a:lnTo>
                <a:lnTo>
                  <a:pt x="1363" y="560"/>
                </a:lnTo>
                <a:lnTo>
                  <a:pt x="1376" y="560"/>
                </a:lnTo>
                <a:lnTo>
                  <a:pt x="1370" y="566"/>
                </a:lnTo>
                <a:lnTo>
                  <a:pt x="5433" y="495"/>
                </a:lnTo>
                <a:lnTo>
                  <a:pt x="1659" y="560"/>
                </a:lnTo>
                <a:lnTo>
                  <a:pt x="1633" y="560"/>
                </a:lnTo>
                <a:lnTo>
                  <a:pt x="1601" y="553"/>
                </a:lnTo>
                <a:lnTo>
                  <a:pt x="1569" y="553"/>
                </a:lnTo>
                <a:lnTo>
                  <a:pt x="1543" y="553"/>
                </a:lnTo>
                <a:lnTo>
                  <a:pt x="1518" y="547"/>
                </a:lnTo>
                <a:lnTo>
                  <a:pt x="1492" y="553"/>
                </a:lnTo>
                <a:lnTo>
                  <a:pt x="1453" y="553"/>
                </a:lnTo>
                <a:lnTo>
                  <a:pt x="1434" y="547"/>
                </a:lnTo>
                <a:lnTo>
                  <a:pt x="1440" y="540"/>
                </a:lnTo>
                <a:lnTo>
                  <a:pt x="1453" y="521"/>
                </a:lnTo>
                <a:lnTo>
                  <a:pt x="1460" y="521"/>
                </a:lnTo>
                <a:lnTo>
                  <a:pt x="1466" y="521"/>
                </a:lnTo>
                <a:lnTo>
                  <a:pt x="1492" y="521"/>
                </a:lnTo>
                <a:lnTo>
                  <a:pt x="1479" y="515"/>
                </a:lnTo>
                <a:lnTo>
                  <a:pt x="1473" y="508"/>
                </a:lnTo>
                <a:lnTo>
                  <a:pt x="1479" y="502"/>
                </a:lnTo>
                <a:lnTo>
                  <a:pt x="1498" y="495"/>
                </a:lnTo>
                <a:lnTo>
                  <a:pt x="1511" y="495"/>
                </a:lnTo>
                <a:lnTo>
                  <a:pt x="1543" y="508"/>
                </a:lnTo>
                <a:lnTo>
                  <a:pt x="1582" y="521"/>
                </a:lnTo>
                <a:lnTo>
                  <a:pt x="1633" y="534"/>
                </a:lnTo>
                <a:lnTo>
                  <a:pt x="1678" y="560"/>
                </a:lnTo>
                <a:lnTo>
                  <a:pt x="1659" y="560"/>
                </a:lnTo>
                <a:lnTo>
                  <a:pt x="5433" y="495"/>
                </a:lnTo>
                <a:lnTo>
                  <a:pt x="444" y="84"/>
                </a:lnTo>
                <a:lnTo>
                  <a:pt x="444" y="78"/>
                </a:lnTo>
                <a:lnTo>
                  <a:pt x="438" y="84"/>
                </a:lnTo>
                <a:lnTo>
                  <a:pt x="431" y="90"/>
                </a:lnTo>
                <a:lnTo>
                  <a:pt x="438" y="90"/>
                </a:lnTo>
                <a:lnTo>
                  <a:pt x="444" y="84"/>
                </a:lnTo>
                <a:lnTo>
                  <a:pt x="5433" y="495"/>
                </a:lnTo>
                <a:lnTo>
                  <a:pt x="296" y="39"/>
                </a:lnTo>
                <a:lnTo>
                  <a:pt x="315" y="39"/>
                </a:lnTo>
                <a:lnTo>
                  <a:pt x="322" y="39"/>
                </a:lnTo>
                <a:lnTo>
                  <a:pt x="328" y="39"/>
                </a:lnTo>
                <a:lnTo>
                  <a:pt x="322" y="39"/>
                </a:lnTo>
                <a:lnTo>
                  <a:pt x="309" y="39"/>
                </a:lnTo>
                <a:lnTo>
                  <a:pt x="296" y="39"/>
                </a:lnTo>
                <a:lnTo>
                  <a:pt x="290" y="39"/>
                </a:lnTo>
                <a:lnTo>
                  <a:pt x="296" y="39"/>
                </a:lnTo>
                <a:lnTo>
                  <a:pt x="5433" y="495"/>
                </a:lnTo>
                <a:lnTo>
                  <a:pt x="380" y="380"/>
                </a:lnTo>
                <a:lnTo>
                  <a:pt x="386" y="386"/>
                </a:lnTo>
                <a:lnTo>
                  <a:pt x="399" y="380"/>
                </a:lnTo>
                <a:lnTo>
                  <a:pt x="386" y="380"/>
                </a:lnTo>
                <a:lnTo>
                  <a:pt x="380" y="380"/>
                </a:lnTo>
                <a:lnTo>
                  <a:pt x="5433" y="495"/>
                </a:lnTo>
                <a:lnTo>
                  <a:pt x="2527" y="328"/>
                </a:lnTo>
                <a:lnTo>
                  <a:pt x="2559" y="315"/>
                </a:lnTo>
                <a:lnTo>
                  <a:pt x="2572" y="315"/>
                </a:lnTo>
                <a:lnTo>
                  <a:pt x="2578" y="315"/>
                </a:lnTo>
                <a:lnTo>
                  <a:pt x="2585" y="309"/>
                </a:lnTo>
                <a:lnTo>
                  <a:pt x="2598" y="309"/>
                </a:lnTo>
                <a:lnTo>
                  <a:pt x="2610" y="309"/>
                </a:lnTo>
                <a:lnTo>
                  <a:pt x="2610" y="303"/>
                </a:lnTo>
                <a:lnTo>
                  <a:pt x="2604" y="303"/>
                </a:lnTo>
                <a:lnTo>
                  <a:pt x="2559" y="309"/>
                </a:lnTo>
                <a:lnTo>
                  <a:pt x="2546" y="309"/>
                </a:lnTo>
                <a:lnTo>
                  <a:pt x="2527" y="315"/>
                </a:lnTo>
                <a:lnTo>
                  <a:pt x="2482" y="328"/>
                </a:lnTo>
                <a:lnTo>
                  <a:pt x="2418" y="341"/>
                </a:lnTo>
                <a:lnTo>
                  <a:pt x="2385" y="341"/>
                </a:lnTo>
                <a:lnTo>
                  <a:pt x="2360" y="341"/>
                </a:lnTo>
                <a:lnTo>
                  <a:pt x="2347" y="354"/>
                </a:lnTo>
                <a:lnTo>
                  <a:pt x="2328" y="354"/>
                </a:lnTo>
                <a:lnTo>
                  <a:pt x="2295" y="367"/>
                </a:lnTo>
                <a:lnTo>
                  <a:pt x="2283" y="367"/>
                </a:lnTo>
                <a:lnTo>
                  <a:pt x="2276" y="367"/>
                </a:lnTo>
                <a:lnTo>
                  <a:pt x="2270" y="373"/>
                </a:lnTo>
                <a:lnTo>
                  <a:pt x="2270" y="380"/>
                </a:lnTo>
                <a:lnTo>
                  <a:pt x="2283" y="380"/>
                </a:lnTo>
                <a:lnTo>
                  <a:pt x="2295" y="380"/>
                </a:lnTo>
                <a:lnTo>
                  <a:pt x="2302" y="380"/>
                </a:lnTo>
                <a:lnTo>
                  <a:pt x="2321" y="373"/>
                </a:lnTo>
                <a:lnTo>
                  <a:pt x="2340" y="373"/>
                </a:lnTo>
                <a:lnTo>
                  <a:pt x="2366" y="354"/>
                </a:lnTo>
                <a:lnTo>
                  <a:pt x="2373" y="354"/>
                </a:lnTo>
                <a:lnTo>
                  <a:pt x="2379" y="354"/>
                </a:lnTo>
                <a:lnTo>
                  <a:pt x="2424" y="354"/>
                </a:lnTo>
                <a:lnTo>
                  <a:pt x="2437" y="348"/>
                </a:lnTo>
                <a:lnTo>
                  <a:pt x="2450" y="341"/>
                </a:lnTo>
                <a:lnTo>
                  <a:pt x="2475" y="335"/>
                </a:lnTo>
                <a:lnTo>
                  <a:pt x="2527" y="328"/>
                </a:lnTo>
                <a:lnTo>
                  <a:pt x="5433" y="495"/>
                </a:lnTo>
                <a:lnTo>
                  <a:pt x="2302" y="341"/>
                </a:lnTo>
                <a:lnTo>
                  <a:pt x="2295" y="335"/>
                </a:lnTo>
                <a:lnTo>
                  <a:pt x="2283" y="328"/>
                </a:lnTo>
                <a:lnTo>
                  <a:pt x="2289" y="335"/>
                </a:lnTo>
                <a:lnTo>
                  <a:pt x="2302" y="341"/>
                </a:lnTo>
                <a:lnTo>
                  <a:pt x="5433" y="495"/>
                </a:lnTo>
                <a:lnTo>
                  <a:pt x="2347" y="335"/>
                </a:lnTo>
                <a:lnTo>
                  <a:pt x="2328" y="335"/>
                </a:lnTo>
                <a:lnTo>
                  <a:pt x="2328" y="341"/>
                </a:lnTo>
                <a:lnTo>
                  <a:pt x="2340" y="341"/>
                </a:lnTo>
                <a:lnTo>
                  <a:pt x="2347" y="335"/>
                </a:lnTo>
                <a:lnTo>
                  <a:pt x="5433" y="495"/>
                </a:lnTo>
                <a:lnTo>
                  <a:pt x="3099" y="303"/>
                </a:lnTo>
                <a:lnTo>
                  <a:pt x="3118" y="309"/>
                </a:lnTo>
                <a:lnTo>
                  <a:pt x="3144" y="315"/>
                </a:lnTo>
                <a:lnTo>
                  <a:pt x="3183" y="335"/>
                </a:lnTo>
                <a:lnTo>
                  <a:pt x="3189" y="335"/>
                </a:lnTo>
                <a:lnTo>
                  <a:pt x="3195" y="341"/>
                </a:lnTo>
                <a:lnTo>
                  <a:pt x="3202" y="348"/>
                </a:lnTo>
                <a:lnTo>
                  <a:pt x="3163" y="380"/>
                </a:lnTo>
                <a:lnTo>
                  <a:pt x="3150" y="380"/>
                </a:lnTo>
                <a:lnTo>
                  <a:pt x="3144" y="386"/>
                </a:lnTo>
                <a:lnTo>
                  <a:pt x="3150" y="393"/>
                </a:lnTo>
                <a:lnTo>
                  <a:pt x="3144" y="393"/>
                </a:lnTo>
                <a:lnTo>
                  <a:pt x="3150" y="393"/>
                </a:lnTo>
                <a:lnTo>
                  <a:pt x="3189" y="380"/>
                </a:lnTo>
                <a:lnTo>
                  <a:pt x="3195" y="373"/>
                </a:lnTo>
                <a:lnTo>
                  <a:pt x="3208" y="367"/>
                </a:lnTo>
                <a:lnTo>
                  <a:pt x="3215" y="367"/>
                </a:lnTo>
                <a:lnTo>
                  <a:pt x="3234" y="373"/>
                </a:lnTo>
                <a:lnTo>
                  <a:pt x="3247" y="380"/>
                </a:lnTo>
                <a:lnTo>
                  <a:pt x="3253" y="380"/>
                </a:lnTo>
                <a:lnTo>
                  <a:pt x="3253" y="373"/>
                </a:lnTo>
                <a:lnTo>
                  <a:pt x="3247" y="367"/>
                </a:lnTo>
                <a:lnTo>
                  <a:pt x="3247" y="341"/>
                </a:lnTo>
                <a:lnTo>
                  <a:pt x="3234" y="341"/>
                </a:lnTo>
                <a:lnTo>
                  <a:pt x="3228" y="348"/>
                </a:lnTo>
                <a:lnTo>
                  <a:pt x="3228" y="341"/>
                </a:lnTo>
                <a:lnTo>
                  <a:pt x="3215" y="341"/>
                </a:lnTo>
                <a:lnTo>
                  <a:pt x="3202" y="328"/>
                </a:lnTo>
                <a:lnTo>
                  <a:pt x="3189" y="322"/>
                </a:lnTo>
                <a:lnTo>
                  <a:pt x="3183" y="322"/>
                </a:lnTo>
                <a:lnTo>
                  <a:pt x="3183" y="315"/>
                </a:lnTo>
                <a:lnTo>
                  <a:pt x="3163" y="309"/>
                </a:lnTo>
                <a:lnTo>
                  <a:pt x="3131" y="309"/>
                </a:lnTo>
                <a:lnTo>
                  <a:pt x="3118" y="303"/>
                </a:lnTo>
                <a:lnTo>
                  <a:pt x="3105" y="296"/>
                </a:lnTo>
                <a:lnTo>
                  <a:pt x="3099" y="303"/>
                </a:lnTo>
                <a:lnTo>
                  <a:pt x="5433" y="495"/>
                </a:lnTo>
                <a:lnTo>
                  <a:pt x="2520" y="399"/>
                </a:lnTo>
                <a:lnTo>
                  <a:pt x="2565" y="393"/>
                </a:lnTo>
                <a:lnTo>
                  <a:pt x="2604" y="386"/>
                </a:lnTo>
                <a:lnTo>
                  <a:pt x="2643" y="380"/>
                </a:lnTo>
                <a:lnTo>
                  <a:pt x="2662" y="373"/>
                </a:lnTo>
                <a:lnTo>
                  <a:pt x="2681" y="367"/>
                </a:lnTo>
                <a:lnTo>
                  <a:pt x="2694" y="354"/>
                </a:lnTo>
                <a:lnTo>
                  <a:pt x="2726" y="354"/>
                </a:lnTo>
                <a:lnTo>
                  <a:pt x="2758" y="348"/>
                </a:lnTo>
                <a:lnTo>
                  <a:pt x="2784" y="341"/>
                </a:lnTo>
                <a:lnTo>
                  <a:pt x="2790" y="341"/>
                </a:lnTo>
                <a:lnTo>
                  <a:pt x="2784" y="335"/>
                </a:lnTo>
                <a:lnTo>
                  <a:pt x="2707" y="348"/>
                </a:lnTo>
                <a:lnTo>
                  <a:pt x="2662" y="367"/>
                </a:lnTo>
                <a:lnTo>
                  <a:pt x="2630" y="373"/>
                </a:lnTo>
                <a:lnTo>
                  <a:pt x="2578" y="380"/>
                </a:lnTo>
                <a:lnTo>
                  <a:pt x="2546" y="386"/>
                </a:lnTo>
                <a:lnTo>
                  <a:pt x="2495" y="399"/>
                </a:lnTo>
                <a:lnTo>
                  <a:pt x="2520" y="399"/>
                </a:lnTo>
                <a:lnTo>
                  <a:pt x="5433" y="495"/>
                </a:lnTo>
                <a:lnTo>
                  <a:pt x="3015" y="386"/>
                </a:lnTo>
                <a:lnTo>
                  <a:pt x="3067" y="399"/>
                </a:lnTo>
                <a:lnTo>
                  <a:pt x="3067" y="393"/>
                </a:lnTo>
                <a:lnTo>
                  <a:pt x="3041" y="386"/>
                </a:lnTo>
                <a:lnTo>
                  <a:pt x="2990" y="367"/>
                </a:lnTo>
                <a:lnTo>
                  <a:pt x="2964" y="354"/>
                </a:lnTo>
                <a:lnTo>
                  <a:pt x="2951" y="354"/>
                </a:lnTo>
                <a:lnTo>
                  <a:pt x="2951" y="348"/>
                </a:lnTo>
                <a:lnTo>
                  <a:pt x="2970" y="328"/>
                </a:lnTo>
                <a:lnTo>
                  <a:pt x="3003" y="315"/>
                </a:lnTo>
                <a:lnTo>
                  <a:pt x="3060" y="303"/>
                </a:lnTo>
                <a:lnTo>
                  <a:pt x="3080" y="303"/>
                </a:lnTo>
                <a:lnTo>
                  <a:pt x="3080" y="296"/>
                </a:lnTo>
                <a:lnTo>
                  <a:pt x="3080" y="290"/>
                </a:lnTo>
                <a:lnTo>
                  <a:pt x="3086" y="290"/>
                </a:lnTo>
                <a:lnTo>
                  <a:pt x="3099" y="283"/>
                </a:lnTo>
                <a:lnTo>
                  <a:pt x="3086" y="283"/>
                </a:lnTo>
                <a:lnTo>
                  <a:pt x="3067" y="290"/>
                </a:lnTo>
                <a:lnTo>
                  <a:pt x="3028" y="303"/>
                </a:lnTo>
                <a:lnTo>
                  <a:pt x="2951" y="322"/>
                </a:lnTo>
                <a:lnTo>
                  <a:pt x="2906" y="341"/>
                </a:lnTo>
                <a:lnTo>
                  <a:pt x="2835" y="380"/>
                </a:lnTo>
                <a:lnTo>
                  <a:pt x="2758" y="412"/>
                </a:lnTo>
                <a:lnTo>
                  <a:pt x="2655" y="438"/>
                </a:lnTo>
                <a:lnTo>
                  <a:pt x="2565" y="450"/>
                </a:lnTo>
                <a:lnTo>
                  <a:pt x="2553" y="450"/>
                </a:lnTo>
                <a:lnTo>
                  <a:pt x="2527" y="457"/>
                </a:lnTo>
                <a:lnTo>
                  <a:pt x="2508" y="470"/>
                </a:lnTo>
                <a:lnTo>
                  <a:pt x="2495" y="470"/>
                </a:lnTo>
                <a:lnTo>
                  <a:pt x="2469" y="450"/>
                </a:lnTo>
                <a:lnTo>
                  <a:pt x="2463" y="450"/>
                </a:lnTo>
                <a:lnTo>
                  <a:pt x="2469" y="457"/>
                </a:lnTo>
                <a:lnTo>
                  <a:pt x="2469" y="470"/>
                </a:lnTo>
                <a:lnTo>
                  <a:pt x="2463" y="470"/>
                </a:lnTo>
                <a:lnTo>
                  <a:pt x="2418" y="470"/>
                </a:lnTo>
                <a:lnTo>
                  <a:pt x="2373" y="457"/>
                </a:lnTo>
                <a:lnTo>
                  <a:pt x="2321" y="457"/>
                </a:lnTo>
                <a:lnTo>
                  <a:pt x="2283" y="444"/>
                </a:lnTo>
                <a:lnTo>
                  <a:pt x="2218" y="431"/>
                </a:lnTo>
                <a:lnTo>
                  <a:pt x="2135" y="412"/>
                </a:lnTo>
                <a:lnTo>
                  <a:pt x="2141" y="418"/>
                </a:lnTo>
                <a:lnTo>
                  <a:pt x="2167" y="431"/>
                </a:lnTo>
                <a:lnTo>
                  <a:pt x="2199" y="438"/>
                </a:lnTo>
                <a:lnTo>
                  <a:pt x="2212" y="431"/>
                </a:lnTo>
                <a:lnTo>
                  <a:pt x="2231" y="438"/>
                </a:lnTo>
                <a:lnTo>
                  <a:pt x="2238" y="438"/>
                </a:lnTo>
                <a:lnTo>
                  <a:pt x="2238" y="444"/>
                </a:lnTo>
                <a:lnTo>
                  <a:pt x="2238" y="450"/>
                </a:lnTo>
                <a:lnTo>
                  <a:pt x="2231" y="450"/>
                </a:lnTo>
                <a:lnTo>
                  <a:pt x="2212" y="444"/>
                </a:lnTo>
                <a:lnTo>
                  <a:pt x="2180" y="438"/>
                </a:lnTo>
                <a:lnTo>
                  <a:pt x="2141" y="431"/>
                </a:lnTo>
                <a:lnTo>
                  <a:pt x="2180" y="450"/>
                </a:lnTo>
                <a:lnTo>
                  <a:pt x="2096" y="457"/>
                </a:lnTo>
                <a:lnTo>
                  <a:pt x="2058" y="457"/>
                </a:lnTo>
                <a:lnTo>
                  <a:pt x="2019" y="450"/>
                </a:lnTo>
                <a:lnTo>
                  <a:pt x="2013" y="450"/>
                </a:lnTo>
                <a:lnTo>
                  <a:pt x="1993" y="450"/>
                </a:lnTo>
                <a:lnTo>
                  <a:pt x="1968" y="450"/>
                </a:lnTo>
                <a:lnTo>
                  <a:pt x="1942" y="438"/>
                </a:lnTo>
                <a:lnTo>
                  <a:pt x="1923" y="438"/>
                </a:lnTo>
                <a:lnTo>
                  <a:pt x="1903" y="431"/>
                </a:lnTo>
                <a:lnTo>
                  <a:pt x="1878" y="418"/>
                </a:lnTo>
                <a:lnTo>
                  <a:pt x="1865" y="418"/>
                </a:lnTo>
                <a:lnTo>
                  <a:pt x="1865" y="425"/>
                </a:lnTo>
                <a:lnTo>
                  <a:pt x="1865" y="438"/>
                </a:lnTo>
                <a:lnTo>
                  <a:pt x="1884" y="450"/>
                </a:lnTo>
                <a:lnTo>
                  <a:pt x="1916" y="457"/>
                </a:lnTo>
                <a:lnTo>
                  <a:pt x="1961" y="470"/>
                </a:lnTo>
                <a:lnTo>
                  <a:pt x="1993" y="470"/>
                </a:lnTo>
                <a:lnTo>
                  <a:pt x="2006" y="470"/>
                </a:lnTo>
                <a:lnTo>
                  <a:pt x="2032" y="476"/>
                </a:lnTo>
                <a:lnTo>
                  <a:pt x="2058" y="476"/>
                </a:lnTo>
                <a:lnTo>
                  <a:pt x="2083" y="483"/>
                </a:lnTo>
                <a:lnTo>
                  <a:pt x="2109" y="476"/>
                </a:lnTo>
                <a:lnTo>
                  <a:pt x="2135" y="476"/>
                </a:lnTo>
                <a:lnTo>
                  <a:pt x="2180" y="470"/>
                </a:lnTo>
                <a:lnTo>
                  <a:pt x="2225" y="470"/>
                </a:lnTo>
                <a:lnTo>
                  <a:pt x="2238" y="476"/>
                </a:lnTo>
                <a:lnTo>
                  <a:pt x="2257" y="483"/>
                </a:lnTo>
                <a:lnTo>
                  <a:pt x="2283" y="489"/>
                </a:lnTo>
                <a:lnTo>
                  <a:pt x="2315" y="495"/>
                </a:lnTo>
                <a:lnTo>
                  <a:pt x="2321" y="489"/>
                </a:lnTo>
                <a:lnTo>
                  <a:pt x="2334" y="495"/>
                </a:lnTo>
                <a:lnTo>
                  <a:pt x="2360" y="508"/>
                </a:lnTo>
                <a:lnTo>
                  <a:pt x="2360" y="489"/>
                </a:lnTo>
                <a:lnTo>
                  <a:pt x="2366" y="489"/>
                </a:lnTo>
                <a:lnTo>
                  <a:pt x="2385" y="489"/>
                </a:lnTo>
                <a:lnTo>
                  <a:pt x="2405" y="495"/>
                </a:lnTo>
                <a:lnTo>
                  <a:pt x="2405" y="489"/>
                </a:lnTo>
                <a:lnTo>
                  <a:pt x="2424" y="489"/>
                </a:lnTo>
                <a:lnTo>
                  <a:pt x="2437" y="489"/>
                </a:lnTo>
                <a:lnTo>
                  <a:pt x="2450" y="495"/>
                </a:lnTo>
                <a:lnTo>
                  <a:pt x="2469" y="502"/>
                </a:lnTo>
                <a:lnTo>
                  <a:pt x="2456" y="489"/>
                </a:lnTo>
                <a:lnTo>
                  <a:pt x="2482" y="483"/>
                </a:lnTo>
                <a:lnTo>
                  <a:pt x="2488" y="489"/>
                </a:lnTo>
                <a:lnTo>
                  <a:pt x="2520" y="495"/>
                </a:lnTo>
                <a:lnTo>
                  <a:pt x="2546" y="508"/>
                </a:lnTo>
                <a:lnTo>
                  <a:pt x="2565" y="515"/>
                </a:lnTo>
                <a:lnTo>
                  <a:pt x="2578" y="521"/>
                </a:lnTo>
                <a:lnTo>
                  <a:pt x="2598" y="528"/>
                </a:lnTo>
                <a:lnTo>
                  <a:pt x="2623" y="534"/>
                </a:lnTo>
                <a:lnTo>
                  <a:pt x="2630" y="540"/>
                </a:lnTo>
                <a:lnTo>
                  <a:pt x="2636" y="540"/>
                </a:lnTo>
                <a:lnTo>
                  <a:pt x="2623" y="521"/>
                </a:lnTo>
                <a:lnTo>
                  <a:pt x="2604" y="515"/>
                </a:lnTo>
                <a:lnTo>
                  <a:pt x="2578" y="502"/>
                </a:lnTo>
                <a:lnTo>
                  <a:pt x="2546" y="483"/>
                </a:lnTo>
                <a:lnTo>
                  <a:pt x="2630" y="457"/>
                </a:lnTo>
                <a:lnTo>
                  <a:pt x="2675" y="450"/>
                </a:lnTo>
                <a:lnTo>
                  <a:pt x="2700" y="450"/>
                </a:lnTo>
                <a:lnTo>
                  <a:pt x="2733" y="431"/>
                </a:lnTo>
                <a:lnTo>
                  <a:pt x="2745" y="431"/>
                </a:lnTo>
                <a:lnTo>
                  <a:pt x="2771" y="438"/>
                </a:lnTo>
                <a:lnTo>
                  <a:pt x="2816" y="444"/>
                </a:lnTo>
                <a:lnTo>
                  <a:pt x="2784" y="431"/>
                </a:lnTo>
                <a:lnTo>
                  <a:pt x="2771" y="425"/>
                </a:lnTo>
                <a:lnTo>
                  <a:pt x="2765" y="425"/>
                </a:lnTo>
                <a:lnTo>
                  <a:pt x="2771" y="418"/>
                </a:lnTo>
                <a:lnTo>
                  <a:pt x="2887" y="373"/>
                </a:lnTo>
                <a:lnTo>
                  <a:pt x="2919" y="367"/>
                </a:lnTo>
                <a:lnTo>
                  <a:pt x="2964" y="373"/>
                </a:lnTo>
                <a:lnTo>
                  <a:pt x="3015" y="386"/>
                </a:lnTo>
                <a:lnTo>
                  <a:pt x="5433" y="495"/>
                </a:lnTo>
                <a:lnTo>
                  <a:pt x="2283" y="457"/>
                </a:lnTo>
                <a:lnTo>
                  <a:pt x="2270" y="457"/>
                </a:lnTo>
                <a:lnTo>
                  <a:pt x="2270" y="450"/>
                </a:lnTo>
                <a:lnTo>
                  <a:pt x="2283" y="450"/>
                </a:lnTo>
                <a:lnTo>
                  <a:pt x="2289" y="450"/>
                </a:lnTo>
                <a:lnTo>
                  <a:pt x="2315" y="457"/>
                </a:lnTo>
                <a:lnTo>
                  <a:pt x="2315" y="470"/>
                </a:lnTo>
                <a:lnTo>
                  <a:pt x="2302" y="470"/>
                </a:lnTo>
                <a:lnTo>
                  <a:pt x="2283" y="457"/>
                </a:lnTo>
                <a:lnTo>
                  <a:pt x="5433" y="495"/>
                </a:lnTo>
                <a:lnTo>
                  <a:pt x="3067" y="187"/>
                </a:lnTo>
                <a:lnTo>
                  <a:pt x="3080" y="180"/>
                </a:lnTo>
                <a:lnTo>
                  <a:pt x="3086" y="180"/>
                </a:lnTo>
                <a:lnTo>
                  <a:pt x="3086" y="174"/>
                </a:lnTo>
                <a:lnTo>
                  <a:pt x="3067" y="174"/>
                </a:lnTo>
                <a:lnTo>
                  <a:pt x="3060" y="174"/>
                </a:lnTo>
                <a:lnTo>
                  <a:pt x="3060" y="180"/>
                </a:lnTo>
                <a:lnTo>
                  <a:pt x="3060" y="187"/>
                </a:lnTo>
                <a:lnTo>
                  <a:pt x="3067" y="187"/>
                </a:lnTo>
                <a:lnTo>
                  <a:pt x="5433" y="495"/>
                </a:lnTo>
                <a:lnTo>
                  <a:pt x="2495" y="367"/>
                </a:lnTo>
                <a:lnTo>
                  <a:pt x="2501" y="367"/>
                </a:lnTo>
                <a:lnTo>
                  <a:pt x="2508" y="348"/>
                </a:lnTo>
                <a:lnTo>
                  <a:pt x="2501" y="348"/>
                </a:lnTo>
                <a:lnTo>
                  <a:pt x="2495" y="367"/>
                </a:lnTo>
                <a:lnTo>
                  <a:pt x="5433" y="495"/>
                </a:lnTo>
                <a:lnTo>
                  <a:pt x="2469" y="367"/>
                </a:lnTo>
                <a:lnTo>
                  <a:pt x="2469" y="354"/>
                </a:lnTo>
                <a:lnTo>
                  <a:pt x="2450" y="348"/>
                </a:lnTo>
                <a:lnTo>
                  <a:pt x="2456" y="354"/>
                </a:lnTo>
                <a:lnTo>
                  <a:pt x="2469" y="367"/>
                </a:lnTo>
                <a:lnTo>
                  <a:pt x="5433" y="495"/>
                </a:lnTo>
                <a:lnTo>
                  <a:pt x="2565" y="367"/>
                </a:lnTo>
                <a:lnTo>
                  <a:pt x="2572" y="373"/>
                </a:lnTo>
                <a:lnTo>
                  <a:pt x="2578" y="373"/>
                </a:lnTo>
                <a:lnTo>
                  <a:pt x="2578" y="367"/>
                </a:lnTo>
                <a:lnTo>
                  <a:pt x="2565" y="367"/>
                </a:lnTo>
                <a:lnTo>
                  <a:pt x="5433" y="495"/>
                </a:lnTo>
                <a:lnTo>
                  <a:pt x="2598" y="367"/>
                </a:lnTo>
                <a:lnTo>
                  <a:pt x="2610" y="367"/>
                </a:lnTo>
                <a:lnTo>
                  <a:pt x="2610" y="354"/>
                </a:lnTo>
                <a:lnTo>
                  <a:pt x="2598" y="354"/>
                </a:lnTo>
                <a:lnTo>
                  <a:pt x="2598" y="367"/>
                </a:lnTo>
                <a:lnTo>
                  <a:pt x="5433" y="495"/>
                </a:lnTo>
                <a:lnTo>
                  <a:pt x="2373" y="425"/>
                </a:lnTo>
                <a:lnTo>
                  <a:pt x="2379" y="431"/>
                </a:lnTo>
                <a:lnTo>
                  <a:pt x="2392" y="431"/>
                </a:lnTo>
                <a:lnTo>
                  <a:pt x="2373" y="425"/>
                </a:lnTo>
                <a:lnTo>
                  <a:pt x="5433" y="495"/>
                </a:lnTo>
                <a:lnTo>
                  <a:pt x="3581" y="238"/>
                </a:lnTo>
                <a:lnTo>
                  <a:pt x="3607" y="245"/>
                </a:lnTo>
                <a:lnTo>
                  <a:pt x="3639" y="251"/>
                </a:lnTo>
                <a:lnTo>
                  <a:pt x="3658" y="251"/>
                </a:lnTo>
                <a:lnTo>
                  <a:pt x="3665" y="251"/>
                </a:lnTo>
                <a:lnTo>
                  <a:pt x="3658" y="245"/>
                </a:lnTo>
                <a:lnTo>
                  <a:pt x="3626" y="238"/>
                </a:lnTo>
                <a:lnTo>
                  <a:pt x="3594" y="238"/>
                </a:lnTo>
                <a:lnTo>
                  <a:pt x="3581" y="232"/>
                </a:lnTo>
                <a:lnTo>
                  <a:pt x="3568" y="232"/>
                </a:lnTo>
                <a:lnTo>
                  <a:pt x="3568" y="238"/>
                </a:lnTo>
                <a:lnTo>
                  <a:pt x="3581" y="238"/>
                </a:lnTo>
                <a:lnTo>
                  <a:pt x="5433" y="495"/>
                </a:lnTo>
                <a:lnTo>
                  <a:pt x="3523" y="232"/>
                </a:lnTo>
                <a:lnTo>
                  <a:pt x="3536" y="238"/>
                </a:lnTo>
                <a:lnTo>
                  <a:pt x="3543" y="238"/>
                </a:lnTo>
                <a:lnTo>
                  <a:pt x="3562" y="238"/>
                </a:lnTo>
                <a:lnTo>
                  <a:pt x="3562" y="232"/>
                </a:lnTo>
                <a:lnTo>
                  <a:pt x="3555" y="232"/>
                </a:lnTo>
                <a:lnTo>
                  <a:pt x="3543" y="225"/>
                </a:lnTo>
                <a:lnTo>
                  <a:pt x="3517" y="225"/>
                </a:lnTo>
                <a:lnTo>
                  <a:pt x="3517" y="232"/>
                </a:lnTo>
                <a:lnTo>
                  <a:pt x="3523" y="232"/>
                </a:lnTo>
                <a:lnTo>
                  <a:pt x="5433" y="495"/>
                </a:lnTo>
                <a:lnTo>
                  <a:pt x="3491" y="225"/>
                </a:lnTo>
                <a:lnTo>
                  <a:pt x="3491" y="219"/>
                </a:lnTo>
                <a:lnTo>
                  <a:pt x="3485" y="219"/>
                </a:lnTo>
                <a:lnTo>
                  <a:pt x="3465" y="225"/>
                </a:lnTo>
                <a:lnTo>
                  <a:pt x="3440" y="219"/>
                </a:lnTo>
                <a:lnTo>
                  <a:pt x="3427" y="219"/>
                </a:lnTo>
                <a:lnTo>
                  <a:pt x="3420" y="219"/>
                </a:lnTo>
                <a:lnTo>
                  <a:pt x="3440" y="225"/>
                </a:lnTo>
                <a:lnTo>
                  <a:pt x="3472" y="232"/>
                </a:lnTo>
                <a:lnTo>
                  <a:pt x="3491" y="232"/>
                </a:lnTo>
                <a:lnTo>
                  <a:pt x="3491" y="225"/>
                </a:lnTo>
                <a:lnTo>
                  <a:pt x="5433" y="495"/>
                </a:lnTo>
                <a:lnTo>
                  <a:pt x="3787" y="213"/>
                </a:lnTo>
                <a:lnTo>
                  <a:pt x="3761" y="206"/>
                </a:lnTo>
                <a:lnTo>
                  <a:pt x="3735" y="206"/>
                </a:lnTo>
                <a:lnTo>
                  <a:pt x="3768" y="213"/>
                </a:lnTo>
                <a:lnTo>
                  <a:pt x="3787" y="213"/>
                </a:lnTo>
                <a:lnTo>
                  <a:pt x="5433" y="495"/>
                </a:lnTo>
                <a:lnTo>
                  <a:pt x="3735" y="264"/>
                </a:lnTo>
                <a:lnTo>
                  <a:pt x="3723" y="251"/>
                </a:lnTo>
                <a:lnTo>
                  <a:pt x="3716" y="251"/>
                </a:lnTo>
                <a:lnTo>
                  <a:pt x="3716" y="264"/>
                </a:lnTo>
                <a:lnTo>
                  <a:pt x="3723" y="270"/>
                </a:lnTo>
                <a:lnTo>
                  <a:pt x="3729" y="270"/>
                </a:lnTo>
                <a:lnTo>
                  <a:pt x="3735" y="270"/>
                </a:lnTo>
                <a:lnTo>
                  <a:pt x="3735" y="264"/>
                </a:lnTo>
                <a:lnTo>
                  <a:pt x="5433" y="495"/>
                </a:lnTo>
                <a:lnTo>
                  <a:pt x="3273" y="348"/>
                </a:lnTo>
                <a:lnTo>
                  <a:pt x="3292" y="341"/>
                </a:lnTo>
                <a:lnTo>
                  <a:pt x="3298" y="335"/>
                </a:lnTo>
                <a:lnTo>
                  <a:pt x="3318" y="328"/>
                </a:lnTo>
                <a:lnTo>
                  <a:pt x="3305" y="322"/>
                </a:lnTo>
                <a:lnTo>
                  <a:pt x="3292" y="328"/>
                </a:lnTo>
                <a:lnTo>
                  <a:pt x="3285" y="335"/>
                </a:lnTo>
                <a:lnTo>
                  <a:pt x="3260" y="335"/>
                </a:lnTo>
                <a:lnTo>
                  <a:pt x="3253" y="341"/>
                </a:lnTo>
                <a:lnTo>
                  <a:pt x="3253" y="348"/>
                </a:lnTo>
                <a:lnTo>
                  <a:pt x="3273" y="348"/>
                </a:lnTo>
                <a:lnTo>
                  <a:pt x="5433" y="495"/>
                </a:lnTo>
                <a:lnTo>
                  <a:pt x="3292" y="238"/>
                </a:lnTo>
                <a:lnTo>
                  <a:pt x="3292" y="245"/>
                </a:lnTo>
                <a:lnTo>
                  <a:pt x="3305" y="245"/>
                </a:lnTo>
                <a:lnTo>
                  <a:pt x="3305" y="232"/>
                </a:lnTo>
                <a:lnTo>
                  <a:pt x="3298" y="232"/>
                </a:lnTo>
                <a:lnTo>
                  <a:pt x="3292" y="238"/>
                </a:lnTo>
                <a:lnTo>
                  <a:pt x="5433" y="495"/>
                </a:lnTo>
                <a:lnTo>
                  <a:pt x="3125" y="225"/>
                </a:lnTo>
                <a:lnTo>
                  <a:pt x="3163" y="219"/>
                </a:lnTo>
                <a:lnTo>
                  <a:pt x="3195" y="219"/>
                </a:lnTo>
                <a:lnTo>
                  <a:pt x="3215" y="219"/>
                </a:lnTo>
                <a:lnTo>
                  <a:pt x="3215" y="232"/>
                </a:lnTo>
                <a:lnTo>
                  <a:pt x="3221" y="232"/>
                </a:lnTo>
                <a:lnTo>
                  <a:pt x="3234" y="225"/>
                </a:lnTo>
                <a:lnTo>
                  <a:pt x="3247" y="213"/>
                </a:lnTo>
                <a:lnTo>
                  <a:pt x="3247" y="206"/>
                </a:lnTo>
                <a:lnTo>
                  <a:pt x="3234" y="206"/>
                </a:lnTo>
                <a:lnTo>
                  <a:pt x="3189" y="206"/>
                </a:lnTo>
                <a:lnTo>
                  <a:pt x="3163" y="206"/>
                </a:lnTo>
                <a:lnTo>
                  <a:pt x="3144" y="213"/>
                </a:lnTo>
                <a:lnTo>
                  <a:pt x="3125" y="213"/>
                </a:lnTo>
                <a:lnTo>
                  <a:pt x="3112" y="219"/>
                </a:lnTo>
                <a:lnTo>
                  <a:pt x="3105" y="219"/>
                </a:lnTo>
                <a:lnTo>
                  <a:pt x="3112" y="225"/>
                </a:lnTo>
                <a:lnTo>
                  <a:pt x="3125" y="225"/>
                </a:lnTo>
                <a:lnTo>
                  <a:pt x="5433" y="495"/>
                </a:lnTo>
                <a:lnTo>
                  <a:pt x="3388" y="309"/>
                </a:lnTo>
                <a:lnTo>
                  <a:pt x="3363" y="315"/>
                </a:lnTo>
                <a:lnTo>
                  <a:pt x="3337" y="322"/>
                </a:lnTo>
                <a:lnTo>
                  <a:pt x="3330" y="328"/>
                </a:lnTo>
                <a:lnTo>
                  <a:pt x="3337" y="335"/>
                </a:lnTo>
                <a:lnTo>
                  <a:pt x="3350" y="328"/>
                </a:lnTo>
                <a:lnTo>
                  <a:pt x="3356" y="328"/>
                </a:lnTo>
                <a:lnTo>
                  <a:pt x="3375" y="328"/>
                </a:lnTo>
                <a:lnTo>
                  <a:pt x="3382" y="322"/>
                </a:lnTo>
                <a:lnTo>
                  <a:pt x="3408" y="322"/>
                </a:lnTo>
                <a:lnTo>
                  <a:pt x="3395" y="328"/>
                </a:lnTo>
                <a:lnTo>
                  <a:pt x="3382" y="335"/>
                </a:lnTo>
                <a:lnTo>
                  <a:pt x="3375" y="341"/>
                </a:lnTo>
                <a:lnTo>
                  <a:pt x="3363" y="348"/>
                </a:lnTo>
                <a:lnTo>
                  <a:pt x="3356" y="354"/>
                </a:lnTo>
                <a:lnTo>
                  <a:pt x="3363" y="354"/>
                </a:lnTo>
                <a:lnTo>
                  <a:pt x="3375" y="348"/>
                </a:lnTo>
                <a:lnTo>
                  <a:pt x="3395" y="341"/>
                </a:lnTo>
                <a:lnTo>
                  <a:pt x="3408" y="335"/>
                </a:lnTo>
                <a:lnTo>
                  <a:pt x="3433" y="328"/>
                </a:lnTo>
                <a:lnTo>
                  <a:pt x="3459" y="328"/>
                </a:lnTo>
                <a:lnTo>
                  <a:pt x="3472" y="322"/>
                </a:lnTo>
                <a:lnTo>
                  <a:pt x="3498" y="322"/>
                </a:lnTo>
                <a:lnTo>
                  <a:pt x="3510" y="315"/>
                </a:lnTo>
                <a:lnTo>
                  <a:pt x="3536" y="315"/>
                </a:lnTo>
                <a:lnTo>
                  <a:pt x="3562" y="309"/>
                </a:lnTo>
                <a:lnTo>
                  <a:pt x="3607" y="309"/>
                </a:lnTo>
                <a:lnTo>
                  <a:pt x="3626" y="309"/>
                </a:lnTo>
                <a:lnTo>
                  <a:pt x="3639" y="315"/>
                </a:lnTo>
                <a:lnTo>
                  <a:pt x="3665" y="309"/>
                </a:lnTo>
                <a:lnTo>
                  <a:pt x="3735" y="315"/>
                </a:lnTo>
                <a:lnTo>
                  <a:pt x="3761" y="315"/>
                </a:lnTo>
                <a:lnTo>
                  <a:pt x="3774" y="322"/>
                </a:lnTo>
                <a:lnTo>
                  <a:pt x="3774" y="315"/>
                </a:lnTo>
                <a:lnTo>
                  <a:pt x="3774" y="309"/>
                </a:lnTo>
                <a:lnTo>
                  <a:pt x="3735" y="309"/>
                </a:lnTo>
                <a:lnTo>
                  <a:pt x="3716" y="309"/>
                </a:lnTo>
                <a:lnTo>
                  <a:pt x="3703" y="309"/>
                </a:lnTo>
                <a:lnTo>
                  <a:pt x="3645" y="309"/>
                </a:lnTo>
                <a:lnTo>
                  <a:pt x="3633" y="303"/>
                </a:lnTo>
                <a:lnTo>
                  <a:pt x="3613" y="303"/>
                </a:lnTo>
                <a:lnTo>
                  <a:pt x="3600" y="303"/>
                </a:lnTo>
                <a:lnTo>
                  <a:pt x="3588" y="303"/>
                </a:lnTo>
                <a:lnTo>
                  <a:pt x="3594" y="303"/>
                </a:lnTo>
                <a:lnTo>
                  <a:pt x="3568" y="309"/>
                </a:lnTo>
                <a:lnTo>
                  <a:pt x="3555" y="303"/>
                </a:lnTo>
                <a:lnTo>
                  <a:pt x="3530" y="303"/>
                </a:lnTo>
                <a:lnTo>
                  <a:pt x="3530" y="309"/>
                </a:lnTo>
                <a:lnTo>
                  <a:pt x="3510" y="309"/>
                </a:lnTo>
                <a:lnTo>
                  <a:pt x="3465" y="309"/>
                </a:lnTo>
                <a:lnTo>
                  <a:pt x="3433" y="309"/>
                </a:lnTo>
                <a:lnTo>
                  <a:pt x="3408" y="309"/>
                </a:lnTo>
                <a:lnTo>
                  <a:pt x="3388" y="309"/>
                </a:lnTo>
                <a:lnTo>
                  <a:pt x="5433" y="495"/>
                </a:lnTo>
                <a:lnTo>
                  <a:pt x="3337" y="213"/>
                </a:lnTo>
                <a:lnTo>
                  <a:pt x="3356" y="219"/>
                </a:lnTo>
                <a:lnTo>
                  <a:pt x="3382" y="219"/>
                </a:lnTo>
                <a:lnTo>
                  <a:pt x="3388" y="219"/>
                </a:lnTo>
                <a:lnTo>
                  <a:pt x="3395" y="213"/>
                </a:lnTo>
                <a:lnTo>
                  <a:pt x="3388" y="213"/>
                </a:lnTo>
                <a:lnTo>
                  <a:pt x="3375" y="206"/>
                </a:lnTo>
                <a:lnTo>
                  <a:pt x="3356" y="206"/>
                </a:lnTo>
                <a:lnTo>
                  <a:pt x="3337" y="206"/>
                </a:lnTo>
                <a:lnTo>
                  <a:pt x="3324" y="206"/>
                </a:lnTo>
                <a:lnTo>
                  <a:pt x="3324" y="213"/>
                </a:lnTo>
                <a:lnTo>
                  <a:pt x="3337" y="213"/>
                </a:lnTo>
                <a:lnTo>
                  <a:pt x="5433" y="495"/>
                </a:lnTo>
                <a:lnTo>
                  <a:pt x="3285" y="219"/>
                </a:lnTo>
                <a:lnTo>
                  <a:pt x="3318" y="213"/>
                </a:lnTo>
                <a:lnTo>
                  <a:pt x="3324" y="213"/>
                </a:lnTo>
                <a:lnTo>
                  <a:pt x="3318" y="206"/>
                </a:lnTo>
                <a:lnTo>
                  <a:pt x="3305" y="206"/>
                </a:lnTo>
                <a:lnTo>
                  <a:pt x="3285" y="206"/>
                </a:lnTo>
                <a:lnTo>
                  <a:pt x="3273" y="206"/>
                </a:lnTo>
                <a:lnTo>
                  <a:pt x="3266" y="213"/>
                </a:lnTo>
                <a:lnTo>
                  <a:pt x="3273" y="219"/>
                </a:lnTo>
                <a:lnTo>
                  <a:pt x="3285" y="219"/>
                </a:lnTo>
                <a:lnTo>
                  <a:pt x="5433" y="495"/>
                </a:lnTo>
                <a:lnTo>
                  <a:pt x="2900" y="264"/>
                </a:lnTo>
                <a:lnTo>
                  <a:pt x="2906" y="251"/>
                </a:lnTo>
                <a:lnTo>
                  <a:pt x="2919" y="251"/>
                </a:lnTo>
                <a:lnTo>
                  <a:pt x="2925" y="264"/>
                </a:lnTo>
                <a:lnTo>
                  <a:pt x="2938" y="264"/>
                </a:lnTo>
                <a:lnTo>
                  <a:pt x="2945" y="264"/>
                </a:lnTo>
                <a:lnTo>
                  <a:pt x="2938" y="251"/>
                </a:lnTo>
                <a:lnTo>
                  <a:pt x="2925" y="245"/>
                </a:lnTo>
                <a:lnTo>
                  <a:pt x="2938" y="238"/>
                </a:lnTo>
                <a:lnTo>
                  <a:pt x="2951" y="238"/>
                </a:lnTo>
                <a:lnTo>
                  <a:pt x="2958" y="238"/>
                </a:lnTo>
                <a:lnTo>
                  <a:pt x="2951" y="232"/>
                </a:lnTo>
                <a:lnTo>
                  <a:pt x="2925" y="232"/>
                </a:lnTo>
                <a:lnTo>
                  <a:pt x="2906" y="245"/>
                </a:lnTo>
                <a:lnTo>
                  <a:pt x="2887" y="251"/>
                </a:lnTo>
                <a:lnTo>
                  <a:pt x="2880" y="264"/>
                </a:lnTo>
                <a:lnTo>
                  <a:pt x="2887" y="270"/>
                </a:lnTo>
                <a:lnTo>
                  <a:pt x="2893" y="270"/>
                </a:lnTo>
                <a:lnTo>
                  <a:pt x="2900" y="264"/>
                </a:lnTo>
                <a:lnTo>
                  <a:pt x="5433" y="495"/>
                </a:lnTo>
                <a:lnTo>
                  <a:pt x="1723" y="270"/>
                </a:lnTo>
                <a:lnTo>
                  <a:pt x="1723" y="264"/>
                </a:lnTo>
                <a:lnTo>
                  <a:pt x="1717" y="264"/>
                </a:lnTo>
                <a:lnTo>
                  <a:pt x="1710" y="264"/>
                </a:lnTo>
                <a:lnTo>
                  <a:pt x="1704" y="270"/>
                </a:lnTo>
                <a:lnTo>
                  <a:pt x="1717" y="277"/>
                </a:lnTo>
                <a:lnTo>
                  <a:pt x="1723" y="277"/>
                </a:lnTo>
                <a:lnTo>
                  <a:pt x="1723" y="270"/>
                </a:lnTo>
                <a:lnTo>
                  <a:pt x="5433" y="495"/>
                </a:lnTo>
                <a:lnTo>
                  <a:pt x="1762" y="341"/>
                </a:lnTo>
                <a:lnTo>
                  <a:pt x="1768" y="341"/>
                </a:lnTo>
                <a:lnTo>
                  <a:pt x="1775" y="348"/>
                </a:lnTo>
                <a:lnTo>
                  <a:pt x="1788" y="348"/>
                </a:lnTo>
                <a:lnTo>
                  <a:pt x="1800" y="341"/>
                </a:lnTo>
                <a:lnTo>
                  <a:pt x="1781" y="341"/>
                </a:lnTo>
                <a:lnTo>
                  <a:pt x="1775" y="335"/>
                </a:lnTo>
                <a:lnTo>
                  <a:pt x="1768" y="328"/>
                </a:lnTo>
                <a:lnTo>
                  <a:pt x="1781" y="315"/>
                </a:lnTo>
                <a:lnTo>
                  <a:pt x="1788" y="315"/>
                </a:lnTo>
                <a:lnTo>
                  <a:pt x="1800" y="315"/>
                </a:lnTo>
                <a:lnTo>
                  <a:pt x="1813" y="315"/>
                </a:lnTo>
                <a:lnTo>
                  <a:pt x="1820" y="328"/>
                </a:lnTo>
                <a:lnTo>
                  <a:pt x="1820" y="335"/>
                </a:lnTo>
                <a:lnTo>
                  <a:pt x="1826" y="328"/>
                </a:lnTo>
                <a:lnTo>
                  <a:pt x="1826" y="315"/>
                </a:lnTo>
                <a:lnTo>
                  <a:pt x="1820" y="309"/>
                </a:lnTo>
                <a:lnTo>
                  <a:pt x="1807" y="309"/>
                </a:lnTo>
                <a:lnTo>
                  <a:pt x="1800" y="303"/>
                </a:lnTo>
                <a:lnTo>
                  <a:pt x="1781" y="296"/>
                </a:lnTo>
                <a:lnTo>
                  <a:pt x="1775" y="296"/>
                </a:lnTo>
                <a:lnTo>
                  <a:pt x="1775" y="303"/>
                </a:lnTo>
                <a:lnTo>
                  <a:pt x="1755" y="315"/>
                </a:lnTo>
                <a:lnTo>
                  <a:pt x="1743" y="322"/>
                </a:lnTo>
                <a:lnTo>
                  <a:pt x="1730" y="328"/>
                </a:lnTo>
                <a:lnTo>
                  <a:pt x="1730" y="335"/>
                </a:lnTo>
                <a:lnTo>
                  <a:pt x="1749" y="335"/>
                </a:lnTo>
                <a:lnTo>
                  <a:pt x="1755" y="335"/>
                </a:lnTo>
                <a:lnTo>
                  <a:pt x="1762" y="341"/>
                </a:lnTo>
                <a:lnTo>
                  <a:pt x="5433" y="495"/>
                </a:lnTo>
                <a:lnTo>
                  <a:pt x="1839" y="303"/>
                </a:lnTo>
                <a:lnTo>
                  <a:pt x="1839" y="296"/>
                </a:lnTo>
                <a:lnTo>
                  <a:pt x="1833" y="309"/>
                </a:lnTo>
                <a:lnTo>
                  <a:pt x="1833" y="309"/>
                </a:lnTo>
                <a:lnTo>
                  <a:pt x="1839" y="309"/>
                </a:lnTo>
                <a:lnTo>
                  <a:pt x="1839" y="303"/>
                </a:lnTo>
                <a:lnTo>
                  <a:pt x="5433" y="495"/>
                </a:lnTo>
                <a:lnTo>
                  <a:pt x="1755" y="296"/>
                </a:lnTo>
                <a:lnTo>
                  <a:pt x="1762" y="296"/>
                </a:lnTo>
                <a:lnTo>
                  <a:pt x="1755" y="290"/>
                </a:lnTo>
                <a:lnTo>
                  <a:pt x="1743" y="277"/>
                </a:lnTo>
                <a:lnTo>
                  <a:pt x="1736" y="277"/>
                </a:lnTo>
                <a:lnTo>
                  <a:pt x="1736" y="283"/>
                </a:lnTo>
                <a:lnTo>
                  <a:pt x="1743" y="290"/>
                </a:lnTo>
                <a:lnTo>
                  <a:pt x="1755" y="296"/>
                </a:lnTo>
                <a:lnTo>
                  <a:pt x="5433" y="495"/>
                </a:lnTo>
                <a:lnTo>
                  <a:pt x="1717" y="309"/>
                </a:lnTo>
                <a:lnTo>
                  <a:pt x="1717" y="315"/>
                </a:lnTo>
                <a:lnTo>
                  <a:pt x="1723" y="322"/>
                </a:lnTo>
                <a:lnTo>
                  <a:pt x="1723" y="315"/>
                </a:lnTo>
                <a:lnTo>
                  <a:pt x="1723" y="309"/>
                </a:lnTo>
                <a:lnTo>
                  <a:pt x="1723" y="309"/>
                </a:lnTo>
                <a:lnTo>
                  <a:pt x="1717" y="309"/>
                </a:lnTo>
                <a:lnTo>
                  <a:pt x="5433" y="495"/>
                </a:lnTo>
                <a:lnTo>
                  <a:pt x="1833" y="431"/>
                </a:lnTo>
                <a:lnTo>
                  <a:pt x="1833" y="438"/>
                </a:lnTo>
                <a:lnTo>
                  <a:pt x="1839" y="444"/>
                </a:lnTo>
                <a:lnTo>
                  <a:pt x="1852" y="450"/>
                </a:lnTo>
                <a:lnTo>
                  <a:pt x="1858" y="444"/>
                </a:lnTo>
                <a:lnTo>
                  <a:pt x="1852" y="438"/>
                </a:lnTo>
                <a:lnTo>
                  <a:pt x="1839" y="431"/>
                </a:lnTo>
                <a:lnTo>
                  <a:pt x="1833" y="431"/>
                </a:lnTo>
                <a:lnTo>
                  <a:pt x="5433" y="495"/>
                </a:lnTo>
                <a:lnTo>
                  <a:pt x="1601" y="225"/>
                </a:lnTo>
                <a:lnTo>
                  <a:pt x="1608" y="238"/>
                </a:lnTo>
                <a:lnTo>
                  <a:pt x="1620" y="238"/>
                </a:lnTo>
                <a:lnTo>
                  <a:pt x="1608" y="219"/>
                </a:lnTo>
                <a:lnTo>
                  <a:pt x="1601" y="219"/>
                </a:lnTo>
                <a:lnTo>
                  <a:pt x="1601" y="225"/>
                </a:lnTo>
                <a:lnTo>
                  <a:pt x="5433" y="495"/>
                </a:lnTo>
                <a:lnTo>
                  <a:pt x="1698" y="373"/>
                </a:lnTo>
                <a:lnTo>
                  <a:pt x="1704" y="373"/>
                </a:lnTo>
                <a:lnTo>
                  <a:pt x="1710" y="354"/>
                </a:lnTo>
                <a:lnTo>
                  <a:pt x="1710" y="341"/>
                </a:lnTo>
                <a:lnTo>
                  <a:pt x="1710" y="335"/>
                </a:lnTo>
                <a:lnTo>
                  <a:pt x="1704" y="341"/>
                </a:lnTo>
                <a:lnTo>
                  <a:pt x="1685" y="367"/>
                </a:lnTo>
                <a:lnTo>
                  <a:pt x="1685" y="373"/>
                </a:lnTo>
                <a:lnTo>
                  <a:pt x="1698" y="373"/>
                </a:lnTo>
                <a:lnTo>
                  <a:pt x="5433" y="495"/>
                </a:lnTo>
                <a:lnTo>
                  <a:pt x="1672" y="264"/>
                </a:lnTo>
                <a:lnTo>
                  <a:pt x="1672" y="251"/>
                </a:lnTo>
                <a:lnTo>
                  <a:pt x="1665" y="245"/>
                </a:lnTo>
                <a:lnTo>
                  <a:pt x="1653" y="238"/>
                </a:lnTo>
                <a:lnTo>
                  <a:pt x="1646" y="238"/>
                </a:lnTo>
                <a:lnTo>
                  <a:pt x="1646" y="245"/>
                </a:lnTo>
                <a:lnTo>
                  <a:pt x="1659" y="264"/>
                </a:lnTo>
                <a:lnTo>
                  <a:pt x="1665" y="264"/>
                </a:lnTo>
                <a:lnTo>
                  <a:pt x="1672" y="264"/>
                </a:lnTo>
                <a:lnTo>
                  <a:pt x="5433" y="495"/>
                </a:lnTo>
                <a:lnTo>
                  <a:pt x="3009" y="213"/>
                </a:lnTo>
                <a:lnTo>
                  <a:pt x="3022" y="213"/>
                </a:lnTo>
                <a:lnTo>
                  <a:pt x="3022" y="206"/>
                </a:lnTo>
                <a:lnTo>
                  <a:pt x="3048" y="200"/>
                </a:lnTo>
                <a:lnTo>
                  <a:pt x="3048" y="193"/>
                </a:lnTo>
                <a:lnTo>
                  <a:pt x="3041" y="193"/>
                </a:lnTo>
                <a:lnTo>
                  <a:pt x="3015" y="193"/>
                </a:lnTo>
                <a:lnTo>
                  <a:pt x="3009" y="193"/>
                </a:lnTo>
                <a:lnTo>
                  <a:pt x="3009" y="200"/>
                </a:lnTo>
                <a:lnTo>
                  <a:pt x="3003" y="213"/>
                </a:lnTo>
                <a:lnTo>
                  <a:pt x="3009" y="213"/>
                </a:lnTo>
                <a:lnTo>
                  <a:pt x="5433" y="495"/>
                </a:lnTo>
                <a:lnTo>
                  <a:pt x="2855" y="283"/>
                </a:lnTo>
                <a:lnTo>
                  <a:pt x="2835" y="290"/>
                </a:lnTo>
                <a:lnTo>
                  <a:pt x="2835" y="296"/>
                </a:lnTo>
                <a:lnTo>
                  <a:pt x="2848" y="290"/>
                </a:lnTo>
                <a:lnTo>
                  <a:pt x="2868" y="283"/>
                </a:lnTo>
                <a:lnTo>
                  <a:pt x="2874" y="277"/>
                </a:lnTo>
                <a:lnTo>
                  <a:pt x="2868" y="270"/>
                </a:lnTo>
                <a:lnTo>
                  <a:pt x="2855" y="283"/>
                </a:lnTo>
                <a:lnTo>
                  <a:pt x="5433" y="495"/>
                </a:lnTo>
                <a:lnTo>
                  <a:pt x="1820" y="348"/>
                </a:lnTo>
                <a:lnTo>
                  <a:pt x="1813" y="341"/>
                </a:lnTo>
                <a:lnTo>
                  <a:pt x="1807" y="341"/>
                </a:lnTo>
                <a:lnTo>
                  <a:pt x="1813" y="354"/>
                </a:lnTo>
                <a:lnTo>
                  <a:pt x="1826" y="367"/>
                </a:lnTo>
                <a:lnTo>
                  <a:pt x="1826" y="354"/>
                </a:lnTo>
                <a:lnTo>
                  <a:pt x="1833" y="367"/>
                </a:lnTo>
                <a:lnTo>
                  <a:pt x="1845" y="373"/>
                </a:lnTo>
                <a:lnTo>
                  <a:pt x="1858" y="373"/>
                </a:lnTo>
                <a:lnTo>
                  <a:pt x="1865" y="380"/>
                </a:lnTo>
                <a:lnTo>
                  <a:pt x="1865" y="373"/>
                </a:lnTo>
                <a:lnTo>
                  <a:pt x="1858" y="367"/>
                </a:lnTo>
                <a:lnTo>
                  <a:pt x="1845" y="354"/>
                </a:lnTo>
                <a:lnTo>
                  <a:pt x="1826" y="354"/>
                </a:lnTo>
                <a:lnTo>
                  <a:pt x="1820" y="348"/>
                </a:lnTo>
                <a:lnTo>
                  <a:pt x="5433" y="495"/>
                </a:lnTo>
                <a:lnTo>
                  <a:pt x="2829" y="335"/>
                </a:lnTo>
                <a:lnTo>
                  <a:pt x="2848" y="335"/>
                </a:lnTo>
                <a:lnTo>
                  <a:pt x="2861" y="335"/>
                </a:lnTo>
                <a:lnTo>
                  <a:pt x="2880" y="341"/>
                </a:lnTo>
                <a:lnTo>
                  <a:pt x="2880" y="341"/>
                </a:lnTo>
                <a:lnTo>
                  <a:pt x="2868" y="328"/>
                </a:lnTo>
                <a:lnTo>
                  <a:pt x="2855" y="322"/>
                </a:lnTo>
                <a:lnTo>
                  <a:pt x="2835" y="328"/>
                </a:lnTo>
                <a:lnTo>
                  <a:pt x="2816" y="328"/>
                </a:lnTo>
                <a:lnTo>
                  <a:pt x="2829" y="335"/>
                </a:lnTo>
                <a:lnTo>
                  <a:pt x="5433" y="495"/>
                </a:lnTo>
                <a:lnTo>
                  <a:pt x="3009" y="232"/>
                </a:lnTo>
                <a:lnTo>
                  <a:pt x="3067" y="225"/>
                </a:lnTo>
                <a:lnTo>
                  <a:pt x="3093" y="225"/>
                </a:lnTo>
                <a:lnTo>
                  <a:pt x="3093" y="219"/>
                </a:lnTo>
                <a:lnTo>
                  <a:pt x="3060" y="219"/>
                </a:lnTo>
                <a:lnTo>
                  <a:pt x="3041" y="219"/>
                </a:lnTo>
                <a:lnTo>
                  <a:pt x="3003" y="225"/>
                </a:lnTo>
                <a:lnTo>
                  <a:pt x="2977" y="232"/>
                </a:lnTo>
                <a:lnTo>
                  <a:pt x="2970" y="232"/>
                </a:lnTo>
                <a:lnTo>
                  <a:pt x="3009" y="232"/>
                </a:lnTo>
                <a:lnTo>
                  <a:pt x="5433" y="495"/>
                </a:lnTo>
                <a:lnTo>
                  <a:pt x="2848" y="270"/>
                </a:lnTo>
                <a:lnTo>
                  <a:pt x="2868" y="264"/>
                </a:lnTo>
                <a:lnTo>
                  <a:pt x="2868" y="251"/>
                </a:lnTo>
                <a:lnTo>
                  <a:pt x="2861" y="251"/>
                </a:lnTo>
                <a:lnTo>
                  <a:pt x="2848" y="251"/>
                </a:lnTo>
                <a:lnTo>
                  <a:pt x="2835" y="251"/>
                </a:lnTo>
                <a:lnTo>
                  <a:pt x="2835" y="270"/>
                </a:lnTo>
                <a:lnTo>
                  <a:pt x="2842" y="270"/>
                </a:lnTo>
                <a:lnTo>
                  <a:pt x="2848" y="270"/>
                </a:lnTo>
                <a:lnTo>
                  <a:pt x="5433" y="495"/>
                </a:lnTo>
                <a:lnTo>
                  <a:pt x="1878" y="373"/>
                </a:lnTo>
                <a:lnTo>
                  <a:pt x="1903" y="386"/>
                </a:lnTo>
                <a:lnTo>
                  <a:pt x="1929" y="393"/>
                </a:lnTo>
                <a:lnTo>
                  <a:pt x="1980" y="393"/>
                </a:lnTo>
                <a:lnTo>
                  <a:pt x="1993" y="393"/>
                </a:lnTo>
                <a:lnTo>
                  <a:pt x="2019" y="393"/>
                </a:lnTo>
                <a:lnTo>
                  <a:pt x="2070" y="399"/>
                </a:lnTo>
                <a:lnTo>
                  <a:pt x="2128" y="399"/>
                </a:lnTo>
                <a:lnTo>
                  <a:pt x="2212" y="393"/>
                </a:lnTo>
                <a:lnTo>
                  <a:pt x="2244" y="386"/>
                </a:lnTo>
                <a:lnTo>
                  <a:pt x="2263" y="380"/>
                </a:lnTo>
                <a:lnTo>
                  <a:pt x="2225" y="380"/>
                </a:lnTo>
                <a:lnTo>
                  <a:pt x="2186" y="386"/>
                </a:lnTo>
                <a:lnTo>
                  <a:pt x="2148" y="386"/>
                </a:lnTo>
                <a:lnTo>
                  <a:pt x="2141" y="386"/>
                </a:lnTo>
                <a:lnTo>
                  <a:pt x="2135" y="386"/>
                </a:lnTo>
                <a:lnTo>
                  <a:pt x="2109" y="386"/>
                </a:lnTo>
                <a:lnTo>
                  <a:pt x="2051" y="386"/>
                </a:lnTo>
                <a:lnTo>
                  <a:pt x="2025" y="380"/>
                </a:lnTo>
                <a:lnTo>
                  <a:pt x="2006" y="373"/>
                </a:lnTo>
                <a:lnTo>
                  <a:pt x="1974" y="348"/>
                </a:lnTo>
                <a:lnTo>
                  <a:pt x="1968" y="341"/>
                </a:lnTo>
                <a:lnTo>
                  <a:pt x="1961" y="341"/>
                </a:lnTo>
                <a:lnTo>
                  <a:pt x="1968" y="354"/>
                </a:lnTo>
                <a:lnTo>
                  <a:pt x="1974" y="367"/>
                </a:lnTo>
                <a:lnTo>
                  <a:pt x="1980" y="367"/>
                </a:lnTo>
                <a:lnTo>
                  <a:pt x="1980" y="373"/>
                </a:lnTo>
                <a:lnTo>
                  <a:pt x="1980" y="380"/>
                </a:lnTo>
                <a:lnTo>
                  <a:pt x="1961" y="380"/>
                </a:lnTo>
                <a:lnTo>
                  <a:pt x="1955" y="380"/>
                </a:lnTo>
                <a:lnTo>
                  <a:pt x="1935" y="380"/>
                </a:lnTo>
                <a:lnTo>
                  <a:pt x="1923" y="380"/>
                </a:lnTo>
                <a:lnTo>
                  <a:pt x="1910" y="380"/>
                </a:lnTo>
                <a:lnTo>
                  <a:pt x="1884" y="367"/>
                </a:lnTo>
                <a:lnTo>
                  <a:pt x="1878" y="373"/>
                </a:lnTo>
                <a:lnTo>
                  <a:pt x="5433" y="495"/>
                </a:lnTo>
                <a:lnTo>
                  <a:pt x="1871" y="341"/>
                </a:lnTo>
                <a:lnTo>
                  <a:pt x="1890" y="354"/>
                </a:lnTo>
                <a:lnTo>
                  <a:pt x="1903" y="354"/>
                </a:lnTo>
                <a:lnTo>
                  <a:pt x="1903" y="348"/>
                </a:lnTo>
                <a:lnTo>
                  <a:pt x="1884" y="341"/>
                </a:lnTo>
                <a:lnTo>
                  <a:pt x="1878" y="335"/>
                </a:lnTo>
                <a:lnTo>
                  <a:pt x="1871" y="328"/>
                </a:lnTo>
                <a:lnTo>
                  <a:pt x="1865" y="328"/>
                </a:lnTo>
                <a:lnTo>
                  <a:pt x="1865" y="335"/>
                </a:lnTo>
                <a:lnTo>
                  <a:pt x="1871" y="341"/>
                </a:lnTo>
                <a:lnTo>
                  <a:pt x="5433" y="495"/>
                </a:lnTo>
                <a:lnTo>
                  <a:pt x="2784" y="277"/>
                </a:lnTo>
                <a:lnTo>
                  <a:pt x="2784" y="270"/>
                </a:lnTo>
                <a:lnTo>
                  <a:pt x="2778" y="270"/>
                </a:lnTo>
                <a:lnTo>
                  <a:pt x="2765" y="283"/>
                </a:lnTo>
                <a:lnTo>
                  <a:pt x="2771" y="283"/>
                </a:lnTo>
                <a:lnTo>
                  <a:pt x="2784" y="277"/>
                </a:lnTo>
                <a:lnTo>
                  <a:pt x="5433" y="495"/>
                </a:lnTo>
                <a:lnTo>
                  <a:pt x="2816" y="270"/>
                </a:lnTo>
                <a:lnTo>
                  <a:pt x="2816" y="264"/>
                </a:lnTo>
                <a:lnTo>
                  <a:pt x="2797" y="270"/>
                </a:lnTo>
                <a:lnTo>
                  <a:pt x="2803" y="277"/>
                </a:lnTo>
                <a:lnTo>
                  <a:pt x="2816" y="270"/>
                </a:lnTo>
                <a:lnTo>
                  <a:pt x="5433" y="495"/>
                </a:lnTo>
                <a:lnTo>
                  <a:pt x="2289" y="168"/>
                </a:lnTo>
                <a:lnTo>
                  <a:pt x="2328" y="168"/>
                </a:lnTo>
                <a:lnTo>
                  <a:pt x="2366" y="180"/>
                </a:lnTo>
                <a:lnTo>
                  <a:pt x="2405" y="187"/>
                </a:lnTo>
                <a:lnTo>
                  <a:pt x="2437" y="200"/>
                </a:lnTo>
                <a:lnTo>
                  <a:pt x="2450" y="206"/>
                </a:lnTo>
                <a:lnTo>
                  <a:pt x="2469" y="206"/>
                </a:lnTo>
                <a:lnTo>
                  <a:pt x="2482" y="219"/>
                </a:lnTo>
                <a:lnTo>
                  <a:pt x="2501" y="219"/>
                </a:lnTo>
                <a:lnTo>
                  <a:pt x="2527" y="225"/>
                </a:lnTo>
                <a:lnTo>
                  <a:pt x="2553" y="238"/>
                </a:lnTo>
                <a:lnTo>
                  <a:pt x="2565" y="245"/>
                </a:lnTo>
                <a:lnTo>
                  <a:pt x="2585" y="264"/>
                </a:lnTo>
                <a:lnTo>
                  <a:pt x="2610" y="270"/>
                </a:lnTo>
                <a:lnTo>
                  <a:pt x="2675" y="283"/>
                </a:lnTo>
                <a:lnTo>
                  <a:pt x="2681" y="290"/>
                </a:lnTo>
                <a:lnTo>
                  <a:pt x="2675" y="296"/>
                </a:lnTo>
                <a:lnTo>
                  <a:pt x="2630" y="303"/>
                </a:lnTo>
                <a:lnTo>
                  <a:pt x="2668" y="303"/>
                </a:lnTo>
                <a:lnTo>
                  <a:pt x="2694" y="303"/>
                </a:lnTo>
                <a:lnTo>
                  <a:pt x="2713" y="303"/>
                </a:lnTo>
                <a:lnTo>
                  <a:pt x="2733" y="303"/>
                </a:lnTo>
                <a:lnTo>
                  <a:pt x="2739" y="309"/>
                </a:lnTo>
                <a:lnTo>
                  <a:pt x="2778" y="315"/>
                </a:lnTo>
                <a:lnTo>
                  <a:pt x="2797" y="315"/>
                </a:lnTo>
                <a:lnTo>
                  <a:pt x="2810" y="309"/>
                </a:lnTo>
                <a:lnTo>
                  <a:pt x="2803" y="309"/>
                </a:lnTo>
                <a:lnTo>
                  <a:pt x="2784" y="309"/>
                </a:lnTo>
                <a:lnTo>
                  <a:pt x="2758" y="296"/>
                </a:lnTo>
                <a:lnTo>
                  <a:pt x="2745" y="290"/>
                </a:lnTo>
                <a:lnTo>
                  <a:pt x="2739" y="290"/>
                </a:lnTo>
                <a:lnTo>
                  <a:pt x="2707" y="290"/>
                </a:lnTo>
                <a:lnTo>
                  <a:pt x="2688" y="277"/>
                </a:lnTo>
                <a:lnTo>
                  <a:pt x="2655" y="270"/>
                </a:lnTo>
                <a:lnTo>
                  <a:pt x="2623" y="251"/>
                </a:lnTo>
                <a:lnTo>
                  <a:pt x="2578" y="238"/>
                </a:lnTo>
                <a:lnTo>
                  <a:pt x="2520" y="213"/>
                </a:lnTo>
                <a:lnTo>
                  <a:pt x="2437" y="187"/>
                </a:lnTo>
                <a:lnTo>
                  <a:pt x="2321" y="161"/>
                </a:lnTo>
                <a:lnTo>
                  <a:pt x="2270" y="155"/>
                </a:lnTo>
                <a:lnTo>
                  <a:pt x="2250" y="155"/>
                </a:lnTo>
                <a:lnTo>
                  <a:pt x="2250" y="161"/>
                </a:lnTo>
                <a:lnTo>
                  <a:pt x="2263" y="161"/>
                </a:lnTo>
                <a:lnTo>
                  <a:pt x="2289" y="168"/>
                </a:lnTo>
                <a:lnTo>
                  <a:pt x="5433" y="495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algn="tl" rotWithShape="0">
              <a:schemeClr val="bg1">
                <a:alpha val="6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grpSp>
        <p:nvGrpSpPr>
          <p:cNvPr id="7" name="グループ化 6"/>
          <p:cNvGrpSpPr/>
          <p:nvPr/>
        </p:nvGrpSpPr>
        <p:grpSpPr>
          <a:xfrm>
            <a:off x="-4614" y="0"/>
            <a:ext cx="12196615" cy="6858000"/>
            <a:chOff x="-3461" y="0"/>
            <a:chExt cx="9147461" cy="6858000"/>
          </a:xfrm>
        </p:grpSpPr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2" name="フリーフォーム 11"/>
          <p:cNvSpPr>
            <a:spLocks/>
          </p:cNvSpPr>
          <p:nvPr/>
        </p:nvSpPr>
        <p:spPr bwMode="auto">
          <a:xfrm>
            <a:off x="0" y="0"/>
            <a:ext cx="12192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14" name="正方形/長方形 13"/>
          <p:cNvSpPr/>
          <p:nvPr/>
        </p:nvSpPr>
        <p:spPr bwMode="auto">
          <a:xfrm flipV="1">
            <a:off x="0" y="-24"/>
            <a:ext cx="12192000" cy="5143464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7000">
                <a:srgbClr val="FFFFFF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5286388"/>
            <a:ext cx="10363200" cy="808050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3286125"/>
            <a:ext cx="10363200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2">
                    <a:tint val="90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2">
                    <a:tint val="9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2">
                    <a:tint val="9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2">
                    <a:tint val="90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EFFED0E-19A6-4E7F-B0C2-CA6310B87445}" type="datetimeFigureOut">
              <a:rPr kumimoji="1" lang="ja-JP" altLang="en-US" smtClean="0"/>
              <a:t>2015/1/29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11010936" cy="798496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1571613"/>
            <a:ext cx="6815667" cy="45545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3" y="1571613"/>
            <a:ext cx="4011084" cy="4554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12192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grpSp>
        <p:nvGrpSpPr>
          <p:cNvPr id="8" name="グループ化 7"/>
          <p:cNvGrpSpPr/>
          <p:nvPr/>
        </p:nvGrpSpPr>
        <p:grpSpPr>
          <a:xfrm>
            <a:off x="-4614" y="0"/>
            <a:ext cx="12196615" cy="6858000"/>
            <a:chOff x="-3461" y="0"/>
            <a:chExt cx="9147461" cy="6858000"/>
          </a:xfrm>
        </p:grpSpPr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pic>
        <p:nvPicPr>
          <p:cNvPr id="14" name="図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43249"/>
            <a:ext cx="12192000" cy="143012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正方形/長方形 14"/>
          <p:cNvSpPr/>
          <p:nvPr/>
        </p:nvSpPr>
        <p:spPr bwMode="auto">
          <a:xfrm>
            <a:off x="0" y="3857628"/>
            <a:ext cx="12192000" cy="3000372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5000">
                <a:schemeClr val="bg1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gradFill>
                  <a:gsLst>
                    <a:gs pos="20000">
                      <a:schemeClr val="accent4"/>
                    </a:gs>
                    <a:gs pos="100000">
                      <a:schemeClr val="bg2"/>
                    </a:gs>
                  </a:gsLst>
                  <a:lin ang="5400000" scaled="1"/>
                </a:gradFill>
                <a:effectLst/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solidFill>
            <a:schemeClr val="bg1"/>
          </a:solidFill>
          <a:ln w="76200" cap="sq">
            <a:solidFill>
              <a:srgbClr val="FFFFFF"/>
            </a:solidFill>
            <a:miter lim="800000"/>
          </a:ln>
          <a:effectLst>
            <a:outerShdw blurRad="76200" dist="76200" dir="27000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フリーフォーム 14"/>
          <p:cNvSpPr>
            <a:spLocks/>
          </p:cNvSpPr>
          <p:nvPr/>
        </p:nvSpPr>
        <p:spPr bwMode="auto">
          <a:xfrm>
            <a:off x="3" y="714357"/>
            <a:ext cx="12191999" cy="1133459"/>
          </a:xfrm>
          <a:custGeom>
            <a:avLst/>
            <a:gdLst/>
            <a:ahLst/>
            <a:cxnLst>
              <a:cxn ang="0">
                <a:pos x="5407" y="367"/>
              </a:cxn>
              <a:cxn ang="0">
                <a:pos x="3948" y="348"/>
              </a:cxn>
              <a:cxn ang="0">
                <a:pos x="4719" y="566"/>
              </a:cxn>
              <a:cxn ang="0">
                <a:pos x="5452" y="560"/>
              </a:cxn>
              <a:cxn ang="0">
                <a:pos x="3864" y="341"/>
              </a:cxn>
              <a:cxn ang="0">
                <a:pos x="3735" y="335"/>
              </a:cxn>
              <a:cxn ang="0">
                <a:pos x="5220" y="296"/>
              </a:cxn>
              <a:cxn ang="0">
                <a:pos x="4873" y="142"/>
              </a:cxn>
              <a:cxn ang="0">
                <a:pos x="3465" y="405"/>
              </a:cxn>
              <a:cxn ang="0">
                <a:pos x="4494" y="566"/>
              </a:cxn>
              <a:cxn ang="0">
                <a:pos x="4481" y="354"/>
              </a:cxn>
              <a:cxn ang="0">
                <a:pos x="3176" y="476"/>
              </a:cxn>
              <a:cxn ang="0">
                <a:pos x="3408" y="457"/>
              </a:cxn>
              <a:cxn ang="0">
                <a:pos x="4526" y="618"/>
              </a:cxn>
              <a:cxn ang="0">
                <a:pos x="4070" y="560"/>
              </a:cxn>
              <a:cxn ang="0">
                <a:pos x="2469" y="592"/>
              </a:cxn>
              <a:cxn ang="0">
                <a:pos x="2880" y="521"/>
              </a:cxn>
              <a:cxn ang="0">
                <a:pos x="1453" y="618"/>
              </a:cxn>
              <a:cxn ang="0">
                <a:pos x="2610" y="585"/>
              </a:cxn>
              <a:cxn ang="0">
                <a:pos x="4738" y="457"/>
              </a:cxn>
              <a:cxn ang="0">
                <a:pos x="5085" y="508"/>
              </a:cxn>
              <a:cxn ang="0">
                <a:pos x="4500" y="431"/>
              </a:cxn>
              <a:cxn ang="0">
                <a:pos x="3093" y="560"/>
              </a:cxn>
              <a:cxn ang="0">
                <a:pos x="3607" y="592"/>
              </a:cxn>
              <a:cxn ang="0">
                <a:pos x="4880" y="547"/>
              </a:cxn>
              <a:cxn ang="0">
                <a:pos x="2983" y="502"/>
              </a:cxn>
              <a:cxn ang="0">
                <a:pos x="4635" y="444"/>
              </a:cxn>
              <a:cxn ang="0">
                <a:pos x="5433" y="495"/>
              </a:cxn>
              <a:cxn ang="0">
                <a:pos x="1511" y="65"/>
              </a:cxn>
              <a:cxn ang="0">
                <a:pos x="515" y="521"/>
              </a:cxn>
              <a:cxn ang="0">
                <a:pos x="875" y="328"/>
              </a:cxn>
              <a:cxn ang="0">
                <a:pos x="566" y="193"/>
              </a:cxn>
              <a:cxn ang="0">
                <a:pos x="225" y="380"/>
              </a:cxn>
              <a:cxn ang="0">
                <a:pos x="65" y="219"/>
              </a:cxn>
              <a:cxn ang="0">
                <a:pos x="296" y="521"/>
              </a:cxn>
              <a:cxn ang="0">
                <a:pos x="110" y="515"/>
              </a:cxn>
              <a:cxn ang="0">
                <a:pos x="515" y="598"/>
              </a:cxn>
              <a:cxn ang="0">
                <a:pos x="187" y="380"/>
              </a:cxn>
              <a:cxn ang="0">
                <a:pos x="1428" y="168"/>
              </a:cxn>
              <a:cxn ang="0">
                <a:pos x="5433" y="495"/>
              </a:cxn>
              <a:cxn ang="0">
                <a:pos x="1852" y="489"/>
              </a:cxn>
              <a:cxn ang="0">
                <a:pos x="1543" y="412"/>
              </a:cxn>
              <a:cxn ang="0">
                <a:pos x="933" y="335"/>
              </a:cxn>
              <a:cxn ang="0">
                <a:pos x="547" y="309"/>
              </a:cxn>
              <a:cxn ang="0">
                <a:pos x="495" y="438"/>
              </a:cxn>
              <a:cxn ang="0">
                <a:pos x="1119" y="579"/>
              </a:cxn>
              <a:cxn ang="0">
                <a:pos x="1781" y="592"/>
              </a:cxn>
              <a:cxn ang="0">
                <a:pos x="798" y="470"/>
              </a:cxn>
              <a:cxn ang="0">
                <a:pos x="1350" y="598"/>
              </a:cxn>
              <a:cxn ang="0">
                <a:pos x="296" y="39"/>
              </a:cxn>
              <a:cxn ang="0">
                <a:pos x="2347" y="335"/>
              </a:cxn>
              <a:cxn ang="0">
                <a:pos x="2520" y="399"/>
              </a:cxn>
              <a:cxn ang="0">
                <a:pos x="2019" y="450"/>
              </a:cxn>
              <a:cxn ang="0">
                <a:pos x="2733" y="431"/>
              </a:cxn>
              <a:cxn ang="0">
                <a:pos x="2373" y="425"/>
              </a:cxn>
              <a:cxn ang="0">
                <a:pos x="3292" y="341"/>
              </a:cxn>
              <a:cxn ang="0">
                <a:pos x="3459" y="328"/>
              </a:cxn>
              <a:cxn ang="0">
                <a:pos x="5433" y="495"/>
              </a:cxn>
              <a:cxn ang="0">
                <a:pos x="1755" y="335"/>
              </a:cxn>
              <a:cxn ang="0">
                <a:pos x="1646" y="238"/>
              </a:cxn>
              <a:cxn ang="0">
                <a:pos x="3093" y="219"/>
              </a:cxn>
              <a:cxn ang="0">
                <a:pos x="1903" y="348"/>
              </a:cxn>
              <a:cxn ang="0">
                <a:pos x="2520" y="213"/>
              </a:cxn>
            </a:cxnLst>
            <a:rect l="0" t="0" r="0" b="0"/>
            <a:pathLst>
              <a:path w="5754" h="618">
                <a:moveTo>
                  <a:pt x="5433" y="495"/>
                </a:moveTo>
                <a:lnTo>
                  <a:pt x="5433" y="489"/>
                </a:lnTo>
                <a:lnTo>
                  <a:pt x="5426" y="489"/>
                </a:lnTo>
                <a:lnTo>
                  <a:pt x="5420" y="495"/>
                </a:lnTo>
                <a:lnTo>
                  <a:pt x="5426" y="495"/>
                </a:lnTo>
                <a:lnTo>
                  <a:pt x="5433" y="495"/>
                </a:lnTo>
                <a:lnTo>
                  <a:pt x="5510" y="470"/>
                </a:lnTo>
                <a:lnTo>
                  <a:pt x="5510" y="457"/>
                </a:lnTo>
                <a:lnTo>
                  <a:pt x="5484" y="457"/>
                </a:lnTo>
                <a:lnTo>
                  <a:pt x="5484" y="470"/>
                </a:lnTo>
                <a:lnTo>
                  <a:pt x="5490" y="476"/>
                </a:lnTo>
                <a:lnTo>
                  <a:pt x="5510" y="470"/>
                </a:lnTo>
                <a:lnTo>
                  <a:pt x="5433" y="495"/>
                </a:lnTo>
                <a:lnTo>
                  <a:pt x="5542" y="470"/>
                </a:lnTo>
                <a:lnTo>
                  <a:pt x="5535" y="470"/>
                </a:lnTo>
                <a:lnTo>
                  <a:pt x="5529" y="476"/>
                </a:lnTo>
                <a:lnTo>
                  <a:pt x="5529" y="483"/>
                </a:lnTo>
                <a:lnTo>
                  <a:pt x="5542" y="470"/>
                </a:lnTo>
                <a:lnTo>
                  <a:pt x="5433" y="495"/>
                </a:lnTo>
                <a:lnTo>
                  <a:pt x="5523" y="270"/>
                </a:lnTo>
                <a:lnTo>
                  <a:pt x="5523" y="277"/>
                </a:lnTo>
                <a:lnTo>
                  <a:pt x="5529" y="283"/>
                </a:lnTo>
                <a:lnTo>
                  <a:pt x="5542" y="283"/>
                </a:lnTo>
                <a:lnTo>
                  <a:pt x="5535" y="270"/>
                </a:lnTo>
                <a:lnTo>
                  <a:pt x="5523" y="270"/>
                </a:lnTo>
                <a:lnTo>
                  <a:pt x="5433" y="495"/>
                </a:lnTo>
                <a:lnTo>
                  <a:pt x="5670" y="348"/>
                </a:lnTo>
                <a:lnTo>
                  <a:pt x="5645" y="354"/>
                </a:lnTo>
                <a:lnTo>
                  <a:pt x="5625" y="354"/>
                </a:lnTo>
                <a:lnTo>
                  <a:pt x="5600" y="373"/>
                </a:lnTo>
                <a:lnTo>
                  <a:pt x="5593" y="373"/>
                </a:lnTo>
                <a:lnTo>
                  <a:pt x="5587" y="367"/>
                </a:lnTo>
                <a:lnTo>
                  <a:pt x="5587" y="354"/>
                </a:lnTo>
                <a:lnTo>
                  <a:pt x="5593" y="354"/>
                </a:lnTo>
                <a:lnTo>
                  <a:pt x="5600" y="354"/>
                </a:lnTo>
                <a:lnTo>
                  <a:pt x="5580" y="348"/>
                </a:lnTo>
                <a:lnTo>
                  <a:pt x="5568" y="341"/>
                </a:lnTo>
                <a:lnTo>
                  <a:pt x="5754" y="264"/>
                </a:lnTo>
                <a:lnTo>
                  <a:pt x="5555" y="335"/>
                </a:lnTo>
                <a:lnTo>
                  <a:pt x="5535" y="315"/>
                </a:lnTo>
                <a:lnTo>
                  <a:pt x="5510" y="309"/>
                </a:lnTo>
                <a:lnTo>
                  <a:pt x="5478" y="309"/>
                </a:lnTo>
                <a:lnTo>
                  <a:pt x="5465" y="309"/>
                </a:lnTo>
                <a:lnTo>
                  <a:pt x="5433" y="303"/>
                </a:lnTo>
                <a:lnTo>
                  <a:pt x="5426" y="303"/>
                </a:lnTo>
                <a:lnTo>
                  <a:pt x="5426" y="309"/>
                </a:lnTo>
                <a:lnTo>
                  <a:pt x="5439" y="309"/>
                </a:lnTo>
                <a:lnTo>
                  <a:pt x="5484" y="315"/>
                </a:lnTo>
                <a:lnTo>
                  <a:pt x="5529" y="328"/>
                </a:lnTo>
                <a:lnTo>
                  <a:pt x="5535" y="335"/>
                </a:lnTo>
                <a:lnTo>
                  <a:pt x="5535" y="341"/>
                </a:lnTo>
                <a:lnTo>
                  <a:pt x="5529" y="348"/>
                </a:lnTo>
                <a:lnTo>
                  <a:pt x="5523" y="348"/>
                </a:lnTo>
                <a:lnTo>
                  <a:pt x="5510" y="348"/>
                </a:lnTo>
                <a:lnTo>
                  <a:pt x="5484" y="348"/>
                </a:lnTo>
                <a:lnTo>
                  <a:pt x="5445" y="354"/>
                </a:lnTo>
                <a:lnTo>
                  <a:pt x="5407" y="367"/>
                </a:lnTo>
                <a:lnTo>
                  <a:pt x="5368" y="380"/>
                </a:lnTo>
                <a:lnTo>
                  <a:pt x="5317" y="405"/>
                </a:lnTo>
                <a:lnTo>
                  <a:pt x="5310" y="412"/>
                </a:lnTo>
                <a:lnTo>
                  <a:pt x="5310" y="418"/>
                </a:lnTo>
                <a:lnTo>
                  <a:pt x="5317" y="418"/>
                </a:lnTo>
                <a:lnTo>
                  <a:pt x="5310" y="425"/>
                </a:lnTo>
                <a:lnTo>
                  <a:pt x="5291" y="431"/>
                </a:lnTo>
                <a:lnTo>
                  <a:pt x="5291" y="438"/>
                </a:lnTo>
                <a:lnTo>
                  <a:pt x="5304" y="438"/>
                </a:lnTo>
                <a:lnTo>
                  <a:pt x="5323" y="431"/>
                </a:lnTo>
                <a:lnTo>
                  <a:pt x="5349" y="418"/>
                </a:lnTo>
                <a:lnTo>
                  <a:pt x="5375" y="405"/>
                </a:lnTo>
                <a:lnTo>
                  <a:pt x="5439" y="386"/>
                </a:lnTo>
                <a:lnTo>
                  <a:pt x="5471" y="380"/>
                </a:lnTo>
                <a:lnTo>
                  <a:pt x="5490" y="380"/>
                </a:lnTo>
                <a:lnTo>
                  <a:pt x="5529" y="386"/>
                </a:lnTo>
                <a:lnTo>
                  <a:pt x="5587" y="399"/>
                </a:lnTo>
                <a:lnTo>
                  <a:pt x="5638" y="412"/>
                </a:lnTo>
                <a:lnTo>
                  <a:pt x="5664" y="425"/>
                </a:lnTo>
                <a:lnTo>
                  <a:pt x="5658" y="412"/>
                </a:lnTo>
                <a:lnTo>
                  <a:pt x="5645" y="405"/>
                </a:lnTo>
                <a:lnTo>
                  <a:pt x="5664" y="393"/>
                </a:lnTo>
                <a:lnTo>
                  <a:pt x="5664" y="386"/>
                </a:lnTo>
                <a:lnTo>
                  <a:pt x="5658" y="386"/>
                </a:lnTo>
                <a:lnTo>
                  <a:pt x="5651" y="380"/>
                </a:lnTo>
                <a:lnTo>
                  <a:pt x="5670" y="380"/>
                </a:lnTo>
                <a:lnTo>
                  <a:pt x="5664" y="373"/>
                </a:lnTo>
                <a:lnTo>
                  <a:pt x="5670" y="367"/>
                </a:lnTo>
                <a:lnTo>
                  <a:pt x="5703" y="341"/>
                </a:lnTo>
                <a:lnTo>
                  <a:pt x="5754" y="328"/>
                </a:lnTo>
                <a:lnTo>
                  <a:pt x="5754" y="315"/>
                </a:lnTo>
                <a:lnTo>
                  <a:pt x="5715" y="328"/>
                </a:lnTo>
                <a:lnTo>
                  <a:pt x="5670" y="348"/>
                </a:lnTo>
                <a:lnTo>
                  <a:pt x="5433" y="495"/>
                </a:lnTo>
                <a:lnTo>
                  <a:pt x="5465" y="367"/>
                </a:lnTo>
                <a:lnTo>
                  <a:pt x="5445" y="380"/>
                </a:lnTo>
                <a:lnTo>
                  <a:pt x="5439" y="380"/>
                </a:lnTo>
                <a:lnTo>
                  <a:pt x="5439" y="373"/>
                </a:lnTo>
                <a:lnTo>
                  <a:pt x="5445" y="354"/>
                </a:lnTo>
                <a:lnTo>
                  <a:pt x="5458" y="354"/>
                </a:lnTo>
                <a:lnTo>
                  <a:pt x="5471" y="354"/>
                </a:lnTo>
                <a:lnTo>
                  <a:pt x="5465" y="367"/>
                </a:lnTo>
                <a:lnTo>
                  <a:pt x="5433" y="495"/>
                </a:lnTo>
                <a:lnTo>
                  <a:pt x="3877" y="348"/>
                </a:lnTo>
                <a:lnTo>
                  <a:pt x="3896" y="348"/>
                </a:lnTo>
                <a:lnTo>
                  <a:pt x="3909" y="354"/>
                </a:lnTo>
                <a:lnTo>
                  <a:pt x="3922" y="354"/>
                </a:lnTo>
                <a:lnTo>
                  <a:pt x="3922" y="367"/>
                </a:lnTo>
                <a:lnTo>
                  <a:pt x="3928" y="367"/>
                </a:lnTo>
                <a:lnTo>
                  <a:pt x="3941" y="367"/>
                </a:lnTo>
                <a:lnTo>
                  <a:pt x="3941" y="354"/>
                </a:lnTo>
                <a:lnTo>
                  <a:pt x="3941" y="367"/>
                </a:lnTo>
                <a:lnTo>
                  <a:pt x="3948" y="373"/>
                </a:lnTo>
                <a:lnTo>
                  <a:pt x="3967" y="354"/>
                </a:lnTo>
                <a:lnTo>
                  <a:pt x="3954" y="354"/>
                </a:lnTo>
                <a:lnTo>
                  <a:pt x="3948" y="354"/>
                </a:lnTo>
                <a:lnTo>
                  <a:pt x="3948" y="348"/>
                </a:lnTo>
                <a:lnTo>
                  <a:pt x="3941" y="348"/>
                </a:lnTo>
                <a:lnTo>
                  <a:pt x="3928" y="348"/>
                </a:lnTo>
                <a:lnTo>
                  <a:pt x="3922" y="348"/>
                </a:lnTo>
                <a:lnTo>
                  <a:pt x="3915" y="341"/>
                </a:lnTo>
                <a:lnTo>
                  <a:pt x="3903" y="348"/>
                </a:lnTo>
                <a:lnTo>
                  <a:pt x="3903" y="341"/>
                </a:lnTo>
                <a:lnTo>
                  <a:pt x="3896" y="335"/>
                </a:lnTo>
                <a:lnTo>
                  <a:pt x="3883" y="341"/>
                </a:lnTo>
                <a:lnTo>
                  <a:pt x="3877" y="341"/>
                </a:lnTo>
                <a:lnTo>
                  <a:pt x="3877" y="348"/>
                </a:lnTo>
                <a:lnTo>
                  <a:pt x="5433" y="495"/>
                </a:lnTo>
                <a:lnTo>
                  <a:pt x="4095" y="341"/>
                </a:lnTo>
                <a:lnTo>
                  <a:pt x="4095" y="348"/>
                </a:lnTo>
                <a:lnTo>
                  <a:pt x="4102" y="335"/>
                </a:lnTo>
                <a:lnTo>
                  <a:pt x="4095" y="335"/>
                </a:lnTo>
                <a:lnTo>
                  <a:pt x="4095" y="341"/>
                </a:lnTo>
                <a:lnTo>
                  <a:pt x="5433" y="495"/>
                </a:lnTo>
                <a:lnTo>
                  <a:pt x="5413" y="502"/>
                </a:lnTo>
                <a:lnTo>
                  <a:pt x="5394" y="502"/>
                </a:lnTo>
                <a:lnTo>
                  <a:pt x="5413" y="508"/>
                </a:lnTo>
                <a:lnTo>
                  <a:pt x="5413" y="502"/>
                </a:lnTo>
                <a:lnTo>
                  <a:pt x="5433" y="495"/>
                </a:lnTo>
                <a:lnTo>
                  <a:pt x="5722" y="618"/>
                </a:lnTo>
                <a:lnTo>
                  <a:pt x="5754" y="605"/>
                </a:lnTo>
                <a:lnTo>
                  <a:pt x="5754" y="560"/>
                </a:lnTo>
                <a:lnTo>
                  <a:pt x="5625" y="618"/>
                </a:lnTo>
                <a:lnTo>
                  <a:pt x="5722" y="618"/>
                </a:lnTo>
                <a:lnTo>
                  <a:pt x="5433" y="495"/>
                </a:lnTo>
                <a:lnTo>
                  <a:pt x="3832" y="219"/>
                </a:lnTo>
                <a:lnTo>
                  <a:pt x="3819" y="219"/>
                </a:lnTo>
                <a:lnTo>
                  <a:pt x="3825" y="225"/>
                </a:lnTo>
                <a:lnTo>
                  <a:pt x="3832" y="219"/>
                </a:lnTo>
                <a:lnTo>
                  <a:pt x="5433" y="495"/>
                </a:lnTo>
                <a:lnTo>
                  <a:pt x="4822" y="476"/>
                </a:lnTo>
                <a:lnTo>
                  <a:pt x="4828" y="476"/>
                </a:lnTo>
                <a:lnTo>
                  <a:pt x="4828" y="470"/>
                </a:lnTo>
                <a:lnTo>
                  <a:pt x="4822" y="470"/>
                </a:lnTo>
                <a:lnTo>
                  <a:pt x="4809" y="470"/>
                </a:lnTo>
                <a:lnTo>
                  <a:pt x="4803" y="470"/>
                </a:lnTo>
                <a:lnTo>
                  <a:pt x="4803" y="476"/>
                </a:lnTo>
                <a:lnTo>
                  <a:pt x="4809" y="476"/>
                </a:lnTo>
                <a:lnTo>
                  <a:pt x="4822" y="476"/>
                </a:lnTo>
                <a:lnTo>
                  <a:pt x="5433" y="495"/>
                </a:lnTo>
                <a:lnTo>
                  <a:pt x="3787" y="322"/>
                </a:lnTo>
                <a:lnTo>
                  <a:pt x="3793" y="328"/>
                </a:lnTo>
                <a:lnTo>
                  <a:pt x="3800" y="328"/>
                </a:lnTo>
                <a:lnTo>
                  <a:pt x="3800" y="315"/>
                </a:lnTo>
                <a:lnTo>
                  <a:pt x="3793" y="315"/>
                </a:lnTo>
                <a:lnTo>
                  <a:pt x="3787" y="315"/>
                </a:lnTo>
                <a:lnTo>
                  <a:pt x="3787" y="322"/>
                </a:lnTo>
                <a:lnTo>
                  <a:pt x="5433" y="495"/>
                </a:lnTo>
                <a:lnTo>
                  <a:pt x="4713" y="560"/>
                </a:lnTo>
                <a:lnTo>
                  <a:pt x="4693" y="560"/>
                </a:lnTo>
                <a:lnTo>
                  <a:pt x="4674" y="560"/>
                </a:lnTo>
                <a:lnTo>
                  <a:pt x="4674" y="579"/>
                </a:lnTo>
                <a:lnTo>
                  <a:pt x="4693" y="579"/>
                </a:lnTo>
                <a:lnTo>
                  <a:pt x="4719" y="566"/>
                </a:lnTo>
                <a:lnTo>
                  <a:pt x="4745" y="566"/>
                </a:lnTo>
                <a:lnTo>
                  <a:pt x="4751" y="566"/>
                </a:lnTo>
                <a:lnTo>
                  <a:pt x="4758" y="560"/>
                </a:lnTo>
                <a:lnTo>
                  <a:pt x="4732" y="560"/>
                </a:lnTo>
                <a:lnTo>
                  <a:pt x="4713" y="560"/>
                </a:lnTo>
                <a:lnTo>
                  <a:pt x="5433" y="495"/>
                </a:lnTo>
                <a:lnTo>
                  <a:pt x="5715" y="470"/>
                </a:lnTo>
                <a:lnTo>
                  <a:pt x="5696" y="470"/>
                </a:lnTo>
                <a:lnTo>
                  <a:pt x="5690" y="470"/>
                </a:lnTo>
                <a:lnTo>
                  <a:pt x="5677" y="470"/>
                </a:lnTo>
                <a:lnTo>
                  <a:pt x="5638" y="483"/>
                </a:lnTo>
                <a:lnTo>
                  <a:pt x="5587" y="495"/>
                </a:lnTo>
                <a:lnTo>
                  <a:pt x="5561" y="508"/>
                </a:lnTo>
                <a:lnTo>
                  <a:pt x="5548" y="502"/>
                </a:lnTo>
                <a:lnTo>
                  <a:pt x="5529" y="508"/>
                </a:lnTo>
                <a:lnTo>
                  <a:pt x="5478" y="508"/>
                </a:lnTo>
                <a:lnTo>
                  <a:pt x="5452" y="515"/>
                </a:lnTo>
                <a:lnTo>
                  <a:pt x="5433" y="521"/>
                </a:lnTo>
                <a:lnTo>
                  <a:pt x="5394" y="521"/>
                </a:lnTo>
                <a:lnTo>
                  <a:pt x="5381" y="534"/>
                </a:lnTo>
                <a:lnTo>
                  <a:pt x="5355" y="540"/>
                </a:lnTo>
                <a:lnTo>
                  <a:pt x="5330" y="553"/>
                </a:lnTo>
                <a:lnTo>
                  <a:pt x="5317" y="553"/>
                </a:lnTo>
                <a:lnTo>
                  <a:pt x="5291" y="566"/>
                </a:lnTo>
                <a:lnTo>
                  <a:pt x="5259" y="585"/>
                </a:lnTo>
                <a:lnTo>
                  <a:pt x="5182" y="618"/>
                </a:lnTo>
                <a:lnTo>
                  <a:pt x="5208" y="618"/>
                </a:lnTo>
                <a:lnTo>
                  <a:pt x="5214" y="618"/>
                </a:lnTo>
                <a:lnTo>
                  <a:pt x="5233" y="611"/>
                </a:lnTo>
                <a:lnTo>
                  <a:pt x="5246" y="598"/>
                </a:lnTo>
                <a:lnTo>
                  <a:pt x="5265" y="592"/>
                </a:lnTo>
                <a:lnTo>
                  <a:pt x="5304" y="585"/>
                </a:lnTo>
                <a:lnTo>
                  <a:pt x="5330" y="579"/>
                </a:lnTo>
                <a:lnTo>
                  <a:pt x="5336" y="579"/>
                </a:lnTo>
                <a:lnTo>
                  <a:pt x="5349" y="566"/>
                </a:lnTo>
                <a:lnTo>
                  <a:pt x="5362" y="560"/>
                </a:lnTo>
                <a:lnTo>
                  <a:pt x="5368" y="553"/>
                </a:lnTo>
                <a:lnTo>
                  <a:pt x="5388" y="553"/>
                </a:lnTo>
                <a:lnTo>
                  <a:pt x="5407" y="560"/>
                </a:lnTo>
                <a:lnTo>
                  <a:pt x="5407" y="566"/>
                </a:lnTo>
                <a:lnTo>
                  <a:pt x="5394" y="566"/>
                </a:lnTo>
                <a:lnTo>
                  <a:pt x="5381" y="566"/>
                </a:lnTo>
                <a:lnTo>
                  <a:pt x="5362" y="585"/>
                </a:lnTo>
                <a:lnTo>
                  <a:pt x="5336" y="592"/>
                </a:lnTo>
                <a:lnTo>
                  <a:pt x="5304" y="598"/>
                </a:lnTo>
                <a:lnTo>
                  <a:pt x="5246" y="618"/>
                </a:lnTo>
                <a:lnTo>
                  <a:pt x="5317" y="618"/>
                </a:lnTo>
                <a:lnTo>
                  <a:pt x="5330" y="618"/>
                </a:lnTo>
                <a:lnTo>
                  <a:pt x="5349" y="611"/>
                </a:lnTo>
                <a:lnTo>
                  <a:pt x="5362" y="605"/>
                </a:lnTo>
                <a:lnTo>
                  <a:pt x="5375" y="605"/>
                </a:lnTo>
                <a:lnTo>
                  <a:pt x="5394" y="598"/>
                </a:lnTo>
                <a:lnTo>
                  <a:pt x="5407" y="585"/>
                </a:lnTo>
                <a:lnTo>
                  <a:pt x="5413" y="579"/>
                </a:lnTo>
                <a:lnTo>
                  <a:pt x="5426" y="566"/>
                </a:lnTo>
                <a:lnTo>
                  <a:pt x="5445" y="560"/>
                </a:lnTo>
                <a:lnTo>
                  <a:pt x="5452" y="560"/>
                </a:lnTo>
                <a:lnTo>
                  <a:pt x="5445" y="579"/>
                </a:lnTo>
                <a:lnTo>
                  <a:pt x="5471" y="560"/>
                </a:lnTo>
                <a:lnTo>
                  <a:pt x="5490" y="553"/>
                </a:lnTo>
                <a:lnTo>
                  <a:pt x="5510" y="540"/>
                </a:lnTo>
                <a:lnTo>
                  <a:pt x="5516" y="547"/>
                </a:lnTo>
                <a:lnTo>
                  <a:pt x="5516" y="553"/>
                </a:lnTo>
                <a:lnTo>
                  <a:pt x="5555" y="534"/>
                </a:lnTo>
                <a:lnTo>
                  <a:pt x="5580" y="528"/>
                </a:lnTo>
                <a:lnTo>
                  <a:pt x="5593" y="534"/>
                </a:lnTo>
                <a:lnTo>
                  <a:pt x="5613" y="540"/>
                </a:lnTo>
                <a:lnTo>
                  <a:pt x="5632" y="540"/>
                </a:lnTo>
                <a:lnTo>
                  <a:pt x="5645" y="534"/>
                </a:lnTo>
                <a:lnTo>
                  <a:pt x="5632" y="528"/>
                </a:lnTo>
                <a:lnTo>
                  <a:pt x="5638" y="521"/>
                </a:lnTo>
                <a:lnTo>
                  <a:pt x="5645" y="521"/>
                </a:lnTo>
                <a:lnTo>
                  <a:pt x="5658" y="521"/>
                </a:lnTo>
                <a:lnTo>
                  <a:pt x="5670" y="521"/>
                </a:lnTo>
                <a:lnTo>
                  <a:pt x="5683" y="528"/>
                </a:lnTo>
                <a:lnTo>
                  <a:pt x="5690" y="528"/>
                </a:lnTo>
                <a:lnTo>
                  <a:pt x="5690" y="521"/>
                </a:lnTo>
                <a:lnTo>
                  <a:pt x="5683" y="515"/>
                </a:lnTo>
                <a:lnTo>
                  <a:pt x="5677" y="515"/>
                </a:lnTo>
                <a:lnTo>
                  <a:pt x="5670" y="515"/>
                </a:lnTo>
                <a:lnTo>
                  <a:pt x="5658" y="508"/>
                </a:lnTo>
                <a:lnTo>
                  <a:pt x="5664" y="502"/>
                </a:lnTo>
                <a:lnTo>
                  <a:pt x="5690" y="489"/>
                </a:lnTo>
                <a:lnTo>
                  <a:pt x="5754" y="476"/>
                </a:lnTo>
                <a:lnTo>
                  <a:pt x="5754" y="444"/>
                </a:lnTo>
                <a:lnTo>
                  <a:pt x="5741" y="450"/>
                </a:lnTo>
                <a:lnTo>
                  <a:pt x="5715" y="470"/>
                </a:lnTo>
                <a:lnTo>
                  <a:pt x="5433" y="495"/>
                </a:lnTo>
                <a:lnTo>
                  <a:pt x="5484" y="534"/>
                </a:lnTo>
                <a:lnTo>
                  <a:pt x="5452" y="540"/>
                </a:lnTo>
                <a:lnTo>
                  <a:pt x="5426" y="553"/>
                </a:lnTo>
                <a:lnTo>
                  <a:pt x="5420" y="553"/>
                </a:lnTo>
                <a:lnTo>
                  <a:pt x="5420" y="547"/>
                </a:lnTo>
                <a:lnTo>
                  <a:pt x="5439" y="534"/>
                </a:lnTo>
                <a:lnTo>
                  <a:pt x="5465" y="528"/>
                </a:lnTo>
                <a:lnTo>
                  <a:pt x="5490" y="521"/>
                </a:lnTo>
                <a:lnTo>
                  <a:pt x="5497" y="528"/>
                </a:lnTo>
                <a:lnTo>
                  <a:pt x="5484" y="534"/>
                </a:lnTo>
                <a:lnTo>
                  <a:pt x="5433" y="495"/>
                </a:lnTo>
                <a:lnTo>
                  <a:pt x="4751" y="540"/>
                </a:lnTo>
                <a:lnTo>
                  <a:pt x="4725" y="534"/>
                </a:lnTo>
                <a:lnTo>
                  <a:pt x="4700" y="534"/>
                </a:lnTo>
                <a:lnTo>
                  <a:pt x="4700" y="540"/>
                </a:lnTo>
                <a:lnTo>
                  <a:pt x="4706" y="540"/>
                </a:lnTo>
                <a:lnTo>
                  <a:pt x="4732" y="547"/>
                </a:lnTo>
                <a:lnTo>
                  <a:pt x="4777" y="540"/>
                </a:lnTo>
                <a:lnTo>
                  <a:pt x="4803" y="534"/>
                </a:lnTo>
                <a:lnTo>
                  <a:pt x="4803" y="534"/>
                </a:lnTo>
                <a:lnTo>
                  <a:pt x="4777" y="534"/>
                </a:lnTo>
                <a:lnTo>
                  <a:pt x="4751" y="540"/>
                </a:lnTo>
                <a:lnTo>
                  <a:pt x="5433" y="495"/>
                </a:lnTo>
                <a:lnTo>
                  <a:pt x="3819" y="335"/>
                </a:lnTo>
                <a:lnTo>
                  <a:pt x="3838" y="341"/>
                </a:lnTo>
                <a:lnTo>
                  <a:pt x="3864" y="341"/>
                </a:lnTo>
                <a:lnTo>
                  <a:pt x="3877" y="335"/>
                </a:lnTo>
                <a:lnTo>
                  <a:pt x="3870" y="328"/>
                </a:lnTo>
                <a:lnTo>
                  <a:pt x="3851" y="328"/>
                </a:lnTo>
                <a:lnTo>
                  <a:pt x="3845" y="328"/>
                </a:lnTo>
                <a:lnTo>
                  <a:pt x="3838" y="328"/>
                </a:lnTo>
                <a:lnTo>
                  <a:pt x="3819" y="328"/>
                </a:lnTo>
                <a:lnTo>
                  <a:pt x="3819" y="335"/>
                </a:lnTo>
                <a:lnTo>
                  <a:pt x="5433" y="495"/>
                </a:lnTo>
                <a:lnTo>
                  <a:pt x="3813" y="328"/>
                </a:lnTo>
                <a:lnTo>
                  <a:pt x="3819" y="328"/>
                </a:lnTo>
                <a:lnTo>
                  <a:pt x="3825" y="322"/>
                </a:lnTo>
                <a:lnTo>
                  <a:pt x="3819" y="322"/>
                </a:lnTo>
                <a:lnTo>
                  <a:pt x="3806" y="328"/>
                </a:lnTo>
                <a:lnTo>
                  <a:pt x="3813" y="328"/>
                </a:lnTo>
                <a:lnTo>
                  <a:pt x="5433" y="495"/>
                </a:lnTo>
                <a:lnTo>
                  <a:pt x="3825" y="290"/>
                </a:lnTo>
                <a:lnTo>
                  <a:pt x="3825" y="296"/>
                </a:lnTo>
                <a:lnTo>
                  <a:pt x="3832" y="296"/>
                </a:lnTo>
                <a:lnTo>
                  <a:pt x="3838" y="290"/>
                </a:lnTo>
                <a:lnTo>
                  <a:pt x="3838" y="283"/>
                </a:lnTo>
                <a:lnTo>
                  <a:pt x="3832" y="283"/>
                </a:lnTo>
                <a:lnTo>
                  <a:pt x="3825" y="290"/>
                </a:lnTo>
                <a:lnTo>
                  <a:pt x="5433" y="495"/>
                </a:lnTo>
                <a:lnTo>
                  <a:pt x="5413" y="309"/>
                </a:lnTo>
                <a:lnTo>
                  <a:pt x="5407" y="303"/>
                </a:lnTo>
                <a:lnTo>
                  <a:pt x="5394" y="303"/>
                </a:lnTo>
                <a:lnTo>
                  <a:pt x="5388" y="296"/>
                </a:lnTo>
                <a:lnTo>
                  <a:pt x="5388" y="303"/>
                </a:lnTo>
                <a:lnTo>
                  <a:pt x="5394" y="309"/>
                </a:lnTo>
                <a:lnTo>
                  <a:pt x="5407" y="309"/>
                </a:lnTo>
                <a:lnTo>
                  <a:pt x="5413" y="309"/>
                </a:lnTo>
                <a:lnTo>
                  <a:pt x="5433" y="495"/>
                </a:lnTo>
                <a:lnTo>
                  <a:pt x="5458" y="168"/>
                </a:lnTo>
                <a:lnTo>
                  <a:pt x="5484" y="174"/>
                </a:lnTo>
                <a:lnTo>
                  <a:pt x="5529" y="180"/>
                </a:lnTo>
                <a:lnTo>
                  <a:pt x="5548" y="187"/>
                </a:lnTo>
                <a:lnTo>
                  <a:pt x="5574" y="187"/>
                </a:lnTo>
                <a:lnTo>
                  <a:pt x="5574" y="193"/>
                </a:lnTo>
                <a:lnTo>
                  <a:pt x="5587" y="200"/>
                </a:lnTo>
                <a:lnTo>
                  <a:pt x="5613" y="206"/>
                </a:lnTo>
                <a:lnTo>
                  <a:pt x="5632" y="213"/>
                </a:lnTo>
                <a:lnTo>
                  <a:pt x="5638" y="213"/>
                </a:lnTo>
                <a:lnTo>
                  <a:pt x="5638" y="206"/>
                </a:lnTo>
                <a:lnTo>
                  <a:pt x="5625" y="200"/>
                </a:lnTo>
                <a:lnTo>
                  <a:pt x="5593" y="187"/>
                </a:lnTo>
                <a:lnTo>
                  <a:pt x="5555" y="180"/>
                </a:lnTo>
                <a:lnTo>
                  <a:pt x="5529" y="174"/>
                </a:lnTo>
                <a:lnTo>
                  <a:pt x="5478" y="168"/>
                </a:lnTo>
                <a:lnTo>
                  <a:pt x="5458" y="168"/>
                </a:lnTo>
                <a:lnTo>
                  <a:pt x="5452" y="168"/>
                </a:lnTo>
                <a:lnTo>
                  <a:pt x="5458" y="168"/>
                </a:lnTo>
                <a:lnTo>
                  <a:pt x="5433" y="495"/>
                </a:lnTo>
                <a:lnTo>
                  <a:pt x="3735" y="335"/>
                </a:lnTo>
                <a:lnTo>
                  <a:pt x="3742" y="335"/>
                </a:lnTo>
                <a:lnTo>
                  <a:pt x="3735" y="328"/>
                </a:lnTo>
                <a:lnTo>
                  <a:pt x="3729" y="335"/>
                </a:lnTo>
                <a:lnTo>
                  <a:pt x="3735" y="335"/>
                </a:lnTo>
                <a:lnTo>
                  <a:pt x="5433" y="495"/>
                </a:lnTo>
                <a:lnTo>
                  <a:pt x="3748" y="341"/>
                </a:lnTo>
                <a:lnTo>
                  <a:pt x="3761" y="341"/>
                </a:lnTo>
                <a:lnTo>
                  <a:pt x="3768" y="341"/>
                </a:lnTo>
                <a:lnTo>
                  <a:pt x="3761" y="335"/>
                </a:lnTo>
                <a:lnTo>
                  <a:pt x="3748" y="341"/>
                </a:lnTo>
                <a:lnTo>
                  <a:pt x="5433" y="495"/>
                </a:lnTo>
                <a:lnTo>
                  <a:pt x="3716" y="335"/>
                </a:lnTo>
                <a:lnTo>
                  <a:pt x="3723" y="328"/>
                </a:lnTo>
                <a:lnTo>
                  <a:pt x="3716" y="328"/>
                </a:lnTo>
                <a:lnTo>
                  <a:pt x="3710" y="328"/>
                </a:lnTo>
                <a:lnTo>
                  <a:pt x="3703" y="335"/>
                </a:lnTo>
                <a:lnTo>
                  <a:pt x="3716" y="335"/>
                </a:lnTo>
                <a:lnTo>
                  <a:pt x="5433" y="495"/>
                </a:lnTo>
                <a:lnTo>
                  <a:pt x="3825" y="354"/>
                </a:lnTo>
                <a:lnTo>
                  <a:pt x="3838" y="367"/>
                </a:lnTo>
                <a:lnTo>
                  <a:pt x="3845" y="367"/>
                </a:lnTo>
                <a:lnTo>
                  <a:pt x="3845" y="354"/>
                </a:lnTo>
                <a:lnTo>
                  <a:pt x="3838" y="354"/>
                </a:lnTo>
                <a:lnTo>
                  <a:pt x="3825" y="354"/>
                </a:lnTo>
                <a:lnTo>
                  <a:pt x="5433" y="495"/>
                </a:lnTo>
                <a:lnTo>
                  <a:pt x="4089" y="277"/>
                </a:lnTo>
                <a:lnTo>
                  <a:pt x="4089" y="270"/>
                </a:lnTo>
                <a:lnTo>
                  <a:pt x="4083" y="270"/>
                </a:lnTo>
                <a:lnTo>
                  <a:pt x="4076" y="270"/>
                </a:lnTo>
                <a:lnTo>
                  <a:pt x="4076" y="277"/>
                </a:lnTo>
                <a:lnTo>
                  <a:pt x="4089" y="277"/>
                </a:lnTo>
                <a:lnTo>
                  <a:pt x="5433" y="495"/>
                </a:lnTo>
                <a:lnTo>
                  <a:pt x="4044" y="412"/>
                </a:lnTo>
                <a:lnTo>
                  <a:pt x="4038" y="412"/>
                </a:lnTo>
                <a:lnTo>
                  <a:pt x="4044" y="418"/>
                </a:lnTo>
                <a:lnTo>
                  <a:pt x="4057" y="425"/>
                </a:lnTo>
                <a:lnTo>
                  <a:pt x="4070" y="431"/>
                </a:lnTo>
                <a:lnTo>
                  <a:pt x="4076" y="431"/>
                </a:lnTo>
                <a:lnTo>
                  <a:pt x="4076" y="425"/>
                </a:lnTo>
                <a:lnTo>
                  <a:pt x="4057" y="418"/>
                </a:lnTo>
                <a:lnTo>
                  <a:pt x="4044" y="412"/>
                </a:lnTo>
                <a:lnTo>
                  <a:pt x="5433" y="495"/>
                </a:lnTo>
                <a:lnTo>
                  <a:pt x="4044" y="270"/>
                </a:lnTo>
                <a:lnTo>
                  <a:pt x="4044" y="264"/>
                </a:lnTo>
                <a:lnTo>
                  <a:pt x="4044" y="251"/>
                </a:lnTo>
                <a:lnTo>
                  <a:pt x="4038" y="251"/>
                </a:lnTo>
                <a:lnTo>
                  <a:pt x="4031" y="251"/>
                </a:lnTo>
                <a:lnTo>
                  <a:pt x="4044" y="270"/>
                </a:lnTo>
                <a:lnTo>
                  <a:pt x="5433" y="495"/>
                </a:lnTo>
                <a:lnTo>
                  <a:pt x="5220" y="296"/>
                </a:lnTo>
                <a:lnTo>
                  <a:pt x="5246" y="296"/>
                </a:lnTo>
                <a:lnTo>
                  <a:pt x="5291" y="296"/>
                </a:lnTo>
                <a:lnTo>
                  <a:pt x="5343" y="303"/>
                </a:lnTo>
                <a:lnTo>
                  <a:pt x="5368" y="303"/>
                </a:lnTo>
                <a:lnTo>
                  <a:pt x="5375" y="303"/>
                </a:lnTo>
                <a:lnTo>
                  <a:pt x="5368" y="303"/>
                </a:lnTo>
                <a:lnTo>
                  <a:pt x="5349" y="290"/>
                </a:lnTo>
                <a:lnTo>
                  <a:pt x="5323" y="290"/>
                </a:lnTo>
                <a:lnTo>
                  <a:pt x="5278" y="290"/>
                </a:lnTo>
                <a:lnTo>
                  <a:pt x="5233" y="290"/>
                </a:lnTo>
                <a:lnTo>
                  <a:pt x="5220" y="296"/>
                </a:lnTo>
                <a:lnTo>
                  <a:pt x="5214" y="296"/>
                </a:lnTo>
                <a:lnTo>
                  <a:pt x="5220" y="296"/>
                </a:lnTo>
                <a:lnTo>
                  <a:pt x="5433" y="495"/>
                </a:lnTo>
                <a:lnTo>
                  <a:pt x="3935" y="393"/>
                </a:lnTo>
                <a:lnTo>
                  <a:pt x="3928" y="386"/>
                </a:lnTo>
                <a:lnTo>
                  <a:pt x="3922" y="380"/>
                </a:lnTo>
                <a:lnTo>
                  <a:pt x="3903" y="373"/>
                </a:lnTo>
                <a:lnTo>
                  <a:pt x="3890" y="373"/>
                </a:lnTo>
                <a:lnTo>
                  <a:pt x="3903" y="380"/>
                </a:lnTo>
                <a:lnTo>
                  <a:pt x="3903" y="386"/>
                </a:lnTo>
                <a:lnTo>
                  <a:pt x="3922" y="393"/>
                </a:lnTo>
                <a:lnTo>
                  <a:pt x="3935" y="393"/>
                </a:lnTo>
                <a:lnTo>
                  <a:pt x="5433" y="495"/>
                </a:lnTo>
                <a:lnTo>
                  <a:pt x="3851" y="373"/>
                </a:lnTo>
                <a:lnTo>
                  <a:pt x="3864" y="373"/>
                </a:lnTo>
                <a:lnTo>
                  <a:pt x="3864" y="367"/>
                </a:lnTo>
                <a:lnTo>
                  <a:pt x="3851" y="373"/>
                </a:lnTo>
                <a:lnTo>
                  <a:pt x="5433" y="495"/>
                </a:lnTo>
                <a:lnTo>
                  <a:pt x="4211" y="373"/>
                </a:lnTo>
                <a:lnTo>
                  <a:pt x="4218" y="380"/>
                </a:lnTo>
                <a:lnTo>
                  <a:pt x="4224" y="380"/>
                </a:lnTo>
                <a:lnTo>
                  <a:pt x="4218" y="367"/>
                </a:lnTo>
                <a:lnTo>
                  <a:pt x="4205" y="367"/>
                </a:lnTo>
                <a:lnTo>
                  <a:pt x="4198" y="367"/>
                </a:lnTo>
                <a:lnTo>
                  <a:pt x="4198" y="373"/>
                </a:lnTo>
                <a:lnTo>
                  <a:pt x="4211" y="373"/>
                </a:lnTo>
                <a:lnTo>
                  <a:pt x="5433" y="495"/>
                </a:lnTo>
                <a:lnTo>
                  <a:pt x="4031" y="328"/>
                </a:lnTo>
                <a:lnTo>
                  <a:pt x="4038" y="328"/>
                </a:lnTo>
                <a:lnTo>
                  <a:pt x="4044" y="328"/>
                </a:lnTo>
                <a:lnTo>
                  <a:pt x="4050" y="335"/>
                </a:lnTo>
                <a:lnTo>
                  <a:pt x="4050" y="328"/>
                </a:lnTo>
                <a:lnTo>
                  <a:pt x="4044" y="322"/>
                </a:lnTo>
                <a:lnTo>
                  <a:pt x="4031" y="315"/>
                </a:lnTo>
                <a:lnTo>
                  <a:pt x="4025" y="315"/>
                </a:lnTo>
                <a:lnTo>
                  <a:pt x="4025" y="328"/>
                </a:lnTo>
                <a:lnTo>
                  <a:pt x="4031" y="328"/>
                </a:lnTo>
                <a:lnTo>
                  <a:pt x="5433" y="495"/>
                </a:lnTo>
                <a:lnTo>
                  <a:pt x="3922" y="309"/>
                </a:lnTo>
                <a:lnTo>
                  <a:pt x="3922" y="303"/>
                </a:lnTo>
                <a:lnTo>
                  <a:pt x="3915" y="296"/>
                </a:lnTo>
                <a:lnTo>
                  <a:pt x="3909" y="296"/>
                </a:lnTo>
                <a:lnTo>
                  <a:pt x="3903" y="303"/>
                </a:lnTo>
                <a:lnTo>
                  <a:pt x="3922" y="309"/>
                </a:lnTo>
                <a:lnTo>
                  <a:pt x="5433" y="495"/>
                </a:lnTo>
                <a:lnTo>
                  <a:pt x="4237" y="380"/>
                </a:lnTo>
                <a:lnTo>
                  <a:pt x="4301" y="354"/>
                </a:lnTo>
                <a:lnTo>
                  <a:pt x="4365" y="322"/>
                </a:lnTo>
                <a:lnTo>
                  <a:pt x="4443" y="296"/>
                </a:lnTo>
                <a:lnTo>
                  <a:pt x="4520" y="251"/>
                </a:lnTo>
                <a:lnTo>
                  <a:pt x="4533" y="245"/>
                </a:lnTo>
                <a:lnTo>
                  <a:pt x="4545" y="245"/>
                </a:lnTo>
                <a:lnTo>
                  <a:pt x="4584" y="232"/>
                </a:lnTo>
                <a:lnTo>
                  <a:pt x="4668" y="193"/>
                </a:lnTo>
                <a:lnTo>
                  <a:pt x="4732" y="174"/>
                </a:lnTo>
                <a:lnTo>
                  <a:pt x="4777" y="155"/>
                </a:lnTo>
                <a:lnTo>
                  <a:pt x="4873" y="142"/>
                </a:lnTo>
                <a:lnTo>
                  <a:pt x="4931" y="142"/>
                </a:lnTo>
                <a:lnTo>
                  <a:pt x="4970" y="155"/>
                </a:lnTo>
                <a:lnTo>
                  <a:pt x="5040" y="161"/>
                </a:lnTo>
                <a:lnTo>
                  <a:pt x="5079" y="168"/>
                </a:lnTo>
                <a:lnTo>
                  <a:pt x="5118" y="174"/>
                </a:lnTo>
                <a:lnTo>
                  <a:pt x="5143" y="180"/>
                </a:lnTo>
                <a:lnTo>
                  <a:pt x="5188" y="187"/>
                </a:lnTo>
                <a:lnTo>
                  <a:pt x="5214" y="193"/>
                </a:lnTo>
                <a:lnTo>
                  <a:pt x="5227" y="193"/>
                </a:lnTo>
                <a:lnTo>
                  <a:pt x="5246" y="187"/>
                </a:lnTo>
                <a:lnTo>
                  <a:pt x="5265" y="187"/>
                </a:lnTo>
                <a:lnTo>
                  <a:pt x="5073" y="155"/>
                </a:lnTo>
                <a:lnTo>
                  <a:pt x="4983" y="135"/>
                </a:lnTo>
                <a:lnTo>
                  <a:pt x="4918" y="129"/>
                </a:lnTo>
                <a:lnTo>
                  <a:pt x="4848" y="129"/>
                </a:lnTo>
                <a:lnTo>
                  <a:pt x="4770" y="142"/>
                </a:lnTo>
                <a:lnTo>
                  <a:pt x="4687" y="174"/>
                </a:lnTo>
                <a:lnTo>
                  <a:pt x="4565" y="213"/>
                </a:lnTo>
                <a:lnTo>
                  <a:pt x="4545" y="225"/>
                </a:lnTo>
                <a:lnTo>
                  <a:pt x="4539" y="232"/>
                </a:lnTo>
                <a:lnTo>
                  <a:pt x="4507" y="245"/>
                </a:lnTo>
                <a:lnTo>
                  <a:pt x="4481" y="264"/>
                </a:lnTo>
                <a:lnTo>
                  <a:pt x="4455" y="283"/>
                </a:lnTo>
                <a:lnTo>
                  <a:pt x="4378" y="309"/>
                </a:lnTo>
                <a:lnTo>
                  <a:pt x="4295" y="341"/>
                </a:lnTo>
                <a:lnTo>
                  <a:pt x="4288" y="341"/>
                </a:lnTo>
                <a:lnTo>
                  <a:pt x="4275" y="348"/>
                </a:lnTo>
                <a:lnTo>
                  <a:pt x="4243" y="373"/>
                </a:lnTo>
                <a:lnTo>
                  <a:pt x="4237" y="380"/>
                </a:lnTo>
                <a:lnTo>
                  <a:pt x="5433" y="495"/>
                </a:lnTo>
                <a:lnTo>
                  <a:pt x="4301" y="386"/>
                </a:lnTo>
                <a:lnTo>
                  <a:pt x="4288" y="380"/>
                </a:lnTo>
                <a:lnTo>
                  <a:pt x="4275" y="380"/>
                </a:lnTo>
                <a:lnTo>
                  <a:pt x="4275" y="386"/>
                </a:lnTo>
                <a:lnTo>
                  <a:pt x="4275" y="393"/>
                </a:lnTo>
                <a:lnTo>
                  <a:pt x="4282" y="393"/>
                </a:lnTo>
                <a:lnTo>
                  <a:pt x="4295" y="393"/>
                </a:lnTo>
                <a:lnTo>
                  <a:pt x="4308" y="399"/>
                </a:lnTo>
                <a:lnTo>
                  <a:pt x="4314" y="399"/>
                </a:lnTo>
                <a:lnTo>
                  <a:pt x="4314" y="393"/>
                </a:lnTo>
                <a:lnTo>
                  <a:pt x="4308" y="393"/>
                </a:lnTo>
                <a:lnTo>
                  <a:pt x="4308" y="386"/>
                </a:lnTo>
                <a:lnTo>
                  <a:pt x="4301" y="386"/>
                </a:lnTo>
                <a:lnTo>
                  <a:pt x="5433" y="495"/>
                </a:lnTo>
                <a:lnTo>
                  <a:pt x="3787" y="283"/>
                </a:lnTo>
                <a:lnTo>
                  <a:pt x="3793" y="290"/>
                </a:lnTo>
                <a:lnTo>
                  <a:pt x="3793" y="277"/>
                </a:lnTo>
                <a:lnTo>
                  <a:pt x="3787" y="277"/>
                </a:lnTo>
                <a:lnTo>
                  <a:pt x="3787" y="283"/>
                </a:lnTo>
                <a:lnTo>
                  <a:pt x="5433" y="495"/>
                </a:lnTo>
                <a:lnTo>
                  <a:pt x="3543" y="386"/>
                </a:lnTo>
                <a:lnTo>
                  <a:pt x="3498" y="386"/>
                </a:lnTo>
                <a:lnTo>
                  <a:pt x="3485" y="386"/>
                </a:lnTo>
                <a:lnTo>
                  <a:pt x="3478" y="393"/>
                </a:lnTo>
                <a:lnTo>
                  <a:pt x="3465" y="405"/>
                </a:lnTo>
                <a:lnTo>
                  <a:pt x="3459" y="405"/>
                </a:lnTo>
                <a:lnTo>
                  <a:pt x="3465" y="405"/>
                </a:lnTo>
                <a:lnTo>
                  <a:pt x="3491" y="399"/>
                </a:lnTo>
                <a:lnTo>
                  <a:pt x="3517" y="399"/>
                </a:lnTo>
                <a:lnTo>
                  <a:pt x="3568" y="399"/>
                </a:lnTo>
                <a:lnTo>
                  <a:pt x="3626" y="405"/>
                </a:lnTo>
                <a:lnTo>
                  <a:pt x="3703" y="412"/>
                </a:lnTo>
                <a:lnTo>
                  <a:pt x="3665" y="405"/>
                </a:lnTo>
                <a:lnTo>
                  <a:pt x="3620" y="399"/>
                </a:lnTo>
                <a:lnTo>
                  <a:pt x="3543" y="386"/>
                </a:lnTo>
                <a:lnTo>
                  <a:pt x="5433" y="495"/>
                </a:lnTo>
                <a:lnTo>
                  <a:pt x="4005" y="251"/>
                </a:lnTo>
                <a:lnTo>
                  <a:pt x="4012" y="245"/>
                </a:lnTo>
                <a:lnTo>
                  <a:pt x="4012" y="238"/>
                </a:lnTo>
                <a:lnTo>
                  <a:pt x="3999" y="245"/>
                </a:lnTo>
                <a:lnTo>
                  <a:pt x="3999" y="251"/>
                </a:lnTo>
                <a:lnTo>
                  <a:pt x="4005" y="251"/>
                </a:lnTo>
                <a:lnTo>
                  <a:pt x="5433" y="495"/>
                </a:lnTo>
                <a:lnTo>
                  <a:pt x="4790" y="495"/>
                </a:lnTo>
                <a:lnTo>
                  <a:pt x="4803" y="489"/>
                </a:lnTo>
                <a:lnTo>
                  <a:pt x="4796" y="489"/>
                </a:lnTo>
                <a:lnTo>
                  <a:pt x="4777" y="483"/>
                </a:lnTo>
                <a:lnTo>
                  <a:pt x="4764" y="483"/>
                </a:lnTo>
                <a:lnTo>
                  <a:pt x="4738" y="495"/>
                </a:lnTo>
                <a:lnTo>
                  <a:pt x="4687" y="515"/>
                </a:lnTo>
                <a:lnTo>
                  <a:pt x="4668" y="521"/>
                </a:lnTo>
                <a:lnTo>
                  <a:pt x="4655" y="528"/>
                </a:lnTo>
                <a:lnTo>
                  <a:pt x="4635" y="528"/>
                </a:lnTo>
                <a:lnTo>
                  <a:pt x="4623" y="521"/>
                </a:lnTo>
                <a:lnTo>
                  <a:pt x="4545" y="515"/>
                </a:lnTo>
                <a:lnTo>
                  <a:pt x="4500" y="502"/>
                </a:lnTo>
                <a:lnTo>
                  <a:pt x="4436" y="489"/>
                </a:lnTo>
                <a:lnTo>
                  <a:pt x="4398" y="476"/>
                </a:lnTo>
                <a:lnTo>
                  <a:pt x="4378" y="470"/>
                </a:lnTo>
                <a:lnTo>
                  <a:pt x="4365" y="470"/>
                </a:lnTo>
                <a:lnTo>
                  <a:pt x="4365" y="483"/>
                </a:lnTo>
                <a:lnTo>
                  <a:pt x="4378" y="489"/>
                </a:lnTo>
                <a:lnTo>
                  <a:pt x="4398" y="489"/>
                </a:lnTo>
                <a:lnTo>
                  <a:pt x="4410" y="489"/>
                </a:lnTo>
                <a:lnTo>
                  <a:pt x="4417" y="495"/>
                </a:lnTo>
                <a:lnTo>
                  <a:pt x="4423" y="502"/>
                </a:lnTo>
                <a:lnTo>
                  <a:pt x="4449" y="502"/>
                </a:lnTo>
                <a:lnTo>
                  <a:pt x="4468" y="508"/>
                </a:lnTo>
                <a:lnTo>
                  <a:pt x="4507" y="521"/>
                </a:lnTo>
                <a:lnTo>
                  <a:pt x="4552" y="521"/>
                </a:lnTo>
                <a:lnTo>
                  <a:pt x="4590" y="528"/>
                </a:lnTo>
                <a:lnTo>
                  <a:pt x="4616" y="528"/>
                </a:lnTo>
                <a:lnTo>
                  <a:pt x="4603" y="540"/>
                </a:lnTo>
                <a:lnTo>
                  <a:pt x="4590" y="540"/>
                </a:lnTo>
                <a:lnTo>
                  <a:pt x="4552" y="553"/>
                </a:lnTo>
                <a:lnTo>
                  <a:pt x="4526" y="560"/>
                </a:lnTo>
                <a:lnTo>
                  <a:pt x="4520" y="566"/>
                </a:lnTo>
                <a:lnTo>
                  <a:pt x="4513" y="566"/>
                </a:lnTo>
                <a:lnTo>
                  <a:pt x="4488" y="553"/>
                </a:lnTo>
                <a:lnTo>
                  <a:pt x="4468" y="547"/>
                </a:lnTo>
                <a:lnTo>
                  <a:pt x="4462" y="547"/>
                </a:lnTo>
                <a:lnTo>
                  <a:pt x="4462" y="553"/>
                </a:lnTo>
                <a:lnTo>
                  <a:pt x="4481" y="560"/>
                </a:lnTo>
                <a:lnTo>
                  <a:pt x="4494" y="566"/>
                </a:lnTo>
                <a:lnTo>
                  <a:pt x="4494" y="579"/>
                </a:lnTo>
                <a:lnTo>
                  <a:pt x="4488" y="585"/>
                </a:lnTo>
                <a:lnTo>
                  <a:pt x="4481" y="592"/>
                </a:lnTo>
                <a:lnTo>
                  <a:pt x="4462" y="598"/>
                </a:lnTo>
                <a:lnTo>
                  <a:pt x="4449" y="598"/>
                </a:lnTo>
                <a:lnTo>
                  <a:pt x="4436" y="598"/>
                </a:lnTo>
                <a:lnTo>
                  <a:pt x="4423" y="592"/>
                </a:lnTo>
                <a:lnTo>
                  <a:pt x="4410" y="585"/>
                </a:lnTo>
                <a:lnTo>
                  <a:pt x="4404" y="579"/>
                </a:lnTo>
                <a:lnTo>
                  <a:pt x="4398" y="566"/>
                </a:lnTo>
                <a:lnTo>
                  <a:pt x="4385" y="566"/>
                </a:lnTo>
                <a:lnTo>
                  <a:pt x="4346" y="566"/>
                </a:lnTo>
                <a:lnTo>
                  <a:pt x="4314" y="560"/>
                </a:lnTo>
                <a:lnTo>
                  <a:pt x="4250" y="547"/>
                </a:lnTo>
                <a:lnTo>
                  <a:pt x="4205" y="540"/>
                </a:lnTo>
                <a:lnTo>
                  <a:pt x="4179" y="534"/>
                </a:lnTo>
                <a:lnTo>
                  <a:pt x="4153" y="528"/>
                </a:lnTo>
                <a:lnTo>
                  <a:pt x="4147" y="521"/>
                </a:lnTo>
                <a:lnTo>
                  <a:pt x="4160" y="521"/>
                </a:lnTo>
                <a:lnTo>
                  <a:pt x="4205" y="521"/>
                </a:lnTo>
                <a:lnTo>
                  <a:pt x="4237" y="521"/>
                </a:lnTo>
                <a:lnTo>
                  <a:pt x="4288" y="521"/>
                </a:lnTo>
                <a:lnTo>
                  <a:pt x="4333" y="528"/>
                </a:lnTo>
                <a:lnTo>
                  <a:pt x="4359" y="534"/>
                </a:lnTo>
                <a:lnTo>
                  <a:pt x="4404" y="547"/>
                </a:lnTo>
                <a:lnTo>
                  <a:pt x="4423" y="547"/>
                </a:lnTo>
                <a:lnTo>
                  <a:pt x="4443" y="553"/>
                </a:lnTo>
                <a:lnTo>
                  <a:pt x="4449" y="560"/>
                </a:lnTo>
                <a:lnTo>
                  <a:pt x="4449" y="553"/>
                </a:lnTo>
                <a:lnTo>
                  <a:pt x="4449" y="547"/>
                </a:lnTo>
                <a:lnTo>
                  <a:pt x="4423" y="534"/>
                </a:lnTo>
                <a:lnTo>
                  <a:pt x="4398" y="528"/>
                </a:lnTo>
                <a:lnTo>
                  <a:pt x="4353" y="521"/>
                </a:lnTo>
                <a:lnTo>
                  <a:pt x="4320" y="521"/>
                </a:lnTo>
                <a:lnTo>
                  <a:pt x="4288" y="521"/>
                </a:lnTo>
                <a:lnTo>
                  <a:pt x="4275" y="521"/>
                </a:lnTo>
                <a:lnTo>
                  <a:pt x="4256" y="521"/>
                </a:lnTo>
                <a:lnTo>
                  <a:pt x="4250" y="515"/>
                </a:lnTo>
                <a:lnTo>
                  <a:pt x="4243" y="515"/>
                </a:lnTo>
                <a:lnTo>
                  <a:pt x="4218" y="515"/>
                </a:lnTo>
                <a:lnTo>
                  <a:pt x="4198" y="521"/>
                </a:lnTo>
                <a:lnTo>
                  <a:pt x="4192" y="521"/>
                </a:lnTo>
                <a:lnTo>
                  <a:pt x="4192" y="515"/>
                </a:lnTo>
                <a:lnTo>
                  <a:pt x="4205" y="502"/>
                </a:lnTo>
                <a:lnTo>
                  <a:pt x="4224" y="489"/>
                </a:lnTo>
                <a:lnTo>
                  <a:pt x="4256" y="476"/>
                </a:lnTo>
                <a:lnTo>
                  <a:pt x="4301" y="457"/>
                </a:lnTo>
                <a:lnTo>
                  <a:pt x="4320" y="450"/>
                </a:lnTo>
                <a:lnTo>
                  <a:pt x="4333" y="438"/>
                </a:lnTo>
                <a:lnTo>
                  <a:pt x="4359" y="425"/>
                </a:lnTo>
                <a:lnTo>
                  <a:pt x="4398" y="405"/>
                </a:lnTo>
                <a:lnTo>
                  <a:pt x="4404" y="405"/>
                </a:lnTo>
                <a:lnTo>
                  <a:pt x="4410" y="412"/>
                </a:lnTo>
                <a:lnTo>
                  <a:pt x="4417" y="412"/>
                </a:lnTo>
                <a:lnTo>
                  <a:pt x="4417" y="405"/>
                </a:lnTo>
                <a:lnTo>
                  <a:pt x="4423" y="399"/>
                </a:lnTo>
                <a:lnTo>
                  <a:pt x="4481" y="354"/>
                </a:lnTo>
                <a:lnTo>
                  <a:pt x="4391" y="399"/>
                </a:lnTo>
                <a:lnTo>
                  <a:pt x="4333" y="418"/>
                </a:lnTo>
                <a:lnTo>
                  <a:pt x="4301" y="438"/>
                </a:lnTo>
                <a:lnTo>
                  <a:pt x="4263" y="450"/>
                </a:lnTo>
                <a:lnTo>
                  <a:pt x="4160" y="502"/>
                </a:lnTo>
                <a:lnTo>
                  <a:pt x="4173" y="483"/>
                </a:lnTo>
                <a:lnTo>
                  <a:pt x="4147" y="495"/>
                </a:lnTo>
                <a:lnTo>
                  <a:pt x="4108" y="515"/>
                </a:lnTo>
                <a:lnTo>
                  <a:pt x="4076" y="515"/>
                </a:lnTo>
                <a:lnTo>
                  <a:pt x="4038" y="508"/>
                </a:lnTo>
                <a:lnTo>
                  <a:pt x="3973" y="483"/>
                </a:lnTo>
                <a:lnTo>
                  <a:pt x="3915" y="476"/>
                </a:lnTo>
                <a:lnTo>
                  <a:pt x="3890" y="470"/>
                </a:lnTo>
                <a:lnTo>
                  <a:pt x="3864" y="457"/>
                </a:lnTo>
                <a:lnTo>
                  <a:pt x="3774" y="438"/>
                </a:lnTo>
                <a:lnTo>
                  <a:pt x="3684" y="425"/>
                </a:lnTo>
                <a:lnTo>
                  <a:pt x="3639" y="418"/>
                </a:lnTo>
                <a:lnTo>
                  <a:pt x="3588" y="418"/>
                </a:lnTo>
                <a:lnTo>
                  <a:pt x="3504" y="418"/>
                </a:lnTo>
                <a:lnTo>
                  <a:pt x="3472" y="418"/>
                </a:lnTo>
                <a:lnTo>
                  <a:pt x="3453" y="425"/>
                </a:lnTo>
                <a:lnTo>
                  <a:pt x="3427" y="418"/>
                </a:lnTo>
                <a:lnTo>
                  <a:pt x="3401" y="425"/>
                </a:lnTo>
                <a:lnTo>
                  <a:pt x="3388" y="425"/>
                </a:lnTo>
                <a:lnTo>
                  <a:pt x="3369" y="425"/>
                </a:lnTo>
                <a:lnTo>
                  <a:pt x="3363" y="418"/>
                </a:lnTo>
                <a:lnTo>
                  <a:pt x="3350" y="418"/>
                </a:lnTo>
                <a:lnTo>
                  <a:pt x="3324" y="418"/>
                </a:lnTo>
                <a:lnTo>
                  <a:pt x="3330" y="412"/>
                </a:lnTo>
                <a:lnTo>
                  <a:pt x="3350" y="405"/>
                </a:lnTo>
                <a:lnTo>
                  <a:pt x="3369" y="399"/>
                </a:lnTo>
                <a:lnTo>
                  <a:pt x="3388" y="399"/>
                </a:lnTo>
                <a:lnTo>
                  <a:pt x="3408" y="405"/>
                </a:lnTo>
                <a:lnTo>
                  <a:pt x="3395" y="399"/>
                </a:lnTo>
                <a:lnTo>
                  <a:pt x="3375" y="393"/>
                </a:lnTo>
                <a:lnTo>
                  <a:pt x="3356" y="393"/>
                </a:lnTo>
                <a:lnTo>
                  <a:pt x="3330" y="399"/>
                </a:lnTo>
                <a:lnTo>
                  <a:pt x="3318" y="399"/>
                </a:lnTo>
                <a:lnTo>
                  <a:pt x="3318" y="412"/>
                </a:lnTo>
                <a:lnTo>
                  <a:pt x="3311" y="412"/>
                </a:lnTo>
                <a:lnTo>
                  <a:pt x="3311" y="418"/>
                </a:lnTo>
                <a:lnTo>
                  <a:pt x="3298" y="412"/>
                </a:lnTo>
                <a:lnTo>
                  <a:pt x="3292" y="412"/>
                </a:lnTo>
                <a:lnTo>
                  <a:pt x="3273" y="418"/>
                </a:lnTo>
                <a:lnTo>
                  <a:pt x="3260" y="418"/>
                </a:lnTo>
                <a:lnTo>
                  <a:pt x="3266" y="425"/>
                </a:lnTo>
                <a:lnTo>
                  <a:pt x="3279" y="431"/>
                </a:lnTo>
                <a:lnTo>
                  <a:pt x="3305" y="431"/>
                </a:lnTo>
                <a:lnTo>
                  <a:pt x="3318" y="431"/>
                </a:lnTo>
                <a:lnTo>
                  <a:pt x="3318" y="438"/>
                </a:lnTo>
                <a:lnTo>
                  <a:pt x="3292" y="438"/>
                </a:lnTo>
                <a:lnTo>
                  <a:pt x="3273" y="450"/>
                </a:lnTo>
                <a:lnTo>
                  <a:pt x="3234" y="457"/>
                </a:lnTo>
                <a:lnTo>
                  <a:pt x="3228" y="457"/>
                </a:lnTo>
                <a:lnTo>
                  <a:pt x="3208" y="470"/>
                </a:lnTo>
                <a:lnTo>
                  <a:pt x="3183" y="476"/>
                </a:lnTo>
                <a:lnTo>
                  <a:pt x="3176" y="476"/>
                </a:lnTo>
                <a:lnTo>
                  <a:pt x="3131" y="489"/>
                </a:lnTo>
                <a:lnTo>
                  <a:pt x="3105" y="508"/>
                </a:lnTo>
                <a:lnTo>
                  <a:pt x="3144" y="495"/>
                </a:lnTo>
                <a:lnTo>
                  <a:pt x="3189" y="483"/>
                </a:lnTo>
                <a:lnTo>
                  <a:pt x="3234" y="476"/>
                </a:lnTo>
                <a:lnTo>
                  <a:pt x="3266" y="470"/>
                </a:lnTo>
                <a:lnTo>
                  <a:pt x="3285" y="470"/>
                </a:lnTo>
                <a:lnTo>
                  <a:pt x="3292" y="476"/>
                </a:lnTo>
                <a:lnTo>
                  <a:pt x="3311" y="476"/>
                </a:lnTo>
                <a:lnTo>
                  <a:pt x="3363" y="483"/>
                </a:lnTo>
                <a:lnTo>
                  <a:pt x="3395" y="489"/>
                </a:lnTo>
                <a:lnTo>
                  <a:pt x="3427" y="495"/>
                </a:lnTo>
                <a:lnTo>
                  <a:pt x="3440" y="502"/>
                </a:lnTo>
                <a:lnTo>
                  <a:pt x="3453" y="502"/>
                </a:lnTo>
                <a:lnTo>
                  <a:pt x="3440" y="502"/>
                </a:lnTo>
                <a:lnTo>
                  <a:pt x="3395" y="502"/>
                </a:lnTo>
                <a:lnTo>
                  <a:pt x="3356" y="508"/>
                </a:lnTo>
                <a:lnTo>
                  <a:pt x="3330" y="515"/>
                </a:lnTo>
                <a:lnTo>
                  <a:pt x="3318" y="521"/>
                </a:lnTo>
                <a:lnTo>
                  <a:pt x="3311" y="521"/>
                </a:lnTo>
                <a:lnTo>
                  <a:pt x="3337" y="521"/>
                </a:lnTo>
                <a:lnTo>
                  <a:pt x="3382" y="515"/>
                </a:lnTo>
                <a:lnTo>
                  <a:pt x="3427" y="515"/>
                </a:lnTo>
                <a:lnTo>
                  <a:pt x="3472" y="515"/>
                </a:lnTo>
                <a:lnTo>
                  <a:pt x="3485" y="521"/>
                </a:lnTo>
                <a:lnTo>
                  <a:pt x="3491" y="521"/>
                </a:lnTo>
                <a:lnTo>
                  <a:pt x="3517" y="528"/>
                </a:lnTo>
                <a:lnTo>
                  <a:pt x="3523" y="534"/>
                </a:lnTo>
                <a:lnTo>
                  <a:pt x="3510" y="521"/>
                </a:lnTo>
                <a:lnTo>
                  <a:pt x="3498" y="515"/>
                </a:lnTo>
                <a:lnTo>
                  <a:pt x="3530" y="515"/>
                </a:lnTo>
                <a:lnTo>
                  <a:pt x="3536" y="508"/>
                </a:lnTo>
                <a:lnTo>
                  <a:pt x="3594" y="508"/>
                </a:lnTo>
                <a:lnTo>
                  <a:pt x="3620" y="515"/>
                </a:lnTo>
                <a:lnTo>
                  <a:pt x="3658" y="515"/>
                </a:lnTo>
                <a:lnTo>
                  <a:pt x="3626" y="502"/>
                </a:lnTo>
                <a:lnTo>
                  <a:pt x="3633" y="495"/>
                </a:lnTo>
                <a:lnTo>
                  <a:pt x="3633" y="489"/>
                </a:lnTo>
                <a:lnTo>
                  <a:pt x="3626" y="489"/>
                </a:lnTo>
                <a:lnTo>
                  <a:pt x="3613" y="495"/>
                </a:lnTo>
                <a:lnTo>
                  <a:pt x="3607" y="495"/>
                </a:lnTo>
                <a:lnTo>
                  <a:pt x="3530" y="495"/>
                </a:lnTo>
                <a:lnTo>
                  <a:pt x="3498" y="495"/>
                </a:lnTo>
                <a:lnTo>
                  <a:pt x="3485" y="502"/>
                </a:lnTo>
                <a:lnTo>
                  <a:pt x="3478" y="502"/>
                </a:lnTo>
                <a:lnTo>
                  <a:pt x="3472" y="495"/>
                </a:lnTo>
                <a:lnTo>
                  <a:pt x="3465" y="489"/>
                </a:lnTo>
                <a:lnTo>
                  <a:pt x="3459" y="483"/>
                </a:lnTo>
                <a:lnTo>
                  <a:pt x="3453" y="476"/>
                </a:lnTo>
                <a:lnTo>
                  <a:pt x="3420" y="476"/>
                </a:lnTo>
                <a:lnTo>
                  <a:pt x="3401" y="476"/>
                </a:lnTo>
                <a:lnTo>
                  <a:pt x="3388" y="476"/>
                </a:lnTo>
                <a:lnTo>
                  <a:pt x="3388" y="470"/>
                </a:lnTo>
                <a:lnTo>
                  <a:pt x="3388" y="457"/>
                </a:lnTo>
                <a:lnTo>
                  <a:pt x="3388" y="450"/>
                </a:lnTo>
                <a:lnTo>
                  <a:pt x="3401" y="450"/>
                </a:lnTo>
                <a:lnTo>
                  <a:pt x="3408" y="457"/>
                </a:lnTo>
                <a:lnTo>
                  <a:pt x="3420" y="450"/>
                </a:lnTo>
                <a:lnTo>
                  <a:pt x="3427" y="444"/>
                </a:lnTo>
                <a:lnTo>
                  <a:pt x="3440" y="444"/>
                </a:lnTo>
                <a:lnTo>
                  <a:pt x="3491" y="444"/>
                </a:lnTo>
                <a:lnTo>
                  <a:pt x="3504" y="450"/>
                </a:lnTo>
                <a:lnTo>
                  <a:pt x="3530" y="450"/>
                </a:lnTo>
                <a:lnTo>
                  <a:pt x="3581" y="457"/>
                </a:lnTo>
                <a:lnTo>
                  <a:pt x="3613" y="470"/>
                </a:lnTo>
                <a:lnTo>
                  <a:pt x="3665" y="483"/>
                </a:lnTo>
                <a:lnTo>
                  <a:pt x="3690" y="495"/>
                </a:lnTo>
                <a:lnTo>
                  <a:pt x="3723" y="502"/>
                </a:lnTo>
                <a:lnTo>
                  <a:pt x="3742" y="502"/>
                </a:lnTo>
                <a:lnTo>
                  <a:pt x="3774" y="521"/>
                </a:lnTo>
                <a:lnTo>
                  <a:pt x="3793" y="521"/>
                </a:lnTo>
                <a:lnTo>
                  <a:pt x="3793" y="508"/>
                </a:lnTo>
                <a:lnTo>
                  <a:pt x="3838" y="528"/>
                </a:lnTo>
                <a:lnTo>
                  <a:pt x="3877" y="540"/>
                </a:lnTo>
                <a:lnTo>
                  <a:pt x="3896" y="547"/>
                </a:lnTo>
                <a:lnTo>
                  <a:pt x="3800" y="585"/>
                </a:lnTo>
                <a:lnTo>
                  <a:pt x="3761" y="605"/>
                </a:lnTo>
                <a:lnTo>
                  <a:pt x="3735" y="605"/>
                </a:lnTo>
                <a:lnTo>
                  <a:pt x="3716" y="611"/>
                </a:lnTo>
                <a:lnTo>
                  <a:pt x="3710" y="618"/>
                </a:lnTo>
                <a:lnTo>
                  <a:pt x="3748" y="618"/>
                </a:lnTo>
                <a:lnTo>
                  <a:pt x="3768" y="618"/>
                </a:lnTo>
                <a:lnTo>
                  <a:pt x="3780" y="605"/>
                </a:lnTo>
                <a:lnTo>
                  <a:pt x="3800" y="592"/>
                </a:lnTo>
                <a:lnTo>
                  <a:pt x="3832" y="579"/>
                </a:lnTo>
                <a:lnTo>
                  <a:pt x="3909" y="553"/>
                </a:lnTo>
                <a:lnTo>
                  <a:pt x="3948" y="566"/>
                </a:lnTo>
                <a:lnTo>
                  <a:pt x="3967" y="579"/>
                </a:lnTo>
                <a:lnTo>
                  <a:pt x="3948" y="585"/>
                </a:lnTo>
                <a:lnTo>
                  <a:pt x="3928" y="592"/>
                </a:lnTo>
                <a:lnTo>
                  <a:pt x="3909" y="598"/>
                </a:lnTo>
                <a:lnTo>
                  <a:pt x="3845" y="605"/>
                </a:lnTo>
                <a:lnTo>
                  <a:pt x="3813" y="618"/>
                </a:lnTo>
                <a:lnTo>
                  <a:pt x="3870" y="618"/>
                </a:lnTo>
                <a:lnTo>
                  <a:pt x="3928" y="598"/>
                </a:lnTo>
                <a:lnTo>
                  <a:pt x="3954" y="585"/>
                </a:lnTo>
                <a:lnTo>
                  <a:pt x="3980" y="579"/>
                </a:lnTo>
                <a:lnTo>
                  <a:pt x="3993" y="579"/>
                </a:lnTo>
                <a:lnTo>
                  <a:pt x="4005" y="579"/>
                </a:lnTo>
                <a:lnTo>
                  <a:pt x="4018" y="566"/>
                </a:lnTo>
                <a:lnTo>
                  <a:pt x="4025" y="579"/>
                </a:lnTo>
                <a:lnTo>
                  <a:pt x="4076" y="585"/>
                </a:lnTo>
                <a:lnTo>
                  <a:pt x="4102" y="592"/>
                </a:lnTo>
                <a:lnTo>
                  <a:pt x="4128" y="598"/>
                </a:lnTo>
                <a:lnTo>
                  <a:pt x="4134" y="592"/>
                </a:lnTo>
                <a:lnTo>
                  <a:pt x="4179" y="598"/>
                </a:lnTo>
                <a:lnTo>
                  <a:pt x="4211" y="605"/>
                </a:lnTo>
                <a:lnTo>
                  <a:pt x="4224" y="605"/>
                </a:lnTo>
                <a:lnTo>
                  <a:pt x="4243" y="611"/>
                </a:lnTo>
                <a:lnTo>
                  <a:pt x="4275" y="618"/>
                </a:lnTo>
                <a:lnTo>
                  <a:pt x="4391" y="618"/>
                </a:lnTo>
                <a:lnTo>
                  <a:pt x="4398" y="605"/>
                </a:lnTo>
                <a:lnTo>
                  <a:pt x="4404" y="618"/>
                </a:lnTo>
                <a:lnTo>
                  <a:pt x="4526" y="618"/>
                </a:lnTo>
                <a:lnTo>
                  <a:pt x="4526" y="611"/>
                </a:lnTo>
                <a:lnTo>
                  <a:pt x="4526" y="605"/>
                </a:lnTo>
                <a:lnTo>
                  <a:pt x="4513" y="611"/>
                </a:lnTo>
                <a:lnTo>
                  <a:pt x="4513" y="605"/>
                </a:lnTo>
                <a:lnTo>
                  <a:pt x="4513" y="598"/>
                </a:lnTo>
                <a:lnTo>
                  <a:pt x="4520" y="592"/>
                </a:lnTo>
                <a:lnTo>
                  <a:pt x="4539" y="592"/>
                </a:lnTo>
                <a:lnTo>
                  <a:pt x="4584" y="618"/>
                </a:lnTo>
                <a:lnTo>
                  <a:pt x="4603" y="618"/>
                </a:lnTo>
                <a:lnTo>
                  <a:pt x="4545" y="585"/>
                </a:lnTo>
                <a:lnTo>
                  <a:pt x="4571" y="566"/>
                </a:lnTo>
                <a:lnTo>
                  <a:pt x="4616" y="547"/>
                </a:lnTo>
                <a:lnTo>
                  <a:pt x="4623" y="540"/>
                </a:lnTo>
                <a:lnTo>
                  <a:pt x="4635" y="534"/>
                </a:lnTo>
                <a:lnTo>
                  <a:pt x="4648" y="534"/>
                </a:lnTo>
                <a:lnTo>
                  <a:pt x="4668" y="534"/>
                </a:lnTo>
                <a:lnTo>
                  <a:pt x="4693" y="521"/>
                </a:lnTo>
                <a:lnTo>
                  <a:pt x="4790" y="495"/>
                </a:lnTo>
                <a:lnTo>
                  <a:pt x="5433" y="495"/>
                </a:lnTo>
                <a:lnTo>
                  <a:pt x="3999" y="534"/>
                </a:lnTo>
                <a:lnTo>
                  <a:pt x="3980" y="540"/>
                </a:lnTo>
                <a:lnTo>
                  <a:pt x="3967" y="540"/>
                </a:lnTo>
                <a:lnTo>
                  <a:pt x="3941" y="534"/>
                </a:lnTo>
                <a:lnTo>
                  <a:pt x="3915" y="521"/>
                </a:lnTo>
                <a:lnTo>
                  <a:pt x="3838" y="508"/>
                </a:lnTo>
                <a:lnTo>
                  <a:pt x="3806" y="495"/>
                </a:lnTo>
                <a:lnTo>
                  <a:pt x="3793" y="495"/>
                </a:lnTo>
                <a:lnTo>
                  <a:pt x="3742" y="483"/>
                </a:lnTo>
                <a:lnTo>
                  <a:pt x="3710" y="476"/>
                </a:lnTo>
                <a:lnTo>
                  <a:pt x="3684" y="476"/>
                </a:lnTo>
                <a:lnTo>
                  <a:pt x="3658" y="470"/>
                </a:lnTo>
                <a:lnTo>
                  <a:pt x="3620" y="457"/>
                </a:lnTo>
                <a:lnTo>
                  <a:pt x="3594" y="450"/>
                </a:lnTo>
                <a:lnTo>
                  <a:pt x="3568" y="450"/>
                </a:lnTo>
                <a:lnTo>
                  <a:pt x="3562" y="444"/>
                </a:lnTo>
                <a:lnTo>
                  <a:pt x="3600" y="438"/>
                </a:lnTo>
                <a:lnTo>
                  <a:pt x="3678" y="438"/>
                </a:lnTo>
                <a:lnTo>
                  <a:pt x="3761" y="450"/>
                </a:lnTo>
                <a:lnTo>
                  <a:pt x="3787" y="457"/>
                </a:lnTo>
                <a:lnTo>
                  <a:pt x="3819" y="470"/>
                </a:lnTo>
                <a:lnTo>
                  <a:pt x="3832" y="476"/>
                </a:lnTo>
                <a:lnTo>
                  <a:pt x="3838" y="476"/>
                </a:lnTo>
                <a:lnTo>
                  <a:pt x="3870" y="489"/>
                </a:lnTo>
                <a:lnTo>
                  <a:pt x="3883" y="489"/>
                </a:lnTo>
                <a:lnTo>
                  <a:pt x="3903" y="495"/>
                </a:lnTo>
                <a:lnTo>
                  <a:pt x="4031" y="521"/>
                </a:lnTo>
                <a:lnTo>
                  <a:pt x="4018" y="528"/>
                </a:lnTo>
                <a:lnTo>
                  <a:pt x="3999" y="534"/>
                </a:lnTo>
                <a:lnTo>
                  <a:pt x="5433" y="495"/>
                </a:lnTo>
                <a:lnTo>
                  <a:pt x="4288" y="592"/>
                </a:lnTo>
                <a:lnTo>
                  <a:pt x="4243" y="598"/>
                </a:lnTo>
                <a:lnTo>
                  <a:pt x="4224" y="598"/>
                </a:lnTo>
                <a:lnTo>
                  <a:pt x="4205" y="592"/>
                </a:lnTo>
                <a:lnTo>
                  <a:pt x="4173" y="585"/>
                </a:lnTo>
                <a:lnTo>
                  <a:pt x="4115" y="579"/>
                </a:lnTo>
                <a:lnTo>
                  <a:pt x="4083" y="560"/>
                </a:lnTo>
                <a:lnTo>
                  <a:pt x="4070" y="560"/>
                </a:lnTo>
                <a:lnTo>
                  <a:pt x="4057" y="553"/>
                </a:lnTo>
                <a:lnTo>
                  <a:pt x="4070" y="553"/>
                </a:lnTo>
                <a:lnTo>
                  <a:pt x="4115" y="540"/>
                </a:lnTo>
                <a:lnTo>
                  <a:pt x="4147" y="547"/>
                </a:lnTo>
                <a:lnTo>
                  <a:pt x="4198" y="553"/>
                </a:lnTo>
                <a:lnTo>
                  <a:pt x="4211" y="560"/>
                </a:lnTo>
                <a:lnTo>
                  <a:pt x="4243" y="566"/>
                </a:lnTo>
                <a:lnTo>
                  <a:pt x="4288" y="592"/>
                </a:lnTo>
                <a:lnTo>
                  <a:pt x="4295" y="592"/>
                </a:lnTo>
                <a:lnTo>
                  <a:pt x="4288" y="592"/>
                </a:lnTo>
                <a:lnTo>
                  <a:pt x="5433" y="495"/>
                </a:lnTo>
                <a:lnTo>
                  <a:pt x="4443" y="412"/>
                </a:lnTo>
                <a:lnTo>
                  <a:pt x="4449" y="418"/>
                </a:lnTo>
                <a:lnTo>
                  <a:pt x="4462" y="418"/>
                </a:lnTo>
                <a:lnTo>
                  <a:pt x="4455" y="418"/>
                </a:lnTo>
                <a:lnTo>
                  <a:pt x="4449" y="412"/>
                </a:lnTo>
                <a:lnTo>
                  <a:pt x="4443" y="412"/>
                </a:lnTo>
                <a:lnTo>
                  <a:pt x="5433" y="495"/>
                </a:lnTo>
                <a:lnTo>
                  <a:pt x="3973" y="373"/>
                </a:lnTo>
                <a:lnTo>
                  <a:pt x="3967" y="373"/>
                </a:lnTo>
                <a:lnTo>
                  <a:pt x="3954" y="380"/>
                </a:lnTo>
                <a:lnTo>
                  <a:pt x="3967" y="380"/>
                </a:lnTo>
                <a:lnTo>
                  <a:pt x="3986" y="380"/>
                </a:lnTo>
                <a:lnTo>
                  <a:pt x="4038" y="393"/>
                </a:lnTo>
                <a:lnTo>
                  <a:pt x="4057" y="399"/>
                </a:lnTo>
                <a:lnTo>
                  <a:pt x="4076" y="399"/>
                </a:lnTo>
                <a:lnTo>
                  <a:pt x="4076" y="405"/>
                </a:lnTo>
                <a:lnTo>
                  <a:pt x="4083" y="405"/>
                </a:lnTo>
                <a:lnTo>
                  <a:pt x="4089" y="405"/>
                </a:lnTo>
                <a:lnTo>
                  <a:pt x="4095" y="405"/>
                </a:lnTo>
                <a:lnTo>
                  <a:pt x="4095" y="412"/>
                </a:lnTo>
                <a:lnTo>
                  <a:pt x="4102" y="412"/>
                </a:lnTo>
                <a:lnTo>
                  <a:pt x="4108" y="412"/>
                </a:lnTo>
                <a:lnTo>
                  <a:pt x="4115" y="418"/>
                </a:lnTo>
                <a:lnTo>
                  <a:pt x="4121" y="418"/>
                </a:lnTo>
                <a:lnTo>
                  <a:pt x="4121" y="405"/>
                </a:lnTo>
                <a:lnTo>
                  <a:pt x="4115" y="399"/>
                </a:lnTo>
                <a:lnTo>
                  <a:pt x="4115" y="405"/>
                </a:lnTo>
                <a:lnTo>
                  <a:pt x="4108" y="405"/>
                </a:lnTo>
                <a:lnTo>
                  <a:pt x="4102" y="399"/>
                </a:lnTo>
                <a:lnTo>
                  <a:pt x="4095" y="393"/>
                </a:lnTo>
                <a:lnTo>
                  <a:pt x="4057" y="386"/>
                </a:lnTo>
                <a:lnTo>
                  <a:pt x="4031" y="380"/>
                </a:lnTo>
                <a:lnTo>
                  <a:pt x="3999" y="373"/>
                </a:lnTo>
                <a:lnTo>
                  <a:pt x="3993" y="367"/>
                </a:lnTo>
                <a:lnTo>
                  <a:pt x="3986" y="367"/>
                </a:lnTo>
                <a:lnTo>
                  <a:pt x="3980" y="367"/>
                </a:lnTo>
                <a:lnTo>
                  <a:pt x="3980" y="373"/>
                </a:lnTo>
                <a:lnTo>
                  <a:pt x="3973" y="373"/>
                </a:lnTo>
                <a:lnTo>
                  <a:pt x="5433" y="495"/>
                </a:lnTo>
                <a:lnTo>
                  <a:pt x="2347" y="521"/>
                </a:lnTo>
                <a:lnTo>
                  <a:pt x="2340" y="521"/>
                </a:lnTo>
                <a:lnTo>
                  <a:pt x="2328" y="521"/>
                </a:lnTo>
                <a:lnTo>
                  <a:pt x="2334" y="528"/>
                </a:lnTo>
                <a:lnTo>
                  <a:pt x="2347" y="521"/>
                </a:lnTo>
                <a:lnTo>
                  <a:pt x="5433" y="495"/>
                </a:lnTo>
                <a:lnTo>
                  <a:pt x="2469" y="592"/>
                </a:lnTo>
                <a:lnTo>
                  <a:pt x="2475" y="585"/>
                </a:lnTo>
                <a:lnTo>
                  <a:pt x="2482" y="585"/>
                </a:lnTo>
                <a:lnTo>
                  <a:pt x="2475" y="579"/>
                </a:lnTo>
                <a:lnTo>
                  <a:pt x="2456" y="585"/>
                </a:lnTo>
                <a:lnTo>
                  <a:pt x="2443" y="592"/>
                </a:lnTo>
                <a:lnTo>
                  <a:pt x="2469" y="592"/>
                </a:lnTo>
                <a:lnTo>
                  <a:pt x="5433" y="495"/>
                </a:lnTo>
                <a:lnTo>
                  <a:pt x="2315" y="540"/>
                </a:lnTo>
                <a:lnTo>
                  <a:pt x="2302" y="540"/>
                </a:lnTo>
                <a:lnTo>
                  <a:pt x="2302" y="547"/>
                </a:lnTo>
                <a:lnTo>
                  <a:pt x="2315" y="547"/>
                </a:lnTo>
                <a:lnTo>
                  <a:pt x="2315" y="540"/>
                </a:lnTo>
                <a:lnTo>
                  <a:pt x="5433" y="495"/>
                </a:lnTo>
                <a:lnTo>
                  <a:pt x="2276" y="521"/>
                </a:lnTo>
                <a:lnTo>
                  <a:pt x="2257" y="521"/>
                </a:lnTo>
                <a:lnTo>
                  <a:pt x="2250" y="521"/>
                </a:lnTo>
                <a:lnTo>
                  <a:pt x="2257" y="521"/>
                </a:lnTo>
                <a:lnTo>
                  <a:pt x="2270" y="521"/>
                </a:lnTo>
                <a:lnTo>
                  <a:pt x="2276" y="521"/>
                </a:lnTo>
                <a:lnTo>
                  <a:pt x="5433" y="495"/>
                </a:lnTo>
                <a:lnTo>
                  <a:pt x="2610" y="566"/>
                </a:lnTo>
                <a:lnTo>
                  <a:pt x="2610" y="560"/>
                </a:lnTo>
                <a:lnTo>
                  <a:pt x="2604" y="553"/>
                </a:lnTo>
                <a:lnTo>
                  <a:pt x="2598" y="553"/>
                </a:lnTo>
                <a:lnTo>
                  <a:pt x="2598" y="560"/>
                </a:lnTo>
                <a:lnTo>
                  <a:pt x="2598" y="566"/>
                </a:lnTo>
                <a:lnTo>
                  <a:pt x="2610" y="566"/>
                </a:lnTo>
                <a:lnTo>
                  <a:pt x="5433" y="495"/>
                </a:lnTo>
                <a:lnTo>
                  <a:pt x="2893" y="515"/>
                </a:lnTo>
                <a:lnTo>
                  <a:pt x="2906" y="502"/>
                </a:lnTo>
                <a:lnTo>
                  <a:pt x="2900" y="502"/>
                </a:lnTo>
                <a:lnTo>
                  <a:pt x="2880" y="508"/>
                </a:lnTo>
                <a:lnTo>
                  <a:pt x="2880" y="515"/>
                </a:lnTo>
                <a:lnTo>
                  <a:pt x="2880" y="508"/>
                </a:lnTo>
                <a:lnTo>
                  <a:pt x="2900" y="495"/>
                </a:lnTo>
                <a:lnTo>
                  <a:pt x="2906" y="489"/>
                </a:lnTo>
                <a:lnTo>
                  <a:pt x="2913" y="489"/>
                </a:lnTo>
                <a:lnTo>
                  <a:pt x="2900" y="489"/>
                </a:lnTo>
                <a:lnTo>
                  <a:pt x="2887" y="495"/>
                </a:lnTo>
                <a:lnTo>
                  <a:pt x="2880" y="502"/>
                </a:lnTo>
                <a:lnTo>
                  <a:pt x="2874" y="502"/>
                </a:lnTo>
                <a:lnTo>
                  <a:pt x="2855" y="495"/>
                </a:lnTo>
                <a:lnTo>
                  <a:pt x="2855" y="502"/>
                </a:lnTo>
                <a:lnTo>
                  <a:pt x="2855" y="508"/>
                </a:lnTo>
                <a:lnTo>
                  <a:pt x="2842" y="508"/>
                </a:lnTo>
                <a:lnTo>
                  <a:pt x="2835" y="515"/>
                </a:lnTo>
                <a:lnTo>
                  <a:pt x="2835" y="521"/>
                </a:lnTo>
                <a:lnTo>
                  <a:pt x="2842" y="521"/>
                </a:lnTo>
                <a:lnTo>
                  <a:pt x="2848" y="521"/>
                </a:lnTo>
                <a:lnTo>
                  <a:pt x="2874" y="515"/>
                </a:lnTo>
                <a:lnTo>
                  <a:pt x="2880" y="515"/>
                </a:lnTo>
                <a:lnTo>
                  <a:pt x="2874" y="521"/>
                </a:lnTo>
                <a:lnTo>
                  <a:pt x="2868" y="521"/>
                </a:lnTo>
                <a:lnTo>
                  <a:pt x="2861" y="521"/>
                </a:lnTo>
                <a:lnTo>
                  <a:pt x="2868" y="521"/>
                </a:lnTo>
                <a:lnTo>
                  <a:pt x="2874" y="521"/>
                </a:lnTo>
                <a:lnTo>
                  <a:pt x="2880" y="521"/>
                </a:lnTo>
                <a:lnTo>
                  <a:pt x="2880" y="515"/>
                </a:lnTo>
                <a:lnTo>
                  <a:pt x="2880" y="515"/>
                </a:lnTo>
                <a:lnTo>
                  <a:pt x="2887" y="521"/>
                </a:lnTo>
                <a:lnTo>
                  <a:pt x="2893" y="521"/>
                </a:lnTo>
                <a:lnTo>
                  <a:pt x="2913" y="521"/>
                </a:lnTo>
                <a:lnTo>
                  <a:pt x="2919" y="521"/>
                </a:lnTo>
                <a:lnTo>
                  <a:pt x="2913" y="521"/>
                </a:lnTo>
                <a:lnTo>
                  <a:pt x="2900" y="521"/>
                </a:lnTo>
                <a:lnTo>
                  <a:pt x="2893" y="515"/>
                </a:lnTo>
                <a:lnTo>
                  <a:pt x="5433" y="495"/>
                </a:lnTo>
                <a:lnTo>
                  <a:pt x="2810" y="489"/>
                </a:lnTo>
                <a:lnTo>
                  <a:pt x="2810" y="483"/>
                </a:lnTo>
                <a:lnTo>
                  <a:pt x="2803" y="483"/>
                </a:lnTo>
                <a:lnTo>
                  <a:pt x="2797" y="483"/>
                </a:lnTo>
                <a:lnTo>
                  <a:pt x="2803" y="489"/>
                </a:lnTo>
                <a:lnTo>
                  <a:pt x="2810" y="489"/>
                </a:lnTo>
                <a:lnTo>
                  <a:pt x="5433" y="495"/>
                </a:lnTo>
                <a:lnTo>
                  <a:pt x="2636" y="553"/>
                </a:lnTo>
                <a:lnTo>
                  <a:pt x="2636" y="547"/>
                </a:lnTo>
                <a:lnTo>
                  <a:pt x="2636" y="560"/>
                </a:lnTo>
                <a:lnTo>
                  <a:pt x="2636" y="553"/>
                </a:lnTo>
                <a:lnTo>
                  <a:pt x="5433" y="495"/>
                </a:lnTo>
                <a:lnTo>
                  <a:pt x="2231" y="521"/>
                </a:lnTo>
                <a:lnTo>
                  <a:pt x="2199" y="521"/>
                </a:lnTo>
                <a:lnTo>
                  <a:pt x="2186" y="528"/>
                </a:lnTo>
                <a:lnTo>
                  <a:pt x="2199" y="528"/>
                </a:lnTo>
                <a:lnTo>
                  <a:pt x="2218" y="534"/>
                </a:lnTo>
                <a:lnTo>
                  <a:pt x="2231" y="521"/>
                </a:lnTo>
                <a:lnTo>
                  <a:pt x="5433" y="495"/>
                </a:lnTo>
                <a:lnTo>
                  <a:pt x="2745" y="528"/>
                </a:lnTo>
                <a:lnTo>
                  <a:pt x="2745" y="534"/>
                </a:lnTo>
                <a:lnTo>
                  <a:pt x="2758" y="528"/>
                </a:lnTo>
                <a:lnTo>
                  <a:pt x="2752" y="528"/>
                </a:lnTo>
                <a:lnTo>
                  <a:pt x="2745" y="528"/>
                </a:lnTo>
                <a:lnTo>
                  <a:pt x="5433" y="495"/>
                </a:lnTo>
                <a:lnTo>
                  <a:pt x="2668" y="547"/>
                </a:lnTo>
                <a:lnTo>
                  <a:pt x="2662" y="547"/>
                </a:lnTo>
                <a:lnTo>
                  <a:pt x="2655" y="547"/>
                </a:lnTo>
                <a:lnTo>
                  <a:pt x="2662" y="553"/>
                </a:lnTo>
                <a:lnTo>
                  <a:pt x="2668" y="553"/>
                </a:lnTo>
                <a:lnTo>
                  <a:pt x="2668" y="547"/>
                </a:lnTo>
                <a:lnTo>
                  <a:pt x="5433" y="495"/>
                </a:lnTo>
                <a:lnTo>
                  <a:pt x="2803" y="521"/>
                </a:lnTo>
                <a:lnTo>
                  <a:pt x="2790" y="521"/>
                </a:lnTo>
                <a:lnTo>
                  <a:pt x="2784" y="521"/>
                </a:lnTo>
                <a:lnTo>
                  <a:pt x="2778" y="528"/>
                </a:lnTo>
                <a:lnTo>
                  <a:pt x="2784" y="528"/>
                </a:lnTo>
                <a:lnTo>
                  <a:pt x="2790" y="534"/>
                </a:lnTo>
                <a:lnTo>
                  <a:pt x="2803" y="534"/>
                </a:lnTo>
                <a:lnTo>
                  <a:pt x="2810" y="528"/>
                </a:lnTo>
                <a:lnTo>
                  <a:pt x="2816" y="521"/>
                </a:lnTo>
                <a:lnTo>
                  <a:pt x="2810" y="521"/>
                </a:lnTo>
                <a:lnTo>
                  <a:pt x="2803" y="521"/>
                </a:lnTo>
                <a:lnTo>
                  <a:pt x="5433" y="495"/>
                </a:lnTo>
                <a:lnTo>
                  <a:pt x="1460" y="605"/>
                </a:lnTo>
                <a:lnTo>
                  <a:pt x="1453" y="611"/>
                </a:lnTo>
                <a:lnTo>
                  <a:pt x="1453" y="618"/>
                </a:lnTo>
                <a:lnTo>
                  <a:pt x="1460" y="618"/>
                </a:lnTo>
                <a:lnTo>
                  <a:pt x="1466" y="618"/>
                </a:lnTo>
                <a:lnTo>
                  <a:pt x="1479" y="618"/>
                </a:lnTo>
                <a:lnTo>
                  <a:pt x="1460" y="605"/>
                </a:lnTo>
                <a:lnTo>
                  <a:pt x="5433" y="495"/>
                </a:lnTo>
                <a:lnTo>
                  <a:pt x="161" y="585"/>
                </a:lnTo>
                <a:lnTo>
                  <a:pt x="161" y="592"/>
                </a:lnTo>
                <a:lnTo>
                  <a:pt x="168" y="592"/>
                </a:lnTo>
                <a:lnTo>
                  <a:pt x="168" y="585"/>
                </a:lnTo>
                <a:lnTo>
                  <a:pt x="161" y="585"/>
                </a:lnTo>
                <a:lnTo>
                  <a:pt x="5433" y="495"/>
                </a:lnTo>
                <a:lnTo>
                  <a:pt x="4899" y="450"/>
                </a:lnTo>
                <a:lnTo>
                  <a:pt x="4880" y="476"/>
                </a:lnTo>
                <a:lnTo>
                  <a:pt x="4905" y="476"/>
                </a:lnTo>
                <a:lnTo>
                  <a:pt x="4905" y="470"/>
                </a:lnTo>
                <a:lnTo>
                  <a:pt x="4912" y="450"/>
                </a:lnTo>
                <a:lnTo>
                  <a:pt x="4905" y="450"/>
                </a:lnTo>
                <a:lnTo>
                  <a:pt x="4899" y="450"/>
                </a:lnTo>
                <a:lnTo>
                  <a:pt x="5433" y="495"/>
                </a:lnTo>
                <a:lnTo>
                  <a:pt x="20" y="598"/>
                </a:lnTo>
                <a:lnTo>
                  <a:pt x="65" y="618"/>
                </a:lnTo>
                <a:lnTo>
                  <a:pt x="84" y="618"/>
                </a:lnTo>
                <a:lnTo>
                  <a:pt x="13" y="585"/>
                </a:lnTo>
                <a:lnTo>
                  <a:pt x="20" y="598"/>
                </a:lnTo>
                <a:lnTo>
                  <a:pt x="5433" y="495"/>
                </a:lnTo>
                <a:lnTo>
                  <a:pt x="225" y="585"/>
                </a:lnTo>
                <a:lnTo>
                  <a:pt x="180" y="553"/>
                </a:lnTo>
                <a:lnTo>
                  <a:pt x="161" y="547"/>
                </a:lnTo>
                <a:lnTo>
                  <a:pt x="161" y="553"/>
                </a:lnTo>
                <a:lnTo>
                  <a:pt x="180" y="566"/>
                </a:lnTo>
                <a:lnTo>
                  <a:pt x="206" y="585"/>
                </a:lnTo>
                <a:lnTo>
                  <a:pt x="258" y="618"/>
                </a:lnTo>
                <a:lnTo>
                  <a:pt x="270" y="618"/>
                </a:lnTo>
                <a:lnTo>
                  <a:pt x="245" y="605"/>
                </a:lnTo>
                <a:lnTo>
                  <a:pt x="225" y="585"/>
                </a:lnTo>
                <a:lnTo>
                  <a:pt x="5433" y="495"/>
                </a:lnTo>
                <a:lnTo>
                  <a:pt x="2051" y="483"/>
                </a:lnTo>
                <a:lnTo>
                  <a:pt x="2045" y="483"/>
                </a:lnTo>
                <a:lnTo>
                  <a:pt x="2032" y="489"/>
                </a:lnTo>
                <a:lnTo>
                  <a:pt x="1987" y="483"/>
                </a:lnTo>
                <a:lnTo>
                  <a:pt x="1980" y="489"/>
                </a:lnTo>
                <a:lnTo>
                  <a:pt x="1980" y="495"/>
                </a:lnTo>
                <a:lnTo>
                  <a:pt x="1993" y="495"/>
                </a:lnTo>
                <a:lnTo>
                  <a:pt x="2032" y="495"/>
                </a:lnTo>
                <a:lnTo>
                  <a:pt x="2045" y="489"/>
                </a:lnTo>
                <a:lnTo>
                  <a:pt x="2051" y="483"/>
                </a:lnTo>
                <a:lnTo>
                  <a:pt x="5433" y="495"/>
                </a:lnTo>
                <a:lnTo>
                  <a:pt x="2025" y="592"/>
                </a:lnTo>
                <a:lnTo>
                  <a:pt x="2019" y="592"/>
                </a:lnTo>
                <a:lnTo>
                  <a:pt x="2006" y="592"/>
                </a:lnTo>
                <a:lnTo>
                  <a:pt x="2006" y="598"/>
                </a:lnTo>
                <a:lnTo>
                  <a:pt x="2025" y="592"/>
                </a:lnTo>
                <a:lnTo>
                  <a:pt x="2032" y="592"/>
                </a:lnTo>
                <a:lnTo>
                  <a:pt x="2025" y="592"/>
                </a:lnTo>
                <a:lnTo>
                  <a:pt x="5433" y="495"/>
                </a:lnTo>
                <a:lnTo>
                  <a:pt x="2655" y="579"/>
                </a:lnTo>
                <a:lnTo>
                  <a:pt x="2610" y="585"/>
                </a:lnTo>
                <a:lnTo>
                  <a:pt x="2578" y="598"/>
                </a:lnTo>
                <a:lnTo>
                  <a:pt x="2540" y="598"/>
                </a:lnTo>
                <a:lnTo>
                  <a:pt x="2469" y="605"/>
                </a:lnTo>
                <a:lnTo>
                  <a:pt x="2430" y="611"/>
                </a:lnTo>
                <a:lnTo>
                  <a:pt x="2418" y="611"/>
                </a:lnTo>
                <a:lnTo>
                  <a:pt x="2398" y="611"/>
                </a:lnTo>
                <a:lnTo>
                  <a:pt x="2379" y="605"/>
                </a:lnTo>
                <a:lnTo>
                  <a:pt x="2360" y="605"/>
                </a:lnTo>
                <a:lnTo>
                  <a:pt x="2302" y="605"/>
                </a:lnTo>
                <a:lnTo>
                  <a:pt x="2257" y="592"/>
                </a:lnTo>
                <a:lnTo>
                  <a:pt x="2199" y="579"/>
                </a:lnTo>
                <a:lnTo>
                  <a:pt x="2167" y="566"/>
                </a:lnTo>
                <a:lnTo>
                  <a:pt x="2148" y="560"/>
                </a:lnTo>
                <a:lnTo>
                  <a:pt x="2109" y="553"/>
                </a:lnTo>
                <a:lnTo>
                  <a:pt x="2064" y="547"/>
                </a:lnTo>
                <a:lnTo>
                  <a:pt x="2045" y="540"/>
                </a:lnTo>
                <a:lnTo>
                  <a:pt x="2070" y="553"/>
                </a:lnTo>
                <a:lnTo>
                  <a:pt x="2109" y="560"/>
                </a:lnTo>
                <a:lnTo>
                  <a:pt x="2148" y="579"/>
                </a:lnTo>
                <a:lnTo>
                  <a:pt x="2225" y="598"/>
                </a:lnTo>
                <a:lnTo>
                  <a:pt x="2295" y="618"/>
                </a:lnTo>
                <a:lnTo>
                  <a:pt x="2578" y="618"/>
                </a:lnTo>
                <a:lnTo>
                  <a:pt x="2610" y="598"/>
                </a:lnTo>
                <a:lnTo>
                  <a:pt x="2643" y="585"/>
                </a:lnTo>
                <a:lnTo>
                  <a:pt x="2655" y="585"/>
                </a:lnTo>
                <a:lnTo>
                  <a:pt x="2688" y="598"/>
                </a:lnTo>
                <a:lnTo>
                  <a:pt x="2668" y="579"/>
                </a:lnTo>
                <a:lnTo>
                  <a:pt x="2707" y="566"/>
                </a:lnTo>
                <a:lnTo>
                  <a:pt x="2655" y="579"/>
                </a:lnTo>
                <a:lnTo>
                  <a:pt x="5433" y="495"/>
                </a:lnTo>
                <a:lnTo>
                  <a:pt x="2154" y="528"/>
                </a:lnTo>
                <a:lnTo>
                  <a:pt x="2148" y="528"/>
                </a:lnTo>
                <a:lnTo>
                  <a:pt x="2141" y="528"/>
                </a:lnTo>
                <a:lnTo>
                  <a:pt x="2135" y="528"/>
                </a:lnTo>
                <a:lnTo>
                  <a:pt x="2141" y="534"/>
                </a:lnTo>
                <a:lnTo>
                  <a:pt x="2154" y="528"/>
                </a:lnTo>
                <a:lnTo>
                  <a:pt x="5433" y="495"/>
                </a:lnTo>
                <a:lnTo>
                  <a:pt x="193" y="605"/>
                </a:lnTo>
                <a:lnTo>
                  <a:pt x="187" y="598"/>
                </a:lnTo>
                <a:lnTo>
                  <a:pt x="180" y="598"/>
                </a:lnTo>
                <a:lnTo>
                  <a:pt x="187" y="605"/>
                </a:lnTo>
                <a:lnTo>
                  <a:pt x="200" y="618"/>
                </a:lnTo>
                <a:lnTo>
                  <a:pt x="213" y="618"/>
                </a:lnTo>
                <a:lnTo>
                  <a:pt x="193" y="605"/>
                </a:lnTo>
                <a:lnTo>
                  <a:pt x="5433" y="495"/>
                </a:lnTo>
                <a:lnTo>
                  <a:pt x="4719" y="470"/>
                </a:lnTo>
                <a:lnTo>
                  <a:pt x="4738" y="470"/>
                </a:lnTo>
                <a:lnTo>
                  <a:pt x="4745" y="476"/>
                </a:lnTo>
                <a:lnTo>
                  <a:pt x="4751" y="470"/>
                </a:lnTo>
                <a:lnTo>
                  <a:pt x="4758" y="470"/>
                </a:lnTo>
                <a:lnTo>
                  <a:pt x="4764" y="476"/>
                </a:lnTo>
                <a:lnTo>
                  <a:pt x="4777" y="476"/>
                </a:lnTo>
                <a:lnTo>
                  <a:pt x="4796" y="470"/>
                </a:lnTo>
                <a:lnTo>
                  <a:pt x="4790" y="470"/>
                </a:lnTo>
                <a:lnTo>
                  <a:pt x="4777" y="457"/>
                </a:lnTo>
                <a:lnTo>
                  <a:pt x="4764" y="457"/>
                </a:lnTo>
                <a:lnTo>
                  <a:pt x="4738" y="457"/>
                </a:lnTo>
                <a:lnTo>
                  <a:pt x="4725" y="457"/>
                </a:lnTo>
                <a:lnTo>
                  <a:pt x="4706" y="457"/>
                </a:lnTo>
                <a:lnTo>
                  <a:pt x="4693" y="457"/>
                </a:lnTo>
                <a:lnTo>
                  <a:pt x="4700" y="470"/>
                </a:lnTo>
                <a:lnTo>
                  <a:pt x="4719" y="470"/>
                </a:lnTo>
                <a:lnTo>
                  <a:pt x="5433" y="495"/>
                </a:lnTo>
                <a:lnTo>
                  <a:pt x="4899" y="251"/>
                </a:lnTo>
                <a:lnTo>
                  <a:pt x="4899" y="245"/>
                </a:lnTo>
                <a:lnTo>
                  <a:pt x="4893" y="245"/>
                </a:lnTo>
                <a:lnTo>
                  <a:pt x="4867" y="245"/>
                </a:lnTo>
                <a:lnTo>
                  <a:pt x="4815" y="238"/>
                </a:lnTo>
                <a:lnTo>
                  <a:pt x="4770" y="245"/>
                </a:lnTo>
                <a:lnTo>
                  <a:pt x="4758" y="245"/>
                </a:lnTo>
                <a:lnTo>
                  <a:pt x="4751" y="245"/>
                </a:lnTo>
                <a:lnTo>
                  <a:pt x="4738" y="251"/>
                </a:lnTo>
                <a:lnTo>
                  <a:pt x="4725" y="264"/>
                </a:lnTo>
                <a:lnTo>
                  <a:pt x="4732" y="270"/>
                </a:lnTo>
                <a:lnTo>
                  <a:pt x="4751" y="270"/>
                </a:lnTo>
                <a:lnTo>
                  <a:pt x="4758" y="264"/>
                </a:lnTo>
                <a:lnTo>
                  <a:pt x="4770" y="264"/>
                </a:lnTo>
                <a:lnTo>
                  <a:pt x="4809" y="264"/>
                </a:lnTo>
                <a:lnTo>
                  <a:pt x="4860" y="264"/>
                </a:lnTo>
                <a:lnTo>
                  <a:pt x="4880" y="264"/>
                </a:lnTo>
                <a:lnTo>
                  <a:pt x="4899" y="251"/>
                </a:lnTo>
                <a:lnTo>
                  <a:pt x="5433" y="495"/>
                </a:lnTo>
                <a:lnTo>
                  <a:pt x="4719" y="380"/>
                </a:lnTo>
                <a:lnTo>
                  <a:pt x="4706" y="373"/>
                </a:lnTo>
                <a:lnTo>
                  <a:pt x="4700" y="373"/>
                </a:lnTo>
                <a:lnTo>
                  <a:pt x="4700" y="380"/>
                </a:lnTo>
                <a:lnTo>
                  <a:pt x="4700" y="386"/>
                </a:lnTo>
                <a:lnTo>
                  <a:pt x="4706" y="393"/>
                </a:lnTo>
                <a:lnTo>
                  <a:pt x="4738" y="393"/>
                </a:lnTo>
                <a:lnTo>
                  <a:pt x="4725" y="380"/>
                </a:lnTo>
                <a:lnTo>
                  <a:pt x="4719" y="380"/>
                </a:lnTo>
                <a:lnTo>
                  <a:pt x="5433" y="495"/>
                </a:lnTo>
                <a:lnTo>
                  <a:pt x="5220" y="450"/>
                </a:lnTo>
                <a:lnTo>
                  <a:pt x="5246" y="438"/>
                </a:lnTo>
                <a:lnTo>
                  <a:pt x="5272" y="431"/>
                </a:lnTo>
                <a:lnTo>
                  <a:pt x="5278" y="425"/>
                </a:lnTo>
                <a:lnTo>
                  <a:pt x="5278" y="418"/>
                </a:lnTo>
                <a:lnTo>
                  <a:pt x="5272" y="418"/>
                </a:lnTo>
                <a:lnTo>
                  <a:pt x="5259" y="425"/>
                </a:lnTo>
                <a:lnTo>
                  <a:pt x="5227" y="438"/>
                </a:lnTo>
                <a:lnTo>
                  <a:pt x="5214" y="444"/>
                </a:lnTo>
                <a:lnTo>
                  <a:pt x="5214" y="450"/>
                </a:lnTo>
                <a:lnTo>
                  <a:pt x="5188" y="457"/>
                </a:lnTo>
                <a:lnTo>
                  <a:pt x="5175" y="457"/>
                </a:lnTo>
                <a:lnTo>
                  <a:pt x="5175" y="450"/>
                </a:lnTo>
                <a:lnTo>
                  <a:pt x="5169" y="450"/>
                </a:lnTo>
                <a:lnTo>
                  <a:pt x="5163" y="450"/>
                </a:lnTo>
                <a:lnTo>
                  <a:pt x="5156" y="470"/>
                </a:lnTo>
                <a:lnTo>
                  <a:pt x="5137" y="483"/>
                </a:lnTo>
                <a:lnTo>
                  <a:pt x="5118" y="495"/>
                </a:lnTo>
                <a:lnTo>
                  <a:pt x="5111" y="495"/>
                </a:lnTo>
                <a:lnTo>
                  <a:pt x="5098" y="495"/>
                </a:lnTo>
                <a:lnTo>
                  <a:pt x="5085" y="502"/>
                </a:lnTo>
                <a:lnTo>
                  <a:pt x="5085" y="508"/>
                </a:lnTo>
                <a:lnTo>
                  <a:pt x="5073" y="521"/>
                </a:lnTo>
                <a:lnTo>
                  <a:pt x="5066" y="521"/>
                </a:lnTo>
                <a:lnTo>
                  <a:pt x="5066" y="521"/>
                </a:lnTo>
                <a:lnTo>
                  <a:pt x="5060" y="521"/>
                </a:lnTo>
                <a:lnTo>
                  <a:pt x="5060" y="515"/>
                </a:lnTo>
                <a:lnTo>
                  <a:pt x="5047" y="521"/>
                </a:lnTo>
                <a:lnTo>
                  <a:pt x="5034" y="521"/>
                </a:lnTo>
                <a:lnTo>
                  <a:pt x="5028" y="521"/>
                </a:lnTo>
                <a:lnTo>
                  <a:pt x="5028" y="528"/>
                </a:lnTo>
                <a:lnTo>
                  <a:pt x="5034" y="528"/>
                </a:lnTo>
                <a:lnTo>
                  <a:pt x="5040" y="528"/>
                </a:lnTo>
                <a:lnTo>
                  <a:pt x="5047" y="534"/>
                </a:lnTo>
                <a:lnTo>
                  <a:pt x="5034" y="540"/>
                </a:lnTo>
                <a:lnTo>
                  <a:pt x="5028" y="547"/>
                </a:lnTo>
                <a:lnTo>
                  <a:pt x="5008" y="553"/>
                </a:lnTo>
                <a:lnTo>
                  <a:pt x="5002" y="553"/>
                </a:lnTo>
                <a:lnTo>
                  <a:pt x="4995" y="553"/>
                </a:lnTo>
                <a:lnTo>
                  <a:pt x="4995" y="547"/>
                </a:lnTo>
                <a:lnTo>
                  <a:pt x="5008" y="534"/>
                </a:lnTo>
                <a:lnTo>
                  <a:pt x="4995" y="534"/>
                </a:lnTo>
                <a:lnTo>
                  <a:pt x="4976" y="540"/>
                </a:lnTo>
                <a:lnTo>
                  <a:pt x="4963" y="540"/>
                </a:lnTo>
                <a:lnTo>
                  <a:pt x="4950" y="540"/>
                </a:lnTo>
                <a:lnTo>
                  <a:pt x="4950" y="553"/>
                </a:lnTo>
                <a:lnTo>
                  <a:pt x="4938" y="547"/>
                </a:lnTo>
                <a:lnTo>
                  <a:pt x="4925" y="547"/>
                </a:lnTo>
                <a:lnTo>
                  <a:pt x="4905" y="547"/>
                </a:lnTo>
                <a:lnTo>
                  <a:pt x="4899" y="547"/>
                </a:lnTo>
                <a:lnTo>
                  <a:pt x="4899" y="553"/>
                </a:lnTo>
                <a:lnTo>
                  <a:pt x="4918" y="560"/>
                </a:lnTo>
                <a:lnTo>
                  <a:pt x="4938" y="566"/>
                </a:lnTo>
                <a:lnTo>
                  <a:pt x="4931" y="566"/>
                </a:lnTo>
                <a:lnTo>
                  <a:pt x="4905" y="585"/>
                </a:lnTo>
                <a:lnTo>
                  <a:pt x="4873" y="598"/>
                </a:lnTo>
                <a:lnTo>
                  <a:pt x="4867" y="605"/>
                </a:lnTo>
                <a:lnTo>
                  <a:pt x="4880" y="605"/>
                </a:lnTo>
                <a:lnTo>
                  <a:pt x="4912" y="592"/>
                </a:lnTo>
                <a:lnTo>
                  <a:pt x="4944" y="579"/>
                </a:lnTo>
                <a:lnTo>
                  <a:pt x="4957" y="579"/>
                </a:lnTo>
                <a:lnTo>
                  <a:pt x="4970" y="566"/>
                </a:lnTo>
                <a:lnTo>
                  <a:pt x="4976" y="566"/>
                </a:lnTo>
                <a:lnTo>
                  <a:pt x="4976" y="579"/>
                </a:lnTo>
                <a:lnTo>
                  <a:pt x="4950" y="598"/>
                </a:lnTo>
                <a:lnTo>
                  <a:pt x="4931" y="611"/>
                </a:lnTo>
                <a:lnTo>
                  <a:pt x="4963" y="598"/>
                </a:lnTo>
                <a:lnTo>
                  <a:pt x="4995" y="585"/>
                </a:lnTo>
                <a:lnTo>
                  <a:pt x="5015" y="566"/>
                </a:lnTo>
                <a:lnTo>
                  <a:pt x="5021" y="566"/>
                </a:lnTo>
                <a:lnTo>
                  <a:pt x="5034" y="560"/>
                </a:lnTo>
                <a:lnTo>
                  <a:pt x="5047" y="547"/>
                </a:lnTo>
                <a:lnTo>
                  <a:pt x="5118" y="515"/>
                </a:lnTo>
                <a:lnTo>
                  <a:pt x="5175" y="476"/>
                </a:lnTo>
                <a:lnTo>
                  <a:pt x="5208" y="470"/>
                </a:lnTo>
                <a:lnTo>
                  <a:pt x="5220" y="450"/>
                </a:lnTo>
                <a:lnTo>
                  <a:pt x="5433" y="495"/>
                </a:lnTo>
                <a:lnTo>
                  <a:pt x="4500" y="425"/>
                </a:lnTo>
                <a:lnTo>
                  <a:pt x="4500" y="431"/>
                </a:lnTo>
                <a:lnTo>
                  <a:pt x="4507" y="431"/>
                </a:lnTo>
                <a:lnTo>
                  <a:pt x="4513" y="425"/>
                </a:lnTo>
                <a:lnTo>
                  <a:pt x="4507" y="418"/>
                </a:lnTo>
                <a:lnTo>
                  <a:pt x="4500" y="425"/>
                </a:lnTo>
                <a:lnTo>
                  <a:pt x="5433" y="495"/>
                </a:lnTo>
                <a:lnTo>
                  <a:pt x="5047" y="457"/>
                </a:lnTo>
                <a:lnTo>
                  <a:pt x="5034" y="450"/>
                </a:lnTo>
                <a:lnTo>
                  <a:pt x="5008" y="457"/>
                </a:lnTo>
                <a:lnTo>
                  <a:pt x="5034" y="470"/>
                </a:lnTo>
                <a:lnTo>
                  <a:pt x="5060" y="470"/>
                </a:lnTo>
                <a:lnTo>
                  <a:pt x="5079" y="470"/>
                </a:lnTo>
                <a:lnTo>
                  <a:pt x="5085" y="470"/>
                </a:lnTo>
                <a:lnTo>
                  <a:pt x="5079" y="470"/>
                </a:lnTo>
                <a:lnTo>
                  <a:pt x="5066" y="457"/>
                </a:lnTo>
                <a:lnTo>
                  <a:pt x="5047" y="457"/>
                </a:lnTo>
                <a:lnTo>
                  <a:pt x="5433" y="495"/>
                </a:lnTo>
                <a:lnTo>
                  <a:pt x="4848" y="470"/>
                </a:lnTo>
                <a:lnTo>
                  <a:pt x="4841" y="476"/>
                </a:lnTo>
                <a:lnTo>
                  <a:pt x="4867" y="476"/>
                </a:lnTo>
                <a:lnTo>
                  <a:pt x="4860" y="470"/>
                </a:lnTo>
                <a:lnTo>
                  <a:pt x="4848" y="470"/>
                </a:lnTo>
                <a:lnTo>
                  <a:pt x="5433" y="495"/>
                </a:lnTo>
                <a:lnTo>
                  <a:pt x="3581" y="592"/>
                </a:lnTo>
                <a:lnTo>
                  <a:pt x="3517" y="579"/>
                </a:lnTo>
                <a:lnTo>
                  <a:pt x="3459" y="566"/>
                </a:lnTo>
                <a:lnTo>
                  <a:pt x="3420" y="560"/>
                </a:lnTo>
                <a:lnTo>
                  <a:pt x="3375" y="553"/>
                </a:lnTo>
                <a:lnTo>
                  <a:pt x="3305" y="547"/>
                </a:lnTo>
                <a:lnTo>
                  <a:pt x="3260" y="540"/>
                </a:lnTo>
                <a:lnTo>
                  <a:pt x="3234" y="534"/>
                </a:lnTo>
                <a:lnTo>
                  <a:pt x="3221" y="534"/>
                </a:lnTo>
                <a:lnTo>
                  <a:pt x="3202" y="534"/>
                </a:lnTo>
                <a:lnTo>
                  <a:pt x="3170" y="528"/>
                </a:lnTo>
                <a:lnTo>
                  <a:pt x="3086" y="521"/>
                </a:lnTo>
                <a:lnTo>
                  <a:pt x="3073" y="521"/>
                </a:lnTo>
                <a:lnTo>
                  <a:pt x="3067" y="521"/>
                </a:lnTo>
                <a:lnTo>
                  <a:pt x="3041" y="515"/>
                </a:lnTo>
                <a:lnTo>
                  <a:pt x="2970" y="515"/>
                </a:lnTo>
                <a:lnTo>
                  <a:pt x="2945" y="515"/>
                </a:lnTo>
                <a:lnTo>
                  <a:pt x="2919" y="508"/>
                </a:lnTo>
                <a:lnTo>
                  <a:pt x="2919" y="515"/>
                </a:lnTo>
                <a:lnTo>
                  <a:pt x="2919" y="521"/>
                </a:lnTo>
                <a:lnTo>
                  <a:pt x="2938" y="521"/>
                </a:lnTo>
                <a:lnTo>
                  <a:pt x="2964" y="521"/>
                </a:lnTo>
                <a:lnTo>
                  <a:pt x="2983" y="521"/>
                </a:lnTo>
                <a:lnTo>
                  <a:pt x="2990" y="528"/>
                </a:lnTo>
                <a:lnTo>
                  <a:pt x="2983" y="547"/>
                </a:lnTo>
                <a:lnTo>
                  <a:pt x="2977" y="553"/>
                </a:lnTo>
                <a:lnTo>
                  <a:pt x="3003" y="553"/>
                </a:lnTo>
                <a:lnTo>
                  <a:pt x="3022" y="547"/>
                </a:lnTo>
                <a:lnTo>
                  <a:pt x="3041" y="553"/>
                </a:lnTo>
                <a:lnTo>
                  <a:pt x="3060" y="553"/>
                </a:lnTo>
                <a:lnTo>
                  <a:pt x="3067" y="553"/>
                </a:lnTo>
                <a:lnTo>
                  <a:pt x="3067" y="560"/>
                </a:lnTo>
                <a:lnTo>
                  <a:pt x="3067" y="566"/>
                </a:lnTo>
                <a:lnTo>
                  <a:pt x="3073" y="566"/>
                </a:lnTo>
                <a:lnTo>
                  <a:pt x="3093" y="560"/>
                </a:lnTo>
                <a:lnTo>
                  <a:pt x="3112" y="566"/>
                </a:lnTo>
                <a:lnTo>
                  <a:pt x="3144" y="566"/>
                </a:lnTo>
                <a:lnTo>
                  <a:pt x="3163" y="585"/>
                </a:lnTo>
                <a:lnTo>
                  <a:pt x="3189" y="592"/>
                </a:lnTo>
                <a:lnTo>
                  <a:pt x="3183" y="585"/>
                </a:lnTo>
                <a:lnTo>
                  <a:pt x="3170" y="566"/>
                </a:lnTo>
                <a:lnTo>
                  <a:pt x="3163" y="566"/>
                </a:lnTo>
                <a:lnTo>
                  <a:pt x="3150" y="553"/>
                </a:lnTo>
                <a:lnTo>
                  <a:pt x="3157" y="553"/>
                </a:lnTo>
                <a:lnTo>
                  <a:pt x="3176" y="553"/>
                </a:lnTo>
                <a:lnTo>
                  <a:pt x="3183" y="553"/>
                </a:lnTo>
                <a:lnTo>
                  <a:pt x="3195" y="560"/>
                </a:lnTo>
                <a:lnTo>
                  <a:pt x="3221" y="579"/>
                </a:lnTo>
                <a:lnTo>
                  <a:pt x="3234" y="585"/>
                </a:lnTo>
                <a:lnTo>
                  <a:pt x="3221" y="566"/>
                </a:lnTo>
                <a:lnTo>
                  <a:pt x="3228" y="560"/>
                </a:lnTo>
                <a:lnTo>
                  <a:pt x="3247" y="560"/>
                </a:lnTo>
                <a:lnTo>
                  <a:pt x="3266" y="585"/>
                </a:lnTo>
                <a:lnTo>
                  <a:pt x="3279" y="598"/>
                </a:lnTo>
                <a:lnTo>
                  <a:pt x="3285" y="598"/>
                </a:lnTo>
                <a:lnTo>
                  <a:pt x="3279" y="579"/>
                </a:lnTo>
                <a:lnTo>
                  <a:pt x="3279" y="566"/>
                </a:lnTo>
                <a:lnTo>
                  <a:pt x="3279" y="560"/>
                </a:lnTo>
                <a:lnTo>
                  <a:pt x="3292" y="579"/>
                </a:lnTo>
                <a:lnTo>
                  <a:pt x="3292" y="585"/>
                </a:lnTo>
                <a:lnTo>
                  <a:pt x="3298" y="592"/>
                </a:lnTo>
                <a:lnTo>
                  <a:pt x="3305" y="598"/>
                </a:lnTo>
                <a:lnTo>
                  <a:pt x="3305" y="605"/>
                </a:lnTo>
                <a:lnTo>
                  <a:pt x="3324" y="598"/>
                </a:lnTo>
                <a:lnTo>
                  <a:pt x="3350" y="611"/>
                </a:lnTo>
                <a:lnTo>
                  <a:pt x="3356" y="611"/>
                </a:lnTo>
                <a:lnTo>
                  <a:pt x="3363" y="618"/>
                </a:lnTo>
                <a:lnTo>
                  <a:pt x="3375" y="618"/>
                </a:lnTo>
                <a:lnTo>
                  <a:pt x="3375" y="611"/>
                </a:lnTo>
                <a:lnTo>
                  <a:pt x="3382" y="605"/>
                </a:lnTo>
                <a:lnTo>
                  <a:pt x="3388" y="611"/>
                </a:lnTo>
                <a:lnTo>
                  <a:pt x="3401" y="618"/>
                </a:lnTo>
                <a:lnTo>
                  <a:pt x="3414" y="618"/>
                </a:lnTo>
                <a:lnTo>
                  <a:pt x="3401" y="611"/>
                </a:lnTo>
                <a:lnTo>
                  <a:pt x="3388" y="598"/>
                </a:lnTo>
                <a:lnTo>
                  <a:pt x="3382" y="585"/>
                </a:lnTo>
                <a:lnTo>
                  <a:pt x="3401" y="598"/>
                </a:lnTo>
                <a:lnTo>
                  <a:pt x="3420" y="605"/>
                </a:lnTo>
                <a:lnTo>
                  <a:pt x="3453" y="618"/>
                </a:lnTo>
                <a:lnTo>
                  <a:pt x="3408" y="592"/>
                </a:lnTo>
                <a:lnTo>
                  <a:pt x="3401" y="585"/>
                </a:lnTo>
                <a:lnTo>
                  <a:pt x="3401" y="579"/>
                </a:lnTo>
                <a:lnTo>
                  <a:pt x="3414" y="579"/>
                </a:lnTo>
                <a:lnTo>
                  <a:pt x="3433" y="579"/>
                </a:lnTo>
                <a:lnTo>
                  <a:pt x="3498" y="585"/>
                </a:lnTo>
                <a:lnTo>
                  <a:pt x="3562" y="598"/>
                </a:lnTo>
                <a:lnTo>
                  <a:pt x="3588" y="598"/>
                </a:lnTo>
                <a:lnTo>
                  <a:pt x="3613" y="611"/>
                </a:lnTo>
                <a:lnTo>
                  <a:pt x="3626" y="618"/>
                </a:lnTo>
                <a:lnTo>
                  <a:pt x="3684" y="618"/>
                </a:lnTo>
                <a:lnTo>
                  <a:pt x="3639" y="605"/>
                </a:lnTo>
                <a:lnTo>
                  <a:pt x="3607" y="592"/>
                </a:lnTo>
                <a:lnTo>
                  <a:pt x="3581" y="592"/>
                </a:lnTo>
                <a:lnTo>
                  <a:pt x="5433" y="495"/>
                </a:lnTo>
                <a:lnTo>
                  <a:pt x="3003" y="534"/>
                </a:lnTo>
                <a:lnTo>
                  <a:pt x="3003" y="528"/>
                </a:lnTo>
                <a:lnTo>
                  <a:pt x="3022" y="528"/>
                </a:lnTo>
                <a:lnTo>
                  <a:pt x="3009" y="534"/>
                </a:lnTo>
                <a:lnTo>
                  <a:pt x="3003" y="534"/>
                </a:lnTo>
                <a:lnTo>
                  <a:pt x="5433" y="495"/>
                </a:lnTo>
                <a:lnTo>
                  <a:pt x="3022" y="521"/>
                </a:lnTo>
                <a:lnTo>
                  <a:pt x="3022" y="515"/>
                </a:lnTo>
                <a:lnTo>
                  <a:pt x="3028" y="515"/>
                </a:lnTo>
                <a:lnTo>
                  <a:pt x="3048" y="521"/>
                </a:lnTo>
                <a:lnTo>
                  <a:pt x="3041" y="528"/>
                </a:lnTo>
                <a:lnTo>
                  <a:pt x="3028" y="528"/>
                </a:lnTo>
                <a:lnTo>
                  <a:pt x="3022" y="528"/>
                </a:lnTo>
                <a:lnTo>
                  <a:pt x="3022" y="521"/>
                </a:lnTo>
                <a:lnTo>
                  <a:pt x="5433" y="495"/>
                </a:lnTo>
                <a:lnTo>
                  <a:pt x="3054" y="521"/>
                </a:lnTo>
                <a:lnTo>
                  <a:pt x="3060" y="521"/>
                </a:lnTo>
                <a:lnTo>
                  <a:pt x="3073" y="534"/>
                </a:lnTo>
                <a:lnTo>
                  <a:pt x="3067" y="534"/>
                </a:lnTo>
                <a:lnTo>
                  <a:pt x="3054" y="521"/>
                </a:lnTo>
                <a:lnTo>
                  <a:pt x="5433" y="495"/>
                </a:lnTo>
                <a:lnTo>
                  <a:pt x="3356" y="585"/>
                </a:lnTo>
                <a:lnTo>
                  <a:pt x="3337" y="579"/>
                </a:lnTo>
                <a:lnTo>
                  <a:pt x="3330" y="566"/>
                </a:lnTo>
                <a:lnTo>
                  <a:pt x="3330" y="560"/>
                </a:lnTo>
                <a:lnTo>
                  <a:pt x="3337" y="560"/>
                </a:lnTo>
                <a:lnTo>
                  <a:pt x="3350" y="560"/>
                </a:lnTo>
                <a:lnTo>
                  <a:pt x="3363" y="566"/>
                </a:lnTo>
                <a:lnTo>
                  <a:pt x="3369" y="579"/>
                </a:lnTo>
                <a:lnTo>
                  <a:pt x="3363" y="585"/>
                </a:lnTo>
                <a:lnTo>
                  <a:pt x="3356" y="585"/>
                </a:lnTo>
                <a:lnTo>
                  <a:pt x="5433" y="495"/>
                </a:lnTo>
                <a:lnTo>
                  <a:pt x="4520" y="431"/>
                </a:lnTo>
                <a:lnTo>
                  <a:pt x="4526" y="438"/>
                </a:lnTo>
                <a:lnTo>
                  <a:pt x="4526" y="431"/>
                </a:lnTo>
                <a:lnTo>
                  <a:pt x="4520" y="431"/>
                </a:lnTo>
                <a:lnTo>
                  <a:pt x="5433" y="495"/>
                </a:lnTo>
                <a:lnTo>
                  <a:pt x="4860" y="553"/>
                </a:lnTo>
                <a:lnTo>
                  <a:pt x="4835" y="553"/>
                </a:lnTo>
                <a:lnTo>
                  <a:pt x="4822" y="560"/>
                </a:lnTo>
                <a:lnTo>
                  <a:pt x="4796" y="560"/>
                </a:lnTo>
                <a:lnTo>
                  <a:pt x="4777" y="566"/>
                </a:lnTo>
                <a:lnTo>
                  <a:pt x="4770" y="579"/>
                </a:lnTo>
                <a:lnTo>
                  <a:pt x="4764" y="579"/>
                </a:lnTo>
                <a:lnTo>
                  <a:pt x="4770" y="585"/>
                </a:lnTo>
                <a:lnTo>
                  <a:pt x="4790" y="579"/>
                </a:lnTo>
                <a:lnTo>
                  <a:pt x="4803" y="585"/>
                </a:lnTo>
                <a:lnTo>
                  <a:pt x="4809" y="585"/>
                </a:lnTo>
                <a:lnTo>
                  <a:pt x="4815" y="579"/>
                </a:lnTo>
                <a:lnTo>
                  <a:pt x="4815" y="566"/>
                </a:lnTo>
                <a:lnTo>
                  <a:pt x="4822" y="566"/>
                </a:lnTo>
                <a:lnTo>
                  <a:pt x="4835" y="579"/>
                </a:lnTo>
                <a:lnTo>
                  <a:pt x="4848" y="566"/>
                </a:lnTo>
                <a:lnTo>
                  <a:pt x="4873" y="553"/>
                </a:lnTo>
                <a:lnTo>
                  <a:pt x="4880" y="547"/>
                </a:lnTo>
                <a:lnTo>
                  <a:pt x="4873" y="547"/>
                </a:lnTo>
                <a:lnTo>
                  <a:pt x="4860" y="553"/>
                </a:lnTo>
                <a:lnTo>
                  <a:pt x="5433" y="495"/>
                </a:lnTo>
                <a:lnTo>
                  <a:pt x="5259" y="457"/>
                </a:lnTo>
                <a:lnTo>
                  <a:pt x="5240" y="450"/>
                </a:lnTo>
                <a:lnTo>
                  <a:pt x="5233" y="450"/>
                </a:lnTo>
                <a:lnTo>
                  <a:pt x="5233" y="457"/>
                </a:lnTo>
                <a:lnTo>
                  <a:pt x="5253" y="470"/>
                </a:lnTo>
                <a:lnTo>
                  <a:pt x="5272" y="457"/>
                </a:lnTo>
                <a:lnTo>
                  <a:pt x="5285" y="450"/>
                </a:lnTo>
                <a:lnTo>
                  <a:pt x="5278" y="444"/>
                </a:lnTo>
                <a:lnTo>
                  <a:pt x="5265" y="450"/>
                </a:lnTo>
                <a:lnTo>
                  <a:pt x="5259" y="457"/>
                </a:lnTo>
                <a:lnTo>
                  <a:pt x="5433" y="495"/>
                </a:lnTo>
                <a:lnTo>
                  <a:pt x="4938" y="270"/>
                </a:lnTo>
                <a:lnTo>
                  <a:pt x="4944" y="270"/>
                </a:lnTo>
                <a:lnTo>
                  <a:pt x="4944" y="264"/>
                </a:lnTo>
                <a:lnTo>
                  <a:pt x="4938" y="251"/>
                </a:lnTo>
                <a:lnTo>
                  <a:pt x="4925" y="251"/>
                </a:lnTo>
                <a:lnTo>
                  <a:pt x="4912" y="264"/>
                </a:lnTo>
                <a:lnTo>
                  <a:pt x="4912" y="270"/>
                </a:lnTo>
                <a:lnTo>
                  <a:pt x="4918" y="270"/>
                </a:lnTo>
                <a:lnTo>
                  <a:pt x="4938" y="270"/>
                </a:lnTo>
                <a:lnTo>
                  <a:pt x="5433" y="495"/>
                </a:lnTo>
                <a:lnTo>
                  <a:pt x="3228" y="418"/>
                </a:lnTo>
                <a:lnTo>
                  <a:pt x="3253" y="418"/>
                </a:lnTo>
                <a:lnTo>
                  <a:pt x="3260" y="418"/>
                </a:lnTo>
                <a:lnTo>
                  <a:pt x="3266" y="405"/>
                </a:lnTo>
                <a:lnTo>
                  <a:pt x="3273" y="405"/>
                </a:lnTo>
                <a:lnTo>
                  <a:pt x="3285" y="393"/>
                </a:lnTo>
                <a:lnTo>
                  <a:pt x="3279" y="393"/>
                </a:lnTo>
                <a:lnTo>
                  <a:pt x="3260" y="399"/>
                </a:lnTo>
                <a:lnTo>
                  <a:pt x="3247" y="405"/>
                </a:lnTo>
                <a:lnTo>
                  <a:pt x="3221" y="405"/>
                </a:lnTo>
                <a:lnTo>
                  <a:pt x="3202" y="405"/>
                </a:lnTo>
                <a:lnTo>
                  <a:pt x="3189" y="412"/>
                </a:lnTo>
                <a:lnTo>
                  <a:pt x="3176" y="425"/>
                </a:lnTo>
                <a:lnTo>
                  <a:pt x="3118" y="444"/>
                </a:lnTo>
                <a:lnTo>
                  <a:pt x="3086" y="457"/>
                </a:lnTo>
                <a:lnTo>
                  <a:pt x="3067" y="476"/>
                </a:lnTo>
                <a:lnTo>
                  <a:pt x="3073" y="476"/>
                </a:lnTo>
                <a:lnTo>
                  <a:pt x="3080" y="470"/>
                </a:lnTo>
                <a:lnTo>
                  <a:pt x="3105" y="450"/>
                </a:lnTo>
                <a:lnTo>
                  <a:pt x="3170" y="431"/>
                </a:lnTo>
                <a:lnTo>
                  <a:pt x="3195" y="425"/>
                </a:lnTo>
                <a:lnTo>
                  <a:pt x="3189" y="431"/>
                </a:lnTo>
                <a:lnTo>
                  <a:pt x="3208" y="438"/>
                </a:lnTo>
                <a:lnTo>
                  <a:pt x="3221" y="444"/>
                </a:lnTo>
                <a:lnTo>
                  <a:pt x="3228" y="444"/>
                </a:lnTo>
                <a:lnTo>
                  <a:pt x="3228" y="438"/>
                </a:lnTo>
                <a:lnTo>
                  <a:pt x="3215" y="431"/>
                </a:lnTo>
                <a:lnTo>
                  <a:pt x="3208" y="431"/>
                </a:lnTo>
                <a:lnTo>
                  <a:pt x="3208" y="418"/>
                </a:lnTo>
                <a:lnTo>
                  <a:pt x="3215" y="418"/>
                </a:lnTo>
                <a:lnTo>
                  <a:pt x="3228" y="418"/>
                </a:lnTo>
                <a:lnTo>
                  <a:pt x="5433" y="495"/>
                </a:lnTo>
                <a:lnTo>
                  <a:pt x="2983" y="502"/>
                </a:lnTo>
                <a:lnTo>
                  <a:pt x="2990" y="508"/>
                </a:lnTo>
                <a:lnTo>
                  <a:pt x="2996" y="502"/>
                </a:lnTo>
                <a:lnTo>
                  <a:pt x="2990" y="502"/>
                </a:lnTo>
                <a:lnTo>
                  <a:pt x="2983" y="502"/>
                </a:lnTo>
                <a:lnTo>
                  <a:pt x="5433" y="495"/>
                </a:lnTo>
                <a:lnTo>
                  <a:pt x="3009" y="502"/>
                </a:lnTo>
                <a:lnTo>
                  <a:pt x="3015" y="508"/>
                </a:lnTo>
                <a:lnTo>
                  <a:pt x="3022" y="502"/>
                </a:lnTo>
                <a:lnTo>
                  <a:pt x="3009" y="502"/>
                </a:lnTo>
                <a:lnTo>
                  <a:pt x="3003" y="502"/>
                </a:lnTo>
                <a:lnTo>
                  <a:pt x="3009" y="502"/>
                </a:lnTo>
                <a:lnTo>
                  <a:pt x="5433" y="495"/>
                </a:lnTo>
                <a:lnTo>
                  <a:pt x="3073" y="418"/>
                </a:lnTo>
                <a:lnTo>
                  <a:pt x="3086" y="412"/>
                </a:lnTo>
                <a:lnTo>
                  <a:pt x="3105" y="412"/>
                </a:lnTo>
                <a:lnTo>
                  <a:pt x="3118" y="412"/>
                </a:lnTo>
                <a:lnTo>
                  <a:pt x="3157" y="412"/>
                </a:lnTo>
                <a:lnTo>
                  <a:pt x="3170" y="412"/>
                </a:lnTo>
                <a:lnTo>
                  <a:pt x="3170" y="405"/>
                </a:lnTo>
                <a:lnTo>
                  <a:pt x="3163" y="405"/>
                </a:lnTo>
                <a:lnTo>
                  <a:pt x="3131" y="405"/>
                </a:lnTo>
                <a:lnTo>
                  <a:pt x="3125" y="405"/>
                </a:lnTo>
                <a:lnTo>
                  <a:pt x="3118" y="399"/>
                </a:lnTo>
                <a:lnTo>
                  <a:pt x="3125" y="399"/>
                </a:lnTo>
                <a:lnTo>
                  <a:pt x="3125" y="393"/>
                </a:lnTo>
                <a:lnTo>
                  <a:pt x="3105" y="399"/>
                </a:lnTo>
                <a:lnTo>
                  <a:pt x="3093" y="399"/>
                </a:lnTo>
                <a:lnTo>
                  <a:pt x="3073" y="405"/>
                </a:lnTo>
                <a:lnTo>
                  <a:pt x="3048" y="405"/>
                </a:lnTo>
                <a:lnTo>
                  <a:pt x="3022" y="412"/>
                </a:lnTo>
                <a:lnTo>
                  <a:pt x="3028" y="418"/>
                </a:lnTo>
                <a:lnTo>
                  <a:pt x="3048" y="412"/>
                </a:lnTo>
                <a:lnTo>
                  <a:pt x="3060" y="412"/>
                </a:lnTo>
                <a:lnTo>
                  <a:pt x="3067" y="412"/>
                </a:lnTo>
                <a:lnTo>
                  <a:pt x="3028" y="425"/>
                </a:lnTo>
                <a:lnTo>
                  <a:pt x="2996" y="444"/>
                </a:lnTo>
                <a:lnTo>
                  <a:pt x="2958" y="457"/>
                </a:lnTo>
                <a:lnTo>
                  <a:pt x="2945" y="476"/>
                </a:lnTo>
                <a:lnTo>
                  <a:pt x="2938" y="476"/>
                </a:lnTo>
                <a:lnTo>
                  <a:pt x="2945" y="476"/>
                </a:lnTo>
                <a:lnTo>
                  <a:pt x="2958" y="476"/>
                </a:lnTo>
                <a:lnTo>
                  <a:pt x="2958" y="470"/>
                </a:lnTo>
                <a:lnTo>
                  <a:pt x="2977" y="457"/>
                </a:lnTo>
                <a:lnTo>
                  <a:pt x="3022" y="444"/>
                </a:lnTo>
                <a:lnTo>
                  <a:pt x="3060" y="425"/>
                </a:lnTo>
                <a:lnTo>
                  <a:pt x="3073" y="418"/>
                </a:lnTo>
                <a:lnTo>
                  <a:pt x="5433" y="495"/>
                </a:lnTo>
                <a:lnTo>
                  <a:pt x="3003" y="405"/>
                </a:lnTo>
                <a:lnTo>
                  <a:pt x="2996" y="405"/>
                </a:lnTo>
                <a:lnTo>
                  <a:pt x="2990" y="405"/>
                </a:lnTo>
                <a:lnTo>
                  <a:pt x="2983" y="405"/>
                </a:lnTo>
                <a:lnTo>
                  <a:pt x="2990" y="412"/>
                </a:lnTo>
                <a:lnTo>
                  <a:pt x="2996" y="412"/>
                </a:lnTo>
                <a:lnTo>
                  <a:pt x="3003" y="405"/>
                </a:lnTo>
                <a:lnTo>
                  <a:pt x="5433" y="495"/>
                </a:lnTo>
                <a:lnTo>
                  <a:pt x="4648" y="450"/>
                </a:lnTo>
                <a:lnTo>
                  <a:pt x="4635" y="444"/>
                </a:lnTo>
                <a:lnTo>
                  <a:pt x="4623" y="444"/>
                </a:lnTo>
                <a:lnTo>
                  <a:pt x="4629" y="450"/>
                </a:lnTo>
                <a:lnTo>
                  <a:pt x="4635" y="457"/>
                </a:lnTo>
                <a:lnTo>
                  <a:pt x="4642" y="457"/>
                </a:lnTo>
                <a:lnTo>
                  <a:pt x="4648" y="470"/>
                </a:lnTo>
                <a:lnTo>
                  <a:pt x="4655" y="470"/>
                </a:lnTo>
                <a:lnTo>
                  <a:pt x="4661" y="457"/>
                </a:lnTo>
                <a:lnTo>
                  <a:pt x="4655" y="450"/>
                </a:lnTo>
                <a:lnTo>
                  <a:pt x="4648" y="450"/>
                </a:lnTo>
                <a:lnTo>
                  <a:pt x="5433" y="495"/>
                </a:lnTo>
                <a:lnTo>
                  <a:pt x="4603" y="444"/>
                </a:lnTo>
                <a:lnTo>
                  <a:pt x="4603" y="450"/>
                </a:lnTo>
                <a:lnTo>
                  <a:pt x="4610" y="450"/>
                </a:lnTo>
                <a:lnTo>
                  <a:pt x="4610" y="444"/>
                </a:lnTo>
                <a:lnTo>
                  <a:pt x="4603" y="444"/>
                </a:lnTo>
                <a:lnTo>
                  <a:pt x="5433" y="495"/>
                </a:lnTo>
                <a:lnTo>
                  <a:pt x="4719" y="290"/>
                </a:lnTo>
                <a:lnTo>
                  <a:pt x="4642" y="296"/>
                </a:lnTo>
                <a:lnTo>
                  <a:pt x="4603" y="309"/>
                </a:lnTo>
                <a:lnTo>
                  <a:pt x="4597" y="309"/>
                </a:lnTo>
                <a:lnTo>
                  <a:pt x="4584" y="315"/>
                </a:lnTo>
                <a:lnTo>
                  <a:pt x="4558" y="315"/>
                </a:lnTo>
                <a:lnTo>
                  <a:pt x="4533" y="328"/>
                </a:lnTo>
                <a:lnTo>
                  <a:pt x="4513" y="341"/>
                </a:lnTo>
                <a:lnTo>
                  <a:pt x="4507" y="341"/>
                </a:lnTo>
                <a:lnTo>
                  <a:pt x="4488" y="328"/>
                </a:lnTo>
                <a:lnTo>
                  <a:pt x="4481" y="328"/>
                </a:lnTo>
                <a:lnTo>
                  <a:pt x="4468" y="328"/>
                </a:lnTo>
                <a:lnTo>
                  <a:pt x="4462" y="335"/>
                </a:lnTo>
                <a:lnTo>
                  <a:pt x="4494" y="348"/>
                </a:lnTo>
                <a:lnTo>
                  <a:pt x="4571" y="373"/>
                </a:lnTo>
                <a:lnTo>
                  <a:pt x="4610" y="373"/>
                </a:lnTo>
                <a:lnTo>
                  <a:pt x="4635" y="380"/>
                </a:lnTo>
                <a:lnTo>
                  <a:pt x="4661" y="373"/>
                </a:lnTo>
                <a:lnTo>
                  <a:pt x="4597" y="367"/>
                </a:lnTo>
                <a:lnTo>
                  <a:pt x="4533" y="341"/>
                </a:lnTo>
                <a:lnTo>
                  <a:pt x="4623" y="309"/>
                </a:lnTo>
                <a:lnTo>
                  <a:pt x="4706" y="296"/>
                </a:lnTo>
                <a:lnTo>
                  <a:pt x="4777" y="290"/>
                </a:lnTo>
                <a:lnTo>
                  <a:pt x="4719" y="290"/>
                </a:lnTo>
                <a:lnTo>
                  <a:pt x="5433" y="495"/>
                </a:lnTo>
                <a:lnTo>
                  <a:pt x="4584" y="444"/>
                </a:lnTo>
                <a:lnTo>
                  <a:pt x="4590" y="450"/>
                </a:lnTo>
                <a:lnTo>
                  <a:pt x="4590" y="444"/>
                </a:lnTo>
                <a:lnTo>
                  <a:pt x="4584" y="444"/>
                </a:lnTo>
                <a:lnTo>
                  <a:pt x="5433" y="495"/>
                </a:lnTo>
                <a:lnTo>
                  <a:pt x="2733" y="534"/>
                </a:lnTo>
                <a:lnTo>
                  <a:pt x="2713" y="534"/>
                </a:lnTo>
                <a:lnTo>
                  <a:pt x="2707" y="534"/>
                </a:lnTo>
                <a:lnTo>
                  <a:pt x="2694" y="547"/>
                </a:lnTo>
                <a:lnTo>
                  <a:pt x="2694" y="553"/>
                </a:lnTo>
                <a:lnTo>
                  <a:pt x="2700" y="547"/>
                </a:lnTo>
                <a:lnTo>
                  <a:pt x="2707" y="540"/>
                </a:lnTo>
                <a:lnTo>
                  <a:pt x="2713" y="540"/>
                </a:lnTo>
                <a:lnTo>
                  <a:pt x="2726" y="534"/>
                </a:lnTo>
                <a:lnTo>
                  <a:pt x="2733" y="534"/>
                </a:lnTo>
                <a:lnTo>
                  <a:pt x="5433" y="495"/>
                </a:lnTo>
                <a:lnTo>
                  <a:pt x="3877" y="238"/>
                </a:lnTo>
                <a:lnTo>
                  <a:pt x="3877" y="232"/>
                </a:lnTo>
                <a:lnTo>
                  <a:pt x="3870" y="232"/>
                </a:lnTo>
                <a:lnTo>
                  <a:pt x="3877" y="238"/>
                </a:lnTo>
                <a:lnTo>
                  <a:pt x="5433" y="495"/>
                </a:lnTo>
                <a:lnTo>
                  <a:pt x="1055" y="103"/>
                </a:lnTo>
                <a:lnTo>
                  <a:pt x="1048" y="116"/>
                </a:lnTo>
                <a:lnTo>
                  <a:pt x="1048" y="123"/>
                </a:lnTo>
                <a:lnTo>
                  <a:pt x="1048" y="129"/>
                </a:lnTo>
                <a:lnTo>
                  <a:pt x="1055" y="116"/>
                </a:lnTo>
                <a:lnTo>
                  <a:pt x="1055" y="103"/>
                </a:lnTo>
                <a:lnTo>
                  <a:pt x="5433" y="495"/>
                </a:lnTo>
                <a:lnTo>
                  <a:pt x="1415" y="502"/>
                </a:lnTo>
                <a:lnTo>
                  <a:pt x="1434" y="508"/>
                </a:lnTo>
                <a:lnTo>
                  <a:pt x="1440" y="502"/>
                </a:lnTo>
                <a:lnTo>
                  <a:pt x="1428" y="495"/>
                </a:lnTo>
                <a:lnTo>
                  <a:pt x="1408" y="489"/>
                </a:lnTo>
                <a:lnTo>
                  <a:pt x="1395" y="489"/>
                </a:lnTo>
                <a:lnTo>
                  <a:pt x="1402" y="495"/>
                </a:lnTo>
                <a:lnTo>
                  <a:pt x="1415" y="502"/>
                </a:lnTo>
                <a:lnTo>
                  <a:pt x="5433" y="495"/>
                </a:lnTo>
                <a:lnTo>
                  <a:pt x="1023" y="116"/>
                </a:lnTo>
                <a:lnTo>
                  <a:pt x="1035" y="123"/>
                </a:lnTo>
                <a:lnTo>
                  <a:pt x="1042" y="123"/>
                </a:lnTo>
                <a:lnTo>
                  <a:pt x="1042" y="116"/>
                </a:lnTo>
                <a:lnTo>
                  <a:pt x="1035" y="110"/>
                </a:lnTo>
                <a:lnTo>
                  <a:pt x="1023" y="110"/>
                </a:lnTo>
                <a:lnTo>
                  <a:pt x="1023" y="116"/>
                </a:lnTo>
                <a:lnTo>
                  <a:pt x="5433" y="495"/>
                </a:lnTo>
                <a:lnTo>
                  <a:pt x="1440" y="33"/>
                </a:lnTo>
                <a:lnTo>
                  <a:pt x="1428" y="26"/>
                </a:lnTo>
                <a:lnTo>
                  <a:pt x="1415" y="20"/>
                </a:lnTo>
                <a:lnTo>
                  <a:pt x="1415" y="26"/>
                </a:lnTo>
                <a:lnTo>
                  <a:pt x="1428" y="39"/>
                </a:lnTo>
                <a:lnTo>
                  <a:pt x="1440" y="33"/>
                </a:lnTo>
                <a:lnTo>
                  <a:pt x="5433" y="495"/>
                </a:lnTo>
                <a:lnTo>
                  <a:pt x="785" y="65"/>
                </a:lnTo>
                <a:lnTo>
                  <a:pt x="785" y="71"/>
                </a:lnTo>
                <a:lnTo>
                  <a:pt x="798" y="65"/>
                </a:lnTo>
                <a:lnTo>
                  <a:pt x="791" y="65"/>
                </a:lnTo>
                <a:lnTo>
                  <a:pt x="785" y="65"/>
                </a:lnTo>
                <a:lnTo>
                  <a:pt x="5433" y="495"/>
                </a:lnTo>
                <a:lnTo>
                  <a:pt x="823" y="71"/>
                </a:lnTo>
                <a:lnTo>
                  <a:pt x="817" y="71"/>
                </a:lnTo>
                <a:lnTo>
                  <a:pt x="830" y="78"/>
                </a:lnTo>
                <a:lnTo>
                  <a:pt x="830" y="71"/>
                </a:lnTo>
                <a:lnTo>
                  <a:pt x="823" y="71"/>
                </a:lnTo>
                <a:lnTo>
                  <a:pt x="5433" y="495"/>
                </a:lnTo>
                <a:lnTo>
                  <a:pt x="1537" y="412"/>
                </a:lnTo>
                <a:lnTo>
                  <a:pt x="1537" y="405"/>
                </a:lnTo>
                <a:lnTo>
                  <a:pt x="1530" y="399"/>
                </a:lnTo>
                <a:lnTo>
                  <a:pt x="1524" y="399"/>
                </a:lnTo>
                <a:lnTo>
                  <a:pt x="1524" y="405"/>
                </a:lnTo>
                <a:lnTo>
                  <a:pt x="1530" y="412"/>
                </a:lnTo>
                <a:lnTo>
                  <a:pt x="1537" y="412"/>
                </a:lnTo>
                <a:lnTo>
                  <a:pt x="5433" y="495"/>
                </a:lnTo>
                <a:lnTo>
                  <a:pt x="1511" y="65"/>
                </a:lnTo>
                <a:lnTo>
                  <a:pt x="1505" y="65"/>
                </a:lnTo>
                <a:lnTo>
                  <a:pt x="1498" y="65"/>
                </a:lnTo>
                <a:lnTo>
                  <a:pt x="1505" y="65"/>
                </a:lnTo>
                <a:lnTo>
                  <a:pt x="1511" y="65"/>
                </a:lnTo>
                <a:lnTo>
                  <a:pt x="5433" y="495"/>
                </a:lnTo>
                <a:lnTo>
                  <a:pt x="1087" y="123"/>
                </a:lnTo>
                <a:lnTo>
                  <a:pt x="1093" y="123"/>
                </a:lnTo>
                <a:lnTo>
                  <a:pt x="1100" y="116"/>
                </a:lnTo>
                <a:lnTo>
                  <a:pt x="1087" y="116"/>
                </a:lnTo>
                <a:lnTo>
                  <a:pt x="1087" y="123"/>
                </a:lnTo>
                <a:lnTo>
                  <a:pt x="5433" y="495"/>
                </a:lnTo>
                <a:lnTo>
                  <a:pt x="1350" y="303"/>
                </a:lnTo>
                <a:lnTo>
                  <a:pt x="1286" y="290"/>
                </a:lnTo>
                <a:lnTo>
                  <a:pt x="1260" y="290"/>
                </a:lnTo>
                <a:lnTo>
                  <a:pt x="1241" y="290"/>
                </a:lnTo>
                <a:lnTo>
                  <a:pt x="1228" y="283"/>
                </a:lnTo>
                <a:lnTo>
                  <a:pt x="1222" y="283"/>
                </a:lnTo>
                <a:lnTo>
                  <a:pt x="1209" y="290"/>
                </a:lnTo>
                <a:lnTo>
                  <a:pt x="1183" y="290"/>
                </a:lnTo>
                <a:lnTo>
                  <a:pt x="1183" y="296"/>
                </a:lnTo>
                <a:lnTo>
                  <a:pt x="1203" y="296"/>
                </a:lnTo>
                <a:lnTo>
                  <a:pt x="1312" y="309"/>
                </a:lnTo>
                <a:lnTo>
                  <a:pt x="1363" y="309"/>
                </a:lnTo>
                <a:lnTo>
                  <a:pt x="1395" y="309"/>
                </a:lnTo>
                <a:lnTo>
                  <a:pt x="1395" y="309"/>
                </a:lnTo>
                <a:lnTo>
                  <a:pt x="1370" y="309"/>
                </a:lnTo>
                <a:lnTo>
                  <a:pt x="1350" y="303"/>
                </a:lnTo>
                <a:lnTo>
                  <a:pt x="5433" y="495"/>
                </a:lnTo>
                <a:lnTo>
                  <a:pt x="939" y="97"/>
                </a:lnTo>
                <a:lnTo>
                  <a:pt x="945" y="97"/>
                </a:lnTo>
                <a:lnTo>
                  <a:pt x="933" y="90"/>
                </a:lnTo>
                <a:lnTo>
                  <a:pt x="926" y="90"/>
                </a:lnTo>
                <a:lnTo>
                  <a:pt x="939" y="97"/>
                </a:lnTo>
                <a:lnTo>
                  <a:pt x="5433" y="495"/>
                </a:lnTo>
                <a:lnTo>
                  <a:pt x="3774" y="187"/>
                </a:lnTo>
                <a:lnTo>
                  <a:pt x="3780" y="187"/>
                </a:lnTo>
                <a:lnTo>
                  <a:pt x="3774" y="180"/>
                </a:lnTo>
                <a:lnTo>
                  <a:pt x="3774" y="187"/>
                </a:lnTo>
                <a:lnTo>
                  <a:pt x="5433" y="495"/>
                </a:lnTo>
                <a:lnTo>
                  <a:pt x="393" y="502"/>
                </a:lnTo>
                <a:lnTo>
                  <a:pt x="386" y="483"/>
                </a:lnTo>
                <a:lnTo>
                  <a:pt x="380" y="483"/>
                </a:lnTo>
                <a:lnTo>
                  <a:pt x="386" y="495"/>
                </a:lnTo>
                <a:lnTo>
                  <a:pt x="393" y="502"/>
                </a:lnTo>
                <a:lnTo>
                  <a:pt x="5433" y="495"/>
                </a:lnTo>
                <a:lnTo>
                  <a:pt x="605" y="547"/>
                </a:lnTo>
                <a:lnTo>
                  <a:pt x="598" y="547"/>
                </a:lnTo>
                <a:lnTo>
                  <a:pt x="598" y="553"/>
                </a:lnTo>
                <a:lnTo>
                  <a:pt x="605" y="547"/>
                </a:lnTo>
                <a:lnTo>
                  <a:pt x="5433" y="495"/>
                </a:lnTo>
                <a:lnTo>
                  <a:pt x="515" y="521"/>
                </a:lnTo>
                <a:lnTo>
                  <a:pt x="515" y="528"/>
                </a:lnTo>
                <a:lnTo>
                  <a:pt x="515" y="534"/>
                </a:lnTo>
                <a:lnTo>
                  <a:pt x="528" y="528"/>
                </a:lnTo>
                <a:lnTo>
                  <a:pt x="521" y="528"/>
                </a:lnTo>
                <a:lnTo>
                  <a:pt x="521" y="521"/>
                </a:lnTo>
                <a:lnTo>
                  <a:pt x="515" y="521"/>
                </a:lnTo>
                <a:lnTo>
                  <a:pt x="5433" y="495"/>
                </a:lnTo>
                <a:lnTo>
                  <a:pt x="450" y="303"/>
                </a:lnTo>
                <a:lnTo>
                  <a:pt x="418" y="296"/>
                </a:lnTo>
                <a:lnTo>
                  <a:pt x="393" y="296"/>
                </a:lnTo>
                <a:lnTo>
                  <a:pt x="373" y="296"/>
                </a:lnTo>
                <a:lnTo>
                  <a:pt x="335" y="290"/>
                </a:lnTo>
                <a:lnTo>
                  <a:pt x="322" y="290"/>
                </a:lnTo>
                <a:lnTo>
                  <a:pt x="309" y="290"/>
                </a:lnTo>
                <a:lnTo>
                  <a:pt x="290" y="283"/>
                </a:lnTo>
                <a:lnTo>
                  <a:pt x="270" y="290"/>
                </a:lnTo>
                <a:lnTo>
                  <a:pt x="283" y="296"/>
                </a:lnTo>
                <a:lnTo>
                  <a:pt x="309" y="296"/>
                </a:lnTo>
                <a:lnTo>
                  <a:pt x="309" y="303"/>
                </a:lnTo>
                <a:lnTo>
                  <a:pt x="309" y="309"/>
                </a:lnTo>
                <a:lnTo>
                  <a:pt x="328" y="315"/>
                </a:lnTo>
                <a:lnTo>
                  <a:pt x="360" y="315"/>
                </a:lnTo>
                <a:lnTo>
                  <a:pt x="386" y="315"/>
                </a:lnTo>
                <a:lnTo>
                  <a:pt x="405" y="315"/>
                </a:lnTo>
                <a:lnTo>
                  <a:pt x="405" y="309"/>
                </a:lnTo>
                <a:lnTo>
                  <a:pt x="386" y="309"/>
                </a:lnTo>
                <a:lnTo>
                  <a:pt x="373" y="309"/>
                </a:lnTo>
                <a:lnTo>
                  <a:pt x="367" y="309"/>
                </a:lnTo>
                <a:lnTo>
                  <a:pt x="348" y="309"/>
                </a:lnTo>
                <a:lnTo>
                  <a:pt x="335" y="309"/>
                </a:lnTo>
                <a:lnTo>
                  <a:pt x="328" y="309"/>
                </a:lnTo>
                <a:lnTo>
                  <a:pt x="322" y="303"/>
                </a:lnTo>
                <a:lnTo>
                  <a:pt x="341" y="303"/>
                </a:lnTo>
                <a:lnTo>
                  <a:pt x="373" y="303"/>
                </a:lnTo>
                <a:lnTo>
                  <a:pt x="412" y="309"/>
                </a:lnTo>
                <a:lnTo>
                  <a:pt x="431" y="309"/>
                </a:lnTo>
                <a:lnTo>
                  <a:pt x="450" y="309"/>
                </a:lnTo>
                <a:lnTo>
                  <a:pt x="463" y="309"/>
                </a:lnTo>
                <a:lnTo>
                  <a:pt x="450" y="303"/>
                </a:lnTo>
                <a:lnTo>
                  <a:pt x="5433" y="495"/>
                </a:lnTo>
                <a:lnTo>
                  <a:pt x="528" y="290"/>
                </a:lnTo>
                <a:lnTo>
                  <a:pt x="553" y="290"/>
                </a:lnTo>
                <a:lnTo>
                  <a:pt x="598" y="290"/>
                </a:lnTo>
                <a:lnTo>
                  <a:pt x="598" y="283"/>
                </a:lnTo>
                <a:lnTo>
                  <a:pt x="605" y="283"/>
                </a:lnTo>
                <a:lnTo>
                  <a:pt x="624" y="283"/>
                </a:lnTo>
                <a:lnTo>
                  <a:pt x="637" y="283"/>
                </a:lnTo>
                <a:lnTo>
                  <a:pt x="630" y="277"/>
                </a:lnTo>
                <a:lnTo>
                  <a:pt x="618" y="277"/>
                </a:lnTo>
                <a:lnTo>
                  <a:pt x="605" y="277"/>
                </a:lnTo>
                <a:lnTo>
                  <a:pt x="592" y="283"/>
                </a:lnTo>
                <a:lnTo>
                  <a:pt x="579" y="283"/>
                </a:lnTo>
                <a:lnTo>
                  <a:pt x="540" y="283"/>
                </a:lnTo>
                <a:lnTo>
                  <a:pt x="515" y="290"/>
                </a:lnTo>
                <a:lnTo>
                  <a:pt x="508" y="290"/>
                </a:lnTo>
                <a:lnTo>
                  <a:pt x="476" y="296"/>
                </a:lnTo>
                <a:lnTo>
                  <a:pt x="515" y="296"/>
                </a:lnTo>
                <a:lnTo>
                  <a:pt x="521" y="296"/>
                </a:lnTo>
                <a:lnTo>
                  <a:pt x="528" y="290"/>
                </a:lnTo>
                <a:lnTo>
                  <a:pt x="5433" y="495"/>
                </a:lnTo>
                <a:lnTo>
                  <a:pt x="926" y="354"/>
                </a:lnTo>
                <a:lnTo>
                  <a:pt x="900" y="341"/>
                </a:lnTo>
                <a:lnTo>
                  <a:pt x="875" y="328"/>
                </a:lnTo>
                <a:lnTo>
                  <a:pt x="843" y="328"/>
                </a:lnTo>
                <a:lnTo>
                  <a:pt x="836" y="328"/>
                </a:lnTo>
                <a:lnTo>
                  <a:pt x="843" y="335"/>
                </a:lnTo>
                <a:lnTo>
                  <a:pt x="862" y="341"/>
                </a:lnTo>
                <a:lnTo>
                  <a:pt x="894" y="367"/>
                </a:lnTo>
                <a:lnTo>
                  <a:pt x="926" y="380"/>
                </a:lnTo>
                <a:lnTo>
                  <a:pt x="965" y="393"/>
                </a:lnTo>
                <a:lnTo>
                  <a:pt x="1138" y="457"/>
                </a:lnTo>
                <a:lnTo>
                  <a:pt x="1203" y="489"/>
                </a:lnTo>
                <a:lnTo>
                  <a:pt x="1235" y="502"/>
                </a:lnTo>
                <a:lnTo>
                  <a:pt x="1241" y="502"/>
                </a:lnTo>
                <a:lnTo>
                  <a:pt x="1068" y="425"/>
                </a:lnTo>
                <a:lnTo>
                  <a:pt x="926" y="354"/>
                </a:lnTo>
                <a:lnTo>
                  <a:pt x="5433" y="495"/>
                </a:lnTo>
                <a:lnTo>
                  <a:pt x="418" y="322"/>
                </a:lnTo>
                <a:lnTo>
                  <a:pt x="412" y="328"/>
                </a:lnTo>
                <a:lnTo>
                  <a:pt x="431" y="322"/>
                </a:lnTo>
                <a:lnTo>
                  <a:pt x="438" y="315"/>
                </a:lnTo>
                <a:lnTo>
                  <a:pt x="425" y="315"/>
                </a:lnTo>
                <a:lnTo>
                  <a:pt x="418" y="322"/>
                </a:lnTo>
                <a:lnTo>
                  <a:pt x="5433" y="495"/>
                </a:lnTo>
                <a:lnTo>
                  <a:pt x="1318" y="508"/>
                </a:lnTo>
                <a:lnTo>
                  <a:pt x="1331" y="495"/>
                </a:lnTo>
                <a:lnTo>
                  <a:pt x="1344" y="489"/>
                </a:lnTo>
                <a:lnTo>
                  <a:pt x="1363" y="489"/>
                </a:lnTo>
                <a:lnTo>
                  <a:pt x="1389" y="495"/>
                </a:lnTo>
                <a:lnTo>
                  <a:pt x="1389" y="489"/>
                </a:lnTo>
                <a:lnTo>
                  <a:pt x="1357" y="476"/>
                </a:lnTo>
                <a:lnTo>
                  <a:pt x="1331" y="470"/>
                </a:lnTo>
                <a:lnTo>
                  <a:pt x="1260" y="444"/>
                </a:lnTo>
                <a:lnTo>
                  <a:pt x="1235" y="444"/>
                </a:lnTo>
                <a:lnTo>
                  <a:pt x="1215" y="438"/>
                </a:lnTo>
                <a:lnTo>
                  <a:pt x="1209" y="431"/>
                </a:lnTo>
                <a:lnTo>
                  <a:pt x="1203" y="438"/>
                </a:lnTo>
                <a:lnTo>
                  <a:pt x="1196" y="444"/>
                </a:lnTo>
                <a:lnTo>
                  <a:pt x="1203" y="444"/>
                </a:lnTo>
                <a:lnTo>
                  <a:pt x="1222" y="450"/>
                </a:lnTo>
                <a:lnTo>
                  <a:pt x="1235" y="450"/>
                </a:lnTo>
                <a:lnTo>
                  <a:pt x="1248" y="450"/>
                </a:lnTo>
                <a:lnTo>
                  <a:pt x="1286" y="470"/>
                </a:lnTo>
                <a:lnTo>
                  <a:pt x="1312" y="476"/>
                </a:lnTo>
                <a:lnTo>
                  <a:pt x="1338" y="476"/>
                </a:lnTo>
                <a:lnTo>
                  <a:pt x="1331" y="489"/>
                </a:lnTo>
                <a:lnTo>
                  <a:pt x="1318" y="502"/>
                </a:lnTo>
                <a:lnTo>
                  <a:pt x="1318" y="508"/>
                </a:lnTo>
                <a:lnTo>
                  <a:pt x="5433" y="495"/>
                </a:lnTo>
                <a:lnTo>
                  <a:pt x="450" y="328"/>
                </a:lnTo>
                <a:lnTo>
                  <a:pt x="470" y="328"/>
                </a:lnTo>
                <a:lnTo>
                  <a:pt x="476" y="328"/>
                </a:lnTo>
                <a:lnTo>
                  <a:pt x="476" y="322"/>
                </a:lnTo>
                <a:lnTo>
                  <a:pt x="470" y="322"/>
                </a:lnTo>
                <a:lnTo>
                  <a:pt x="450" y="322"/>
                </a:lnTo>
                <a:lnTo>
                  <a:pt x="450" y="328"/>
                </a:lnTo>
                <a:lnTo>
                  <a:pt x="444" y="328"/>
                </a:lnTo>
                <a:lnTo>
                  <a:pt x="450" y="328"/>
                </a:lnTo>
                <a:lnTo>
                  <a:pt x="5433" y="495"/>
                </a:lnTo>
                <a:lnTo>
                  <a:pt x="566" y="193"/>
                </a:lnTo>
                <a:lnTo>
                  <a:pt x="547" y="193"/>
                </a:lnTo>
                <a:lnTo>
                  <a:pt x="547" y="200"/>
                </a:lnTo>
                <a:lnTo>
                  <a:pt x="547" y="206"/>
                </a:lnTo>
                <a:lnTo>
                  <a:pt x="553" y="206"/>
                </a:lnTo>
                <a:lnTo>
                  <a:pt x="566" y="193"/>
                </a:lnTo>
                <a:lnTo>
                  <a:pt x="5433" y="495"/>
                </a:lnTo>
                <a:lnTo>
                  <a:pt x="277" y="58"/>
                </a:lnTo>
                <a:lnTo>
                  <a:pt x="270" y="52"/>
                </a:lnTo>
                <a:lnTo>
                  <a:pt x="264" y="52"/>
                </a:lnTo>
                <a:lnTo>
                  <a:pt x="264" y="58"/>
                </a:lnTo>
                <a:lnTo>
                  <a:pt x="277" y="58"/>
                </a:lnTo>
                <a:lnTo>
                  <a:pt x="5433" y="495"/>
                </a:lnTo>
                <a:lnTo>
                  <a:pt x="290" y="450"/>
                </a:lnTo>
                <a:lnTo>
                  <a:pt x="258" y="450"/>
                </a:lnTo>
                <a:lnTo>
                  <a:pt x="245" y="450"/>
                </a:lnTo>
                <a:lnTo>
                  <a:pt x="245" y="457"/>
                </a:lnTo>
                <a:lnTo>
                  <a:pt x="277" y="457"/>
                </a:lnTo>
                <a:lnTo>
                  <a:pt x="290" y="457"/>
                </a:lnTo>
                <a:lnTo>
                  <a:pt x="309" y="450"/>
                </a:lnTo>
                <a:lnTo>
                  <a:pt x="303" y="450"/>
                </a:lnTo>
                <a:lnTo>
                  <a:pt x="290" y="450"/>
                </a:lnTo>
                <a:lnTo>
                  <a:pt x="5433" y="495"/>
                </a:lnTo>
                <a:lnTo>
                  <a:pt x="193" y="213"/>
                </a:lnTo>
                <a:lnTo>
                  <a:pt x="193" y="219"/>
                </a:lnTo>
                <a:lnTo>
                  <a:pt x="206" y="219"/>
                </a:lnTo>
                <a:lnTo>
                  <a:pt x="200" y="213"/>
                </a:lnTo>
                <a:lnTo>
                  <a:pt x="193" y="213"/>
                </a:lnTo>
                <a:lnTo>
                  <a:pt x="5433" y="495"/>
                </a:lnTo>
                <a:lnTo>
                  <a:pt x="225" y="450"/>
                </a:lnTo>
                <a:lnTo>
                  <a:pt x="219" y="457"/>
                </a:lnTo>
                <a:lnTo>
                  <a:pt x="225" y="470"/>
                </a:lnTo>
                <a:lnTo>
                  <a:pt x="238" y="470"/>
                </a:lnTo>
                <a:lnTo>
                  <a:pt x="238" y="457"/>
                </a:lnTo>
                <a:lnTo>
                  <a:pt x="238" y="450"/>
                </a:lnTo>
                <a:lnTo>
                  <a:pt x="225" y="450"/>
                </a:lnTo>
                <a:lnTo>
                  <a:pt x="5433" y="495"/>
                </a:lnTo>
                <a:lnTo>
                  <a:pt x="161" y="225"/>
                </a:lnTo>
                <a:lnTo>
                  <a:pt x="174" y="225"/>
                </a:lnTo>
                <a:lnTo>
                  <a:pt x="168" y="219"/>
                </a:lnTo>
                <a:lnTo>
                  <a:pt x="155" y="225"/>
                </a:lnTo>
                <a:lnTo>
                  <a:pt x="161" y="225"/>
                </a:lnTo>
                <a:lnTo>
                  <a:pt x="5433" y="495"/>
                </a:lnTo>
                <a:lnTo>
                  <a:pt x="78" y="290"/>
                </a:lnTo>
                <a:lnTo>
                  <a:pt x="84" y="296"/>
                </a:lnTo>
                <a:lnTo>
                  <a:pt x="103" y="303"/>
                </a:lnTo>
                <a:lnTo>
                  <a:pt x="129" y="315"/>
                </a:lnTo>
                <a:lnTo>
                  <a:pt x="103" y="309"/>
                </a:lnTo>
                <a:lnTo>
                  <a:pt x="84" y="309"/>
                </a:lnTo>
                <a:lnTo>
                  <a:pt x="71" y="315"/>
                </a:lnTo>
                <a:lnTo>
                  <a:pt x="97" y="322"/>
                </a:lnTo>
                <a:lnTo>
                  <a:pt x="129" y="322"/>
                </a:lnTo>
                <a:lnTo>
                  <a:pt x="161" y="335"/>
                </a:lnTo>
                <a:lnTo>
                  <a:pt x="187" y="348"/>
                </a:lnTo>
                <a:lnTo>
                  <a:pt x="200" y="354"/>
                </a:lnTo>
                <a:lnTo>
                  <a:pt x="219" y="354"/>
                </a:lnTo>
                <a:lnTo>
                  <a:pt x="232" y="367"/>
                </a:lnTo>
                <a:lnTo>
                  <a:pt x="225" y="380"/>
                </a:lnTo>
                <a:lnTo>
                  <a:pt x="238" y="386"/>
                </a:lnTo>
                <a:lnTo>
                  <a:pt x="258" y="380"/>
                </a:lnTo>
                <a:lnTo>
                  <a:pt x="277" y="386"/>
                </a:lnTo>
                <a:lnTo>
                  <a:pt x="290" y="399"/>
                </a:lnTo>
                <a:lnTo>
                  <a:pt x="290" y="393"/>
                </a:lnTo>
                <a:lnTo>
                  <a:pt x="277" y="373"/>
                </a:lnTo>
                <a:lnTo>
                  <a:pt x="270" y="367"/>
                </a:lnTo>
                <a:lnTo>
                  <a:pt x="258" y="354"/>
                </a:lnTo>
                <a:lnTo>
                  <a:pt x="277" y="354"/>
                </a:lnTo>
                <a:lnTo>
                  <a:pt x="322" y="373"/>
                </a:lnTo>
                <a:lnTo>
                  <a:pt x="348" y="367"/>
                </a:lnTo>
                <a:lnTo>
                  <a:pt x="373" y="367"/>
                </a:lnTo>
                <a:lnTo>
                  <a:pt x="405" y="367"/>
                </a:lnTo>
                <a:lnTo>
                  <a:pt x="412" y="367"/>
                </a:lnTo>
                <a:lnTo>
                  <a:pt x="393" y="354"/>
                </a:lnTo>
                <a:lnTo>
                  <a:pt x="367" y="348"/>
                </a:lnTo>
                <a:lnTo>
                  <a:pt x="335" y="348"/>
                </a:lnTo>
                <a:lnTo>
                  <a:pt x="322" y="348"/>
                </a:lnTo>
                <a:lnTo>
                  <a:pt x="315" y="341"/>
                </a:lnTo>
                <a:lnTo>
                  <a:pt x="296" y="341"/>
                </a:lnTo>
                <a:lnTo>
                  <a:pt x="264" y="328"/>
                </a:lnTo>
                <a:lnTo>
                  <a:pt x="219" y="322"/>
                </a:lnTo>
                <a:lnTo>
                  <a:pt x="187" y="315"/>
                </a:lnTo>
                <a:lnTo>
                  <a:pt x="174" y="315"/>
                </a:lnTo>
                <a:lnTo>
                  <a:pt x="168" y="309"/>
                </a:lnTo>
                <a:lnTo>
                  <a:pt x="123" y="303"/>
                </a:lnTo>
                <a:lnTo>
                  <a:pt x="97" y="290"/>
                </a:lnTo>
                <a:lnTo>
                  <a:pt x="84" y="283"/>
                </a:lnTo>
                <a:lnTo>
                  <a:pt x="78" y="283"/>
                </a:lnTo>
                <a:lnTo>
                  <a:pt x="78" y="290"/>
                </a:lnTo>
                <a:lnTo>
                  <a:pt x="5433" y="495"/>
                </a:lnTo>
                <a:lnTo>
                  <a:pt x="309" y="508"/>
                </a:lnTo>
                <a:lnTo>
                  <a:pt x="303" y="508"/>
                </a:lnTo>
                <a:lnTo>
                  <a:pt x="296" y="515"/>
                </a:lnTo>
                <a:lnTo>
                  <a:pt x="303" y="515"/>
                </a:lnTo>
                <a:lnTo>
                  <a:pt x="309" y="508"/>
                </a:lnTo>
                <a:lnTo>
                  <a:pt x="5433" y="495"/>
                </a:lnTo>
                <a:lnTo>
                  <a:pt x="1338" y="20"/>
                </a:lnTo>
                <a:lnTo>
                  <a:pt x="1350" y="20"/>
                </a:lnTo>
                <a:lnTo>
                  <a:pt x="1338" y="7"/>
                </a:lnTo>
                <a:lnTo>
                  <a:pt x="1331" y="7"/>
                </a:lnTo>
                <a:lnTo>
                  <a:pt x="1325" y="13"/>
                </a:lnTo>
                <a:lnTo>
                  <a:pt x="1325" y="20"/>
                </a:lnTo>
                <a:lnTo>
                  <a:pt x="1338" y="20"/>
                </a:lnTo>
                <a:lnTo>
                  <a:pt x="5433" y="495"/>
                </a:lnTo>
                <a:lnTo>
                  <a:pt x="187" y="521"/>
                </a:lnTo>
                <a:lnTo>
                  <a:pt x="180" y="521"/>
                </a:lnTo>
                <a:lnTo>
                  <a:pt x="174" y="521"/>
                </a:lnTo>
                <a:lnTo>
                  <a:pt x="180" y="521"/>
                </a:lnTo>
                <a:lnTo>
                  <a:pt x="187" y="521"/>
                </a:lnTo>
                <a:lnTo>
                  <a:pt x="5433" y="495"/>
                </a:lnTo>
                <a:lnTo>
                  <a:pt x="39" y="206"/>
                </a:lnTo>
                <a:lnTo>
                  <a:pt x="13" y="187"/>
                </a:lnTo>
                <a:lnTo>
                  <a:pt x="0" y="180"/>
                </a:lnTo>
                <a:lnTo>
                  <a:pt x="0" y="193"/>
                </a:lnTo>
                <a:lnTo>
                  <a:pt x="26" y="213"/>
                </a:lnTo>
                <a:lnTo>
                  <a:pt x="65" y="219"/>
                </a:lnTo>
                <a:lnTo>
                  <a:pt x="97" y="225"/>
                </a:lnTo>
                <a:lnTo>
                  <a:pt x="39" y="206"/>
                </a:lnTo>
                <a:lnTo>
                  <a:pt x="5433" y="495"/>
                </a:lnTo>
                <a:lnTo>
                  <a:pt x="778" y="592"/>
                </a:lnTo>
                <a:lnTo>
                  <a:pt x="753" y="585"/>
                </a:lnTo>
                <a:lnTo>
                  <a:pt x="733" y="566"/>
                </a:lnTo>
                <a:lnTo>
                  <a:pt x="708" y="560"/>
                </a:lnTo>
                <a:lnTo>
                  <a:pt x="682" y="560"/>
                </a:lnTo>
                <a:lnTo>
                  <a:pt x="669" y="560"/>
                </a:lnTo>
                <a:lnTo>
                  <a:pt x="650" y="560"/>
                </a:lnTo>
                <a:lnTo>
                  <a:pt x="643" y="553"/>
                </a:lnTo>
                <a:lnTo>
                  <a:pt x="643" y="560"/>
                </a:lnTo>
                <a:lnTo>
                  <a:pt x="650" y="579"/>
                </a:lnTo>
                <a:lnTo>
                  <a:pt x="650" y="585"/>
                </a:lnTo>
                <a:lnTo>
                  <a:pt x="643" y="585"/>
                </a:lnTo>
                <a:lnTo>
                  <a:pt x="630" y="579"/>
                </a:lnTo>
                <a:lnTo>
                  <a:pt x="624" y="579"/>
                </a:lnTo>
                <a:lnTo>
                  <a:pt x="624" y="566"/>
                </a:lnTo>
                <a:lnTo>
                  <a:pt x="624" y="560"/>
                </a:lnTo>
                <a:lnTo>
                  <a:pt x="618" y="553"/>
                </a:lnTo>
                <a:lnTo>
                  <a:pt x="611" y="547"/>
                </a:lnTo>
                <a:lnTo>
                  <a:pt x="605" y="553"/>
                </a:lnTo>
                <a:lnTo>
                  <a:pt x="611" y="560"/>
                </a:lnTo>
                <a:lnTo>
                  <a:pt x="605" y="560"/>
                </a:lnTo>
                <a:lnTo>
                  <a:pt x="598" y="560"/>
                </a:lnTo>
                <a:lnTo>
                  <a:pt x="592" y="553"/>
                </a:lnTo>
                <a:lnTo>
                  <a:pt x="573" y="553"/>
                </a:lnTo>
                <a:lnTo>
                  <a:pt x="547" y="547"/>
                </a:lnTo>
                <a:lnTo>
                  <a:pt x="553" y="540"/>
                </a:lnTo>
                <a:lnTo>
                  <a:pt x="540" y="540"/>
                </a:lnTo>
                <a:lnTo>
                  <a:pt x="534" y="547"/>
                </a:lnTo>
                <a:lnTo>
                  <a:pt x="521" y="553"/>
                </a:lnTo>
                <a:lnTo>
                  <a:pt x="521" y="540"/>
                </a:lnTo>
                <a:lnTo>
                  <a:pt x="515" y="540"/>
                </a:lnTo>
                <a:lnTo>
                  <a:pt x="495" y="540"/>
                </a:lnTo>
                <a:lnTo>
                  <a:pt x="476" y="540"/>
                </a:lnTo>
                <a:lnTo>
                  <a:pt x="438" y="540"/>
                </a:lnTo>
                <a:lnTo>
                  <a:pt x="438" y="534"/>
                </a:lnTo>
                <a:lnTo>
                  <a:pt x="425" y="528"/>
                </a:lnTo>
                <a:lnTo>
                  <a:pt x="418" y="521"/>
                </a:lnTo>
                <a:lnTo>
                  <a:pt x="418" y="521"/>
                </a:lnTo>
                <a:lnTo>
                  <a:pt x="405" y="515"/>
                </a:lnTo>
                <a:lnTo>
                  <a:pt x="405" y="521"/>
                </a:lnTo>
                <a:lnTo>
                  <a:pt x="418" y="528"/>
                </a:lnTo>
                <a:lnTo>
                  <a:pt x="431" y="540"/>
                </a:lnTo>
                <a:lnTo>
                  <a:pt x="425" y="547"/>
                </a:lnTo>
                <a:lnTo>
                  <a:pt x="418" y="547"/>
                </a:lnTo>
                <a:lnTo>
                  <a:pt x="405" y="547"/>
                </a:lnTo>
                <a:lnTo>
                  <a:pt x="386" y="547"/>
                </a:lnTo>
                <a:lnTo>
                  <a:pt x="360" y="553"/>
                </a:lnTo>
                <a:lnTo>
                  <a:pt x="341" y="553"/>
                </a:lnTo>
                <a:lnTo>
                  <a:pt x="328" y="553"/>
                </a:lnTo>
                <a:lnTo>
                  <a:pt x="315" y="553"/>
                </a:lnTo>
                <a:lnTo>
                  <a:pt x="303" y="540"/>
                </a:lnTo>
                <a:lnTo>
                  <a:pt x="303" y="528"/>
                </a:lnTo>
                <a:lnTo>
                  <a:pt x="303" y="521"/>
                </a:lnTo>
                <a:lnTo>
                  <a:pt x="296" y="521"/>
                </a:lnTo>
                <a:lnTo>
                  <a:pt x="283" y="521"/>
                </a:lnTo>
                <a:lnTo>
                  <a:pt x="283" y="521"/>
                </a:lnTo>
                <a:lnTo>
                  <a:pt x="277" y="515"/>
                </a:lnTo>
                <a:lnTo>
                  <a:pt x="264" y="515"/>
                </a:lnTo>
                <a:lnTo>
                  <a:pt x="264" y="502"/>
                </a:lnTo>
                <a:lnTo>
                  <a:pt x="238" y="502"/>
                </a:lnTo>
                <a:lnTo>
                  <a:pt x="225" y="495"/>
                </a:lnTo>
                <a:lnTo>
                  <a:pt x="200" y="476"/>
                </a:lnTo>
                <a:lnTo>
                  <a:pt x="180" y="457"/>
                </a:lnTo>
                <a:lnTo>
                  <a:pt x="168" y="450"/>
                </a:lnTo>
                <a:lnTo>
                  <a:pt x="161" y="438"/>
                </a:lnTo>
                <a:lnTo>
                  <a:pt x="116" y="418"/>
                </a:lnTo>
                <a:lnTo>
                  <a:pt x="71" y="393"/>
                </a:lnTo>
                <a:lnTo>
                  <a:pt x="33" y="373"/>
                </a:lnTo>
                <a:lnTo>
                  <a:pt x="13" y="367"/>
                </a:lnTo>
                <a:lnTo>
                  <a:pt x="0" y="367"/>
                </a:lnTo>
                <a:lnTo>
                  <a:pt x="0" y="373"/>
                </a:lnTo>
                <a:lnTo>
                  <a:pt x="13" y="380"/>
                </a:lnTo>
                <a:lnTo>
                  <a:pt x="33" y="386"/>
                </a:lnTo>
                <a:lnTo>
                  <a:pt x="65" y="399"/>
                </a:lnTo>
                <a:lnTo>
                  <a:pt x="110" y="425"/>
                </a:lnTo>
                <a:lnTo>
                  <a:pt x="142" y="444"/>
                </a:lnTo>
                <a:lnTo>
                  <a:pt x="161" y="457"/>
                </a:lnTo>
                <a:lnTo>
                  <a:pt x="174" y="470"/>
                </a:lnTo>
                <a:lnTo>
                  <a:pt x="180" y="483"/>
                </a:lnTo>
                <a:lnTo>
                  <a:pt x="180" y="489"/>
                </a:lnTo>
                <a:lnTo>
                  <a:pt x="174" y="483"/>
                </a:lnTo>
                <a:lnTo>
                  <a:pt x="142" y="457"/>
                </a:lnTo>
                <a:lnTo>
                  <a:pt x="135" y="450"/>
                </a:lnTo>
                <a:lnTo>
                  <a:pt x="123" y="444"/>
                </a:lnTo>
                <a:lnTo>
                  <a:pt x="110" y="438"/>
                </a:lnTo>
                <a:lnTo>
                  <a:pt x="97" y="431"/>
                </a:lnTo>
                <a:lnTo>
                  <a:pt x="97" y="425"/>
                </a:lnTo>
                <a:lnTo>
                  <a:pt x="97" y="431"/>
                </a:lnTo>
                <a:lnTo>
                  <a:pt x="97" y="444"/>
                </a:lnTo>
                <a:lnTo>
                  <a:pt x="110" y="457"/>
                </a:lnTo>
                <a:lnTo>
                  <a:pt x="123" y="476"/>
                </a:lnTo>
                <a:lnTo>
                  <a:pt x="129" y="476"/>
                </a:lnTo>
                <a:lnTo>
                  <a:pt x="155" y="489"/>
                </a:lnTo>
                <a:lnTo>
                  <a:pt x="168" y="489"/>
                </a:lnTo>
                <a:lnTo>
                  <a:pt x="174" y="495"/>
                </a:lnTo>
                <a:lnTo>
                  <a:pt x="180" y="502"/>
                </a:lnTo>
                <a:lnTo>
                  <a:pt x="187" y="502"/>
                </a:lnTo>
                <a:lnTo>
                  <a:pt x="193" y="508"/>
                </a:lnTo>
                <a:lnTo>
                  <a:pt x="193" y="515"/>
                </a:lnTo>
                <a:lnTo>
                  <a:pt x="187" y="521"/>
                </a:lnTo>
                <a:lnTo>
                  <a:pt x="213" y="521"/>
                </a:lnTo>
                <a:lnTo>
                  <a:pt x="219" y="521"/>
                </a:lnTo>
                <a:lnTo>
                  <a:pt x="219" y="521"/>
                </a:lnTo>
                <a:lnTo>
                  <a:pt x="213" y="528"/>
                </a:lnTo>
                <a:lnTo>
                  <a:pt x="193" y="528"/>
                </a:lnTo>
                <a:lnTo>
                  <a:pt x="174" y="528"/>
                </a:lnTo>
                <a:lnTo>
                  <a:pt x="168" y="521"/>
                </a:lnTo>
                <a:lnTo>
                  <a:pt x="161" y="515"/>
                </a:lnTo>
                <a:lnTo>
                  <a:pt x="142" y="515"/>
                </a:lnTo>
                <a:lnTo>
                  <a:pt x="123" y="521"/>
                </a:lnTo>
                <a:lnTo>
                  <a:pt x="110" y="515"/>
                </a:lnTo>
                <a:lnTo>
                  <a:pt x="103" y="508"/>
                </a:lnTo>
                <a:lnTo>
                  <a:pt x="97" y="508"/>
                </a:lnTo>
                <a:lnTo>
                  <a:pt x="84" y="515"/>
                </a:lnTo>
                <a:lnTo>
                  <a:pt x="71" y="508"/>
                </a:lnTo>
                <a:lnTo>
                  <a:pt x="58" y="508"/>
                </a:lnTo>
                <a:lnTo>
                  <a:pt x="26" y="489"/>
                </a:lnTo>
                <a:lnTo>
                  <a:pt x="0" y="476"/>
                </a:lnTo>
                <a:lnTo>
                  <a:pt x="0" y="489"/>
                </a:lnTo>
                <a:lnTo>
                  <a:pt x="7" y="489"/>
                </a:lnTo>
                <a:lnTo>
                  <a:pt x="20" y="495"/>
                </a:lnTo>
                <a:lnTo>
                  <a:pt x="26" y="502"/>
                </a:lnTo>
                <a:lnTo>
                  <a:pt x="7" y="502"/>
                </a:lnTo>
                <a:lnTo>
                  <a:pt x="0" y="502"/>
                </a:lnTo>
                <a:lnTo>
                  <a:pt x="0" y="515"/>
                </a:lnTo>
                <a:lnTo>
                  <a:pt x="20" y="515"/>
                </a:lnTo>
                <a:lnTo>
                  <a:pt x="26" y="515"/>
                </a:lnTo>
                <a:lnTo>
                  <a:pt x="65" y="521"/>
                </a:lnTo>
                <a:lnTo>
                  <a:pt x="90" y="521"/>
                </a:lnTo>
                <a:lnTo>
                  <a:pt x="84" y="521"/>
                </a:lnTo>
                <a:lnTo>
                  <a:pt x="78" y="528"/>
                </a:lnTo>
                <a:lnTo>
                  <a:pt x="52" y="528"/>
                </a:lnTo>
                <a:lnTo>
                  <a:pt x="26" y="534"/>
                </a:lnTo>
                <a:lnTo>
                  <a:pt x="13" y="540"/>
                </a:lnTo>
                <a:lnTo>
                  <a:pt x="0" y="547"/>
                </a:lnTo>
                <a:lnTo>
                  <a:pt x="0" y="553"/>
                </a:lnTo>
                <a:lnTo>
                  <a:pt x="20" y="547"/>
                </a:lnTo>
                <a:lnTo>
                  <a:pt x="52" y="540"/>
                </a:lnTo>
                <a:lnTo>
                  <a:pt x="84" y="540"/>
                </a:lnTo>
                <a:lnTo>
                  <a:pt x="110" y="540"/>
                </a:lnTo>
                <a:lnTo>
                  <a:pt x="135" y="540"/>
                </a:lnTo>
                <a:lnTo>
                  <a:pt x="161" y="534"/>
                </a:lnTo>
                <a:lnTo>
                  <a:pt x="225" y="534"/>
                </a:lnTo>
                <a:lnTo>
                  <a:pt x="245" y="534"/>
                </a:lnTo>
                <a:lnTo>
                  <a:pt x="258" y="534"/>
                </a:lnTo>
                <a:lnTo>
                  <a:pt x="258" y="540"/>
                </a:lnTo>
                <a:lnTo>
                  <a:pt x="258" y="560"/>
                </a:lnTo>
                <a:lnTo>
                  <a:pt x="258" y="566"/>
                </a:lnTo>
                <a:lnTo>
                  <a:pt x="245" y="566"/>
                </a:lnTo>
                <a:lnTo>
                  <a:pt x="225" y="566"/>
                </a:lnTo>
                <a:lnTo>
                  <a:pt x="225" y="579"/>
                </a:lnTo>
                <a:lnTo>
                  <a:pt x="232" y="585"/>
                </a:lnTo>
                <a:lnTo>
                  <a:pt x="245" y="585"/>
                </a:lnTo>
                <a:lnTo>
                  <a:pt x="277" y="579"/>
                </a:lnTo>
                <a:lnTo>
                  <a:pt x="303" y="579"/>
                </a:lnTo>
                <a:lnTo>
                  <a:pt x="328" y="585"/>
                </a:lnTo>
                <a:lnTo>
                  <a:pt x="322" y="592"/>
                </a:lnTo>
                <a:lnTo>
                  <a:pt x="328" y="598"/>
                </a:lnTo>
                <a:lnTo>
                  <a:pt x="341" y="618"/>
                </a:lnTo>
                <a:lnTo>
                  <a:pt x="412" y="618"/>
                </a:lnTo>
                <a:lnTo>
                  <a:pt x="360" y="585"/>
                </a:lnTo>
                <a:lnTo>
                  <a:pt x="418" y="579"/>
                </a:lnTo>
                <a:lnTo>
                  <a:pt x="438" y="579"/>
                </a:lnTo>
                <a:lnTo>
                  <a:pt x="463" y="579"/>
                </a:lnTo>
                <a:lnTo>
                  <a:pt x="476" y="592"/>
                </a:lnTo>
                <a:lnTo>
                  <a:pt x="489" y="592"/>
                </a:lnTo>
                <a:lnTo>
                  <a:pt x="495" y="592"/>
                </a:lnTo>
                <a:lnTo>
                  <a:pt x="515" y="598"/>
                </a:lnTo>
                <a:lnTo>
                  <a:pt x="553" y="618"/>
                </a:lnTo>
                <a:lnTo>
                  <a:pt x="585" y="618"/>
                </a:lnTo>
                <a:lnTo>
                  <a:pt x="534" y="598"/>
                </a:lnTo>
                <a:lnTo>
                  <a:pt x="528" y="592"/>
                </a:lnTo>
                <a:lnTo>
                  <a:pt x="515" y="585"/>
                </a:lnTo>
                <a:lnTo>
                  <a:pt x="528" y="585"/>
                </a:lnTo>
                <a:lnTo>
                  <a:pt x="540" y="585"/>
                </a:lnTo>
                <a:lnTo>
                  <a:pt x="566" y="585"/>
                </a:lnTo>
                <a:lnTo>
                  <a:pt x="573" y="585"/>
                </a:lnTo>
                <a:lnTo>
                  <a:pt x="585" y="585"/>
                </a:lnTo>
                <a:lnTo>
                  <a:pt x="611" y="592"/>
                </a:lnTo>
                <a:lnTo>
                  <a:pt x="618" y="598"/>
                </a:lnTo>
                <a:lnTo>
                  <a:pt x="630" y="598"/>
                </a:lnTo>
                <a:lnTo>
                  <a:pt x="650" y="605"/>
                </a:lnTo>
                <a:lnTo>
                  <a:pt x="675" y="605"/>
                </a:lnTo>
                <a:lnTo>
                  <a:pt x="688" y="611"/>
                </a:lnTo>
                <a:lnTo>
                  <a:pt x="695" y="618"/>
                </a:lnTo>
                <a:lnTo>
                  <a:pt x="708" y="611"/>
                </a:lnTo>
                <a:lnTo>
                  <a:pt x="714" y="611"/>
                </a:lnTo>
                <a:lnTo>
                  <a:pt x="714" y="618"/>
                </a:lnTo>
                <a:lnTo>
                  <a:pt x="772" y="618"/>
                </a:lnTo>
                <a:lnTo>
                  <a:pt x="708" y="598"/>
                </a:lnTo>
                <a:lnTo>
                  <a:pt x="682" y="585"/>
                </a:lnTo>
                <a:lnTo>
                  <a:pt x="675" y="585"/>
                </a:lnTo>
                <a:lnTo>
                  <a:pt x="675" y="579"/>
                </a:lnTo>
                <a:lnTo>
                  <a:pt x="682" y="579"/>
                </a:lnTo>
                <a:lnTo>
                  <a:pt x="714" y="585"/>
                </a:lnTo>
                <a:lnTo>
                  <a:pt x="740" y="592"/>
                </a:lnTo>
                <a:lnTo>
                  <a:pt x="772" y="605"/>
                </a:lnTo>
                <a:lnTo>
                  <a:pt x="798" y="611"/>
                </a:lnTo>
                <a:lnTo>
                  <a:pt x="804" y="618"/>
                </a:lnTo>
                <a:lnTo>
                  <a:pt x="810" y="618"/>
                </a:lnTo>
                <a:lnTo>
                  <a:pt x="849" y="618"/>
                </a:lnTo>
                <a:lnTo>
                  <a:pt x="810" y="605"/>
                </a:lnTo>
                <a:lnTo>
                  <a:pt x="791" y="592"/>
                </a:lnTo>
                <a:lnTo>
                  <a:pt x="778" y="592"/>
                </a:lnTo>
                <a:lnTo>
                  <a:pt x="5433" y="495"/>
                </a:lnTo>
                <a:lnTo>
                  <a:pt x="110" y="521"/>
                </a:lnTo>
                <a:lnTo>
                  <a:pt x="116" y="521"/>
                </a:lnTo>
                <a:lnTo>
                  <a:pt x="155" y="521"/>
                </a:lnTo>
                <a:lnTo>
                  <a:pt x="161" y="528"/>
                </a:lnTo>
                <a:lnTo>
                  <a:pt x="142" y="528"/>
                </a:lnTo>
                <a:lnTo>
                  <a:pt x="123" y="528"/>
                </a:lnTo>
                <a:lnTo>
                  <a:pt x="110" y="521"/>
                </a:lnTo>
                <a:lnTo>
                  <a:pt x="5433" y="495"/>
                </a:lnTo>
                <a:lnTo>
                  <a:pt x="283" y="560"/>
                </a:lnTo>
                <a:lnTo>
                  <a:pt x="277" y="560"/>
                </a:lnTo>
                <a:lnTo>
                  <a:pt x="270" y="553"/>
                </a:lnTo>
                <a:lnTo>
                  <a:pt x="270" y="540"/>
                </a:lnTo>
                <a:lnTo>
                  <a:pt x="277" y="540"/>
                </a:lnTo>
                <a:lnTo>
                  <a:pt x="283" y="547"/>
                </a:lnTo>
                <a:lnTo>
                  <a:pt x="290" y="553"/>
                </a:lnTo>
                <a:lnTo>
                  <a:pt x="283" y="560"/>
                </a:lnTo>
                <a:lnTo>
                  <a:pt x="5433" y="495"/>
                </a:lnTo>
                <a:lnTo>
                  <a:pt x="206" y="373"/>
                </a:lnTo>
                <a:lnTo>
                  <a:pt x="193" y="373"/>
                </a:lnTo>
                <a:lnTo>
                  <a:pt x="187" y="380"/>
                </a:lnTo>
                <a:lnTo>
                  <a:pt x="193" y="386"/>
                </a:lnTo>
                <a:lnTo>
                  <a:pt x="200" y="386"/>
                </a:lnTo>
                <a:lnTo>
                  <a:pt x="206" y="380"/>
                </a:lnTo>
                <a:lnTo>
                  <a:pt x="219" y="373"/>
                </a:lnTo>
                <a:lnTo>
                  <a:pt x="206" y="373"/>
                </a:lnTo>
                <a:lnTo>
                  <a:pt x="5433" y="495"/>
                </a:lnTo>
                <a:lnTo>
                  <a:pt x="33" y="412"/>
                </a:lnTo>
                <a:lnTo>
                  <a:pt x="52" y="418"/>
                </a:lnTo>
                <a:lnTo>
                  <a:pt x="65" y="425"/>
                </a:lnTo>
                <a:lnTo>
                  <a:pt x="84" y="431"/>
                </a:lnTo>
                <a:lnTo>
                  <a:pt x="78" y="425"/>
                </a:lnTo>
                <a:lnTo>
                  <a:pt x="65" y="418"/>
                </a:lnTo>
                <a:lnTo>
                  <a:pt x="39" y="405"/>
                </a:lnTo>
                <a:lnTo>
                  <a:pt x="13" y="393"/>
                </a:lnTo>
                <a:lnTo>
                  <a:pt x="26" y="399"/>
                </a:lnTo>
                <a:lnTo>
                  <a:pt x="33" y="412"/>
                </a:lnTo>
                <a:lnTo>
                  <a:pt x="5433" y="495"/>
                </a:lnTo>
                <a:lnTo>
                  <a:pt x="515" y="71"/>
                </a:lnTo>
                <a:lnTo>
                  <a:pt x="508" y="78"/>
                </a:lnTo>
                <a:lnTo>
                  <a:pt x="515" y="84"/>
                </a:lnTo>
                <a:lnTo>
                  <a:pt x="521" y="78"/>
                </a:lnTo>
                <a:lnTo>
                  <a:pt x="528" y="78"/>
                </a:lnTo>
                <a:lnTo>
                  <a:pt x="521" y="71"/>
                </a:lnTo>
                <a:lnTo>
                  <a:pt x="515" y="71"/>
                </a:lnTo>
                <a:lnTo>
                  <a:pt x="5433" y="495"/>
                </a:lnTo>
                <a:lnTo>
                  <a:pt x="219" y="225"/>
                </a:lnTo>
                <a:lnTo>
                  <a:pt x="219" y="232"/>
                </a:lnTo>
                <a:lnTo>
                  <a:pt x="225" y="232"/>
                </a:lnTo>
                <a:lnTo>
                  <a:pt x="225" y="225"/>
                </a:lnTo>
                <a:lnTo>
                  <a:pt x="219" y="225"/>
                </a:lnTo>
                <a:lnTo>
                  <a:pt x="5433" y="495"/>
                </a:lnTo>
                <a:lnTo>
                  <a:pt x="1273" y="129"/>
                </a:lnTo>
                <a:lnTo>
                  <a:pt x="1286" y="129"/>
                </a:lnTo>
                <a:lnTo>
                  <a:pt x="1293" y="123"/>
                </a:lnTo>
                <a:lnTo>
                  <a:pt x="1286" y="116"/>
                </a:lnTo>
                <a:lnTo>
                  <a:pt x="1273" y="116"/>
                </a:lnTo>
                <a:lnTo>
                  <a:pt x="1254" y="116"/>
                </a:lnTo>
                <a:lnTo>
                  <a:pt x="1273" y="129"/>
                </a:lnTo>
                <a:lnTo>
                  <a:pt x="5433" y="495"/>
                </a:lnTo>
                <a:lnTo>
                  <a:pt x="470" y="84"/>
                </a:lnTo>
                <a:lnTo>
                  <a:pt x="476" y="84"/>
                </a:lnTo>
                <a:lnTo>
                  <a:pt x="483" y="84"/>
                </a:lnTo>
                <a:lnTo>
                  <a:pt x="476" y="78"/>
                </a:lnTo>
                <a:lnTo>
                  <a:pt x="470" y="78"/>
                </a:lnTo>
                <a:lnTo>
                  <a:pt x="450" y="78"/>
                </a:lnTo>
                <a:lnTo>
                  <a:pt x="470" y="84"/>
                </a:lnTo>
                <a:lnTo>
                  <a:pt x="5433" y="495"/>
                </a:lnTo>
                <a:lnTo>
                  <a:pt x="1357" y="161"/>
                </a:lnTo>
                <a:lnTo>
                  <a:pt x="1408" y="174"/>
                </a:lnTo>
                <a:lnTo>
                  <a:pt x="1492" y="193"/>
                </a:lnTo>
                <a:lnTo>
                  <a:pt x="1537" y="213"/>
                </a:lnTo>
                <a:lnTo>
                  <a:pt x="1582" y="219"/>
                </a:lnTo>
                <a:lnTo>
                  <a:pt x="1582" y="213"/>
                </a:lnTo>
                <a:lnTo>
                  <a:pt x="1575" y="213"/>
                </a:lnTo>
                <a:lnTo>
                  <a:pt x="1543" y="206"/>
                </a:lnTo>
                <a:lnTo>
                  <a:pt x="1473" y="187"/>
                </a:lnTo>
                <a:lnTo>
                  <a:pt x="1428" y="168"/>
                </a:lnTo>
                <a:lnTo>
                  <a:pt x="1376" y="142"/>
                </a:lnTo>
                <a:lnTo>
                  <a:pt x="1344" y="135"/>
                </a:lnTo>
                <a:lnTo>
                  <a:pt x="1325" y="129"/>
                </a:lnTo>
                <a:lnTo>
                  <a:pt x="1338" y="142"/>
                </a:lnTo>
                <a:lnTo>
                  <a:pt x="1357" y="161"/>
                </a:lnTo>
                <a:lnTo>
                  <a:pt x="5433" y="495"/>
                </a:lnTo>
                <a:lnTo>
                  <a:pt x="881" y="20"/>
                </a:lnTo>
                <a:lnTo>
                  <a:pt x="978" y="52"/>
                </a:lnTo>
                <a:lnTo>
                  <a:pt x="1068" y="78"/>
                </a:lnTo>
                <a:lnTo>
                  <a:pt x="1158" y="110"/>
                </a:lnTo>
                <a:lnTo>
                  <a:pt x="1138" y="110"/>
                </a:lnTo>
                <a:lnTo>
                  <a:pt x="1113" y="116"/>
                </a:lnTo>
                <a:lnTo>
                  <a:pt x="1119" y="123"/>
                </a:lnTo>
                <a:lnTo>
                  <a:pt x="1145" y="123"/>
                </a:lnTo>
                <a:lnTo>
                  <a:pt x="1196" y="116"/>
                </a:lnTo>
                <a:lnTo>
                  <a:pt x="1228" y="135"/>
                </a:lnTo>
                <a:lnTo>
                  <a:pt x="1299" y="168"/>
                </a:lnTo>
                <a:lnTo>
                  <a:pt x="1421" y="225"/>
                </a:lnTo>
                <a:lnTo>
                  <a:pt x="1511" y="264"/>
                </a:lnTo>
                <a:lnTo>
                  <a:pt x="1524" y="277"/>
                </a:lnTo>
                <a:lnTo>
                  <a:pt x="1447" y="225"/>
                </a:lnTo>
                <a:lnTo>
                  <a:pt x="1254" y="135"/>
                </a:lnTo>
                <a:lnTo>
                  <a:pt x="1215" y="123"/>
                </a:lnTo>
                <a:lnTo>
                  <a:pt x="1228" y="116"/>
                </a:lnTo>
                <a:lnTo>
                  <a:pt x="1235" y="116"/>
                </a:lnTo>
                <a:lnTo>
                  <a:pt x="1183" y="110"/>
                </a:lnTo>
                <a:lnTo>
                  <a:pt x="1132" y="90"/>
                </a:lnTo>
                <a:lnTo>
                  <a:pt x="1016" y="39"/>
                </a:lnTo>
                <a:lnTo>
                  <a:pt x="907" y="13"/>
                </a:lnTo>
                <a:lnTo>
                  <a:pt x="810" y="0"/>
                </a:lnTo>
                <a:lnTo>
                  <a:pt x="669" y="7"/>
                </a:lnTo>
                <a:lnTo>
                  <a:pt x="547" y="13"/>
                </a:lnTo>
                <a:lnTo>
                  <a:pt x="489" y="33"/>
                </a:lnTo>
                <a:lnTo>
                  <a:pt x="682" y="13"/>
                </a:lnTo>
                <a:lnTo>
                  <a:pt x="778" y="7"/>
                </a:lnTo>
                <a:lnTo>
                  <a:pt x="881" y="20"/>
                </a:lnTo>
                <a:lnTo>
                  <a:pt x="5433" y="495"/>
                </a:lnTo>
                <a:lnTo>
                  <a:pt x="225" y="71"/>
                </a:lnTo>
                <a:lnTo>
                  <a:pt x="219" y="65"/>
                </a:lnTo>
                <a:lnTo>
                  <a:pt x="213" y="65"/>
                </a:lnTo>
                <a:lnTo>
                  <a:pt x="206" y="71"/>
                </a:lnTo>
                <a:lnTo>
                  <a:pt x="213" y="71"/>
                </a:lnTo>
                <a:lnTo>
                  <a:pt x="225" y="71"/>
                </a:lnTo>
                <a:lnTo>
                  <a:pt x="5433" y="495"/>
                </a:lnTo>
                <a:lnTo>
                  <a:pt x="534" y="97"/>
                </a:lnTo>
                <a:lnTo>
                  <a:pt x="618" y="84"/>
                </a:lnTo>
                <a:lnTo>
                  <a:pt x="656" y="71"/>
                </a:lnTo>
                <a:lnTo>
                  <a:pt x="592" y="84"/>
                </a:lnTo>
                <a:lnTo>
                  <a:pt x="412" y="97"/>
                </a:lnTo>
                <a:lnTo>
                  <a:pt x="283" y="110"/>
                </a:lnTo>
                <a:lnTo>
                  <a:pt x="206" y="129"/>
                </a:lnTo>
                <a:lnTo>
                  <a:pt x="155" y="155"/>
                </a:lnTo>
                <a:lnTo>
                  <a:pt x="193" y="135"/>
                </a:lnTo>
                <a:lnTo>
                  <a:pt x="238" y="129"/>
                </a:lnTo>
                <a:lnTo>
                  <a:pt x="303" y="116"/>
                </a:lnTo>
                <a:lnTo>
                  <a:pt x="534" y="97"/>
                </a:lnTo>
                <a:lnTo>
                  <a:pt x="5433" y="495"/>
                </a:lnTo>
                <a:lnTo>
                  <a:pt x="1929" y="592"/>
                </a:lnTo>
                <a:lnTo>
                  <a:pt x="1955" y="585"/>
                </a:lnTo>
                <a:lnTo>
                  <a:pt x="2013" y="560"/>
                </a:lnTo>
                <a:lnTo>
                  <a:pt x="2019" y="560"/>
                </a:lnTo>
                <a:lnTo>
                  <a:pt x="2025" y="553"/>
                </a:lnTo>
                <a:lnTo>
                  <a:pt x="1987" y="553"/>
                </a:lnTo>
                <a:lnTo>
                  <a:pt x="1923" y="579"/>
                </a:lnTo>
                <a:lnTo>
                  <a:pt x="1890" y="592"/>
                </a:lnTo>
                <a:lnTo>
                  <a:pt x="1871" y="598"/>
                </a:lnTo>
                <a:lnTo>
                  <a:pt x="1833" y="585"/>
                </a:lnTo>
                <a:lnTo>
                  <a:pt x="1807" y="585"/>
                </a:lnTo>
                <a:lnTo>
                  <a:pt x="1788" y="579"/>
                </a:lnTo>
                <a:lnTo>
                  <a:pt x="1781" y="566"/>
                </a:lnTo>
                <a:lnTo>
                  <a:pt x="1800" y="560"/>
                </a:lnTo>
                <a:lnTo>
                  <a:pt x="1820" y="553"/>
                </a:lnTo>
                <a:lnTo>
                  <a:pt x="1878" y="528"/>
                </a:lnTo>
                <a:lnTo>
                  <a:pt x="1916" y="528"/>
                </a:lnTo>
                <a:lnTo>
                  <a:pt x="1884" y="521"/>
                </a:lnTo>
                <a:lnTo>
                  <a:pt x="1871" y="515"/>
                </a:lnTo>
                <a:lnTo>
                  <a:pt x="1858" y="521"/>
                </a:lnTo>
                <a:lnTo>
                  <a:pt x="1813" y="534"/>
                </a:lnTo>
                <a:lnTo>
                  <a:pt x="1781" y="547"/>
                </a:lnTo>
                <a:lnTo>
                  <a:pt x="1762" y="560"/>
                </a:lnTo>
                <a:lnTo>
                  <a:pt x="1736" y="547"/>
                </a:lnTo>
                <a:lnTo>
                  <a:pt x="1678" y="521"/>
                </a:lnTo>
                <a:lnTo>
                  <a:pt x="1640" y="515"/>
                </a:lnTo>
                <a:lnTo>
                  <a:pt x="1633" y="521"/>
                </a:lnTo>
                <a:lnTo>
                  <a:pt x="1614" y="515"/>
                </a:lnTo>
                <a:lnTo>
                  <a:pt x="1575" y="502"/>
                </a:lnTo>
                <a:lnTo>
                  <a:pt x="1550" y="489"/>
                </a:lnTo>
                <a:lnTo>
                  <a:pt x="1537" y="489"/>
                </a:lnTo>
                <a:lnTo>
                  <a:pt x="1530" y="483"/>
                </a:lnTo>
                <a:lnTo>
                  <a:pt x="1550" y="457"/>
                </a:lnTo>
                <a:lnTo>
                  <a:pt x="1563" y="438"/>
                </a:lnTo>
                <a:lnTo>
                  <a:pt x="1569" y="431"/>
                </a:lnTo>
                <a:lnTo>
                  <a:pt x="1582" y="431"/>
                </a:lnTo>
                <a:lnTo>
                  <a:pt x="1595" y="438"/>
                </a:lnTo>
                <a:lnTo>
                  <a:pt x="1601" y="438"/>
                </a:lnTo>
                <a:lnTo>
                  <a:pt x="1627" y="450"/>
                </a:lnTo>
                <a:lnTo>
                  <a:pt x="1646" y="457"/>
                </a:lnTo>
                <a:lnTo>
                  <a:pt x="1672" y="476"/>
                </a:lnTo>
                <a:lnTo>
                  <a:pt x="1730" y="502"/>
                </a:lnTo>
                <a:lnTo>
                  <a:pt x="1710" y="483"/>
                </a:lnTo>
                <a:lnTo>
                  <a:pt x="1678" y="470"/>
                </a:lnTo>
                <a:lnTo>
                  <a:pt x="1646" y="444"/>
                </a:lnTo>
                <a:lnTo>
                  <a:pt x="1608" y="431"/>
                </a:lnTo>
                <a:lnTo>
                  <a:pt x="1595" y="418"/>
                </a:lnTo>
                <a:lnTo>
                  <a:pt x="1614" y="412"/>
                </a:lnTo>
                <a:lnTo>
                  <a:pt x="1627" y="393"/>
                </a:lnTo>
                <a:lnTo>
                  <a:pt x="1653" y="405"/>
                </a:lnTo>
                <a:lnTo>
                  <a:pt x="1698" y="418"/>
                </a:lnTo>
                <a:lnTo>
                  <a:pt x="1717" y="431"/>
                </a:lnTo>
                <a:lnTo>
                  <a:pt x="1723" y="431"/>
                </a:lnTo>
                <a:lnTo>
                  <a:pt x="1736" y="425"/>
                </a:lnTo>
                <a:lnTo>
                  <a:pt x="1775" y="450"/>
                </a:lnTo>
                <a:lnTo>
                  <a:pt x="1813" y="476"/>
                </a:lnTo>
                <a:lnTo>
                  <a:pt x="1852" y="489"/>
                </a:lnTo>
                <a:lnTo>
                  <a:pt x="1871" y="502"/>
                </a:lnTo>
                <a:lnTo>
                  <a:pt x="1903" y="508"/>
                </a:lnTo>
                <a:lnTo>
                  <a:pt x="1923" y="515"/>
                </a:lnTo>
                <a:lnTo>
                  <a:pt x="1948" y="521"/>
                </a:lnTo>
                <a:lnTo>
                  <a:pt x="1974" y="521"/>
                </a:lnTo>
                <a:lnTo>
                  <a:pt x="1935" y="515"/>
                </a:lnTo>
                <a:lnTo>
                  <a:pt x="1910" y="502"/>
                </a:lnTo>
                <a:lnTo>
                  <a:pt x="1871" y="489"/>
                </a:lnTo>
                <a:lnTo>
                  <a:pt x="1858" y="483"/>
                </a:lnTo>
                <a:lnTo>
                  <a:pt x="1852" y="483"/>
                </a:lnTo>
                <a:lnTo>
                  <a:pt x="1845" y="483"/>
                </a:lnTo>
                <a:lnTo>
                  <a:pt x="1826" y="476"/>
                </a:lnTo>
                <a:lnTo>
                  <a:pt x="1800" y="450"/>
                </a:lnTo>
                <a:lnTo>
                  <a:pt x="1768" y="431"/>
                </a:lnTo>
                <a:lnTo>
                  <a:pt x="1749" y="425"/>
                </a:lnTo>
                <a:lnTo>
                  <a:pt x="1723" y="418"/>
                </a:lnTo>
                <a:lnTo>
                  <a:pt x="1665" y="399"/>
                </a:lnTo>
                <a:lnTo>
                  <a:pt x="1659" y="393"/>
                </a:lnTo>
                <a:lnTo>
                  <a:pt x="1653" y="393"/>
                </a:lnTo>
                <a:lnTo>
                  <a:pt x="1653" y="386"/>
                </a:lnTo>
                <a:lnTo>
                  <a:pt x="1665" y="380"/>
                </a:lnTo>
                <a:lnTo>
                  <a:pt x="1678" y="354"/>
                </a:lnTo>
                <a:lnTo>
                  <a:pt x="1672" y="354"/>
                </a:lnTo>
                <a:lnTo>
                  <a:pt x="1665" y="354"/>
                </a:lnTo>
                <a:lnTo>
                  <a:pt x="1653" y="367"/>
                </a:lnTo>
                <a:lnTo>
                  <a:pt x="1633" y="348"/>
                </a:lnTo>
                <a:lnTo>
                  <a:pt x="1608" y="335"/>
                </a:lnTo>
                <a:lnTo>
                  <a:pt x="1582" y="328"/>
                </a:lnTo>
                <a:lnTo>
                  <a:pt x="1563" y="328"/>
                </a:lnTo>
                <a:lnTo>
                  <a:pt x="1537" y="341"/>
                </a:lnTo>
                <a:lnTo>
                  <a:pt x="1524" y="335"/>
                </a:lnTo>
                <a:lnTo>
                  <a:pt x="1473" y="328"/>
                </a:lnTo>
                <a:lnTo>
                  <a:pt x="1460" y="322"/>
                </a:lnTo>
                <a:lnTo>
                  <a:pt x="1447" y="315"/>
                </a:lnTo>
                <a:lnTo>
                  <a:pt x="1421" y="309"/>
                </a:lnTo>
                <a:lnTo>
                  <a:pt x="1408" y="309"/>
                </a:lnTo>
                <a:lnTo>
                  <a:pt x="1408" y="315"/>
                </a:lnTo>
                <a:lnTo>
                  <a:pt x="1421" y="322"/>
                </a:lnTo>
                <a:lnTo>
                  <a:pt x="1428" y="328"/>
                </a:lnTo>
                <a:lnTo>
                  <a:pt x="1492" y="341"/>
                </a:lnTo>
                <a:lnTo>
                  <a:pt x="1524" y="354"/>
                </a:lnTo>
                <a:lnTo>
                  <a:pt x="1505" y="380"/>
                </a:lnTo>
                <a:lnTo>
                  <a:pt x="1492" y="405"/>
                </a:lnTo>
                <a:lnTo>
                  <a:pt x="1511" y="393"/>
                </a:lnTo>
                <a:lnTo>
                  <a:pt x="1530" y="373"/>
                </a:lnTo>
                <a:lnTo>
                  <a:pt x="1537" y="367"/>
                </a:lnTo>
                <a:lnTo>
                  <a:pt x="1550" y="367"/>
                </a:lnTo>
                <a:lnTo>
                  <a:pt x="1563" y="380"/>
                </a:lnTo>
                <a:lnTo>
                  <a:pt x="1595" y="386"/>
                </a:lnTo>
                <a:lnTo>
                  <a:pt x="1608" y="393"/>
                </a:lnTo>
                <a:lnTo>
                  <a:pt x="1614" y="399"/>
                </a:lnTo>
                <a:lnTo>
                  <a:pt x="1601" y="399"/>
                </a:lnTo>
                <a:lnTo>
                  <a:pt x="1575" y="405"/>
                </a:lnTo>
                <a:lnTo>
                  <a:pt x="1569" y="418"/>
                </a:lnTo>
                <a:lnTo>
                  <a:pt x="1563" y="418"/>
                </a:lnTo>
                <a:lnTo>
                  <a:pt x="1550" y="412"/>
                </a:lnTo>
                <a:lnTo>
                  <a:pt x="1543" y="412"/>
                </a:lnTo>
                <a:lnTo>
                  <a:pt x="1543" y="418"/>
                </a:lnTo>
                <a:lnTo>
                  <a:pt x="1550" y="425"/>
                </a:lnTo>
                <a:lnTo>
                  <a:pt x="1556" y="425"/>
                </a:lnTo>
                <a:lnTo>
                  <a:pt x="1530" y="444"/>
                </a:lnTo>
                <a:lnTo>
                  <a:pt x="1492" y="476"/>
                </a:lnTo>
                <a:lnTo>
                  <a:pt x="1440" y="450"/>
                </a:lnTo>
                <a:lnTo>
                  <a:pt x="1440" y="444"/>
                </a:lnTo>
                <a:lnTo>
                  <a:pt x="1447" y="431"/>
                </a:lnTo>
                <a:lnTo>
                  <a:pt x="1460" y="425"/>
                </a:lnTo>
                <a:lnTo>
                  <a:pt x="1466" y="412"/>
                </a:lnTo>
                <a:lnTo>
                  <a:pt x="1466" y="405"/>
                </a:lnTo>
                <a:lnTo>
                  <a:pt x="1453" y="412"/>
                </a:lnTo>
                <a:lnTo>
                  <a:pt x="1453" y="393"/>
                </a:lnTo>
                <a:lnTo>
                  <a:pt x="1434" y="405"/>
                </a:lnTo>
                <a:lnTo>
                  <a:pt x="1421" y="418"/>
                </a:lnTo>
                <a:lnTo>
                  <a:pt x="1415" y="425"/>
                </a:lnTo>
                <a:lnTo>
                  <a:pt x="1363" y="425"/>
                </a:lnTo>
                <a:lnTo>
                  <a:pt x="1344" y="412"/>
                </a:lnTo>
                <a:lnTo>
                  <a:pt x="1305" y="393"/>
                </a:lnTo>
                <a:lnTo>
                  <a:pt x="1267" y="380"/>
                </a:lnTo>
                <a:lnTo>
                  <a:pt x="1248" y="367"/>
                </a:lnTo>
                <a:lnTo>
                  <a:pt x="1235" y="367"/>
                </a:lnTo>
                <a:lnTo>
                  <a:pt x="1222" y="354"/>
                </a:lnTo>
                <a:lnTo>
                  <a:pt x="1164" y="335"/>
                </a:lnTo>
                <a:lnTo>
                  <a:pt x="1145" y="328"/>
                </a:lnTo>
                <a:lnTo>
                  <a:pt x="1119" y="315"/>
                </a:lnTo>
                <a:lnTo>
                  <a:pt x="1068" y="303"/>
                </a:lnTo>
                <a:lnTo>
                  <a:pt x="952" y="264"/>
                </a:lnTo>
                <a:lnTo>
                  <a:pt x="900" y="238"/>
                </a:lnTo>
                <a:lnTo>
                  <a:pt x="823" y="213"/>
                </a:lnTo>
                <a:lnTo>
                  <a:pt x="753" y="200"/>
                </a:lnTo>
                <a:lnTo>
                  <a:pt x="695" y="193"/>
                </a:lnTo>
                <a:lnTo>
                  <a:pt x="611" y="187"/>
                </a:lnTo>
                <a:lnTo>
                  <a:pt x="585" y="180"/>
                </a:lnTo>
                <a:lnTo>
                  <a:pt x="579" y="180"/>
                </a:lnTo>
                <a:lnTo>
                  <a:pt x="573" y="187"/>
                </a:lnTo>
                <a:lnTo>
                  <a:pt x="579" y="206"/>
                </a:lnTo>
                <a:lnTo>
                  <a:pt x="579" y="213"/>
                </a:lnTo>
                <a:lnTo>
                  <a:pt x="585" y="213"/>
                </a:lnTo>
                <a:lnTo>
                  <a:pt x="598" y="200"/>
                </a:lnTo>
                <a:lnTo>
                  <a:pt x="605" y="200"/>
                </a:lnTo>
                <a:lnTo>
                  <a:pt x="611" y="200"/>
                </a:lnTo>
                <a:lnTo>
                  <a:pt x="624" y="206"/>
                </a:lnTo>
                <a:lnTo>
                  <a:pt x="688" y="213"/>
                </a:lnTo>
                <a:lnTo>
                  <a:pt x="720" y="225"/>
                </a:lnTo>
                <a:lnTo>
                  <a:pt x="746" y="232"/>
                </a:lnTo>
                <a:lnTo>
                  <a:pt x="804" y="238"/>
                </a:lnTo>
                <a:lnTo>
                  <a:pt x="836" y="251"/>
                </a:lnTo>
                <a:lnTo>
                  <a:pt x="888" y="264"/>
                </a:lnTo>
                <a:lnTo>
                  <a:pt x="952" y="283"/>
                </a:lnTo>
                <a:lnTo>
                  <a:pt x="990" y="296"/>
                </a:lnTo>
                <a:lnTo>
                  <a:pt x="1087" y="322"/>
                </a:lnTo>
                <a:lnTo>
                  <a:pt x="1029" y="322"/>
                </a:lnTo>
                <a:lnTo>
                  <a:pt x="990" y="322"/>
                </a:lnTo>
                <a:lnTo>
                  <a:pt x="952" y="322"/>
                </a:lnTo>
                <a:lnTo>
                  <a:pt x="926" y="328"/>
                </a:lnTo>
                <a:lnTo>
                  <a:pt x="933" y="335"/>
                </a:lnTo>
                <a:lnTo>
                  <a:pt x="939" y="335"/>
                </a:lnTo>
                <a:lnTo>
                  <a:pt x="965" y="328"/>
                </a:lnTo>
                <a:lnTo>
                  <a:pt x="1023" y="328"/>
                </a:lnTo>
                <a:lnTo>
                  <a:pt x="1061" y="328"/>
                </a:lnTo>
                <a:lnTo>
                  <a:pt x="1100" y="328"/>
                </a:lnTo>
                <a:lnTo>
                  <a:pt x="1119" y="335"/>
                </a:lnTo>
                <a:lnTo>
                  <a:pt x="1132" y="335"/>
                </a:lnTo>
                <a:lnTo>
                  <a:pt x="1138" y="341"/>
                </a:lnTo>
                <a:lnTo>
                  <a:pt x="1164" y="367"/>
                </a:lnTo>
                <a:lnTo>
                  <a:pt x="1190" y="373"/>
                </a:lnTo>
                <a:lnTo>
                  <a:pt x="1215" y="373"/>
                </a:lnTo>
                <a:lnTo>
                  <a:pt x="1248" y="386"/>
                </a:lnTo>
                <a:lnTo>
                  <a:pt x="1260" y="393"/>
                </a:lnTo>
                <a:lnTo>
                  <a:pt x="1235" y="393"/>
                </a:lnTo>
                <a:lnTo>
                  <a:pt x="1196" y="380"/>
                </a:lnTo>
                <a:lnTo>
                  <a:pt x="1183" y="386"/>
                </a:lnTo>
                <a:lnTo>
                  <a:pt x="1183" y="393"/>
                </a:lnTo>
                <a:lnTo>
                  <a:pt x="1190" y="393"/>
                </a:lnTo>
                <a:lnTo>
                  <a:pt x="1209" y="399"/>
                </a:lnTo>
                <a:lnTo>
                  <a:pt x="1254" y="405"/>
                </a:lnTo>
                <a:lnTo>
                  <a:pt x="1267" y="412"/>
                </a:lnTo>
                <a:lnTo>
                  <a:pt x="1286" y="412"/>
                </a:lnTo>
                <a:lnTo>
                  <a:pt x="1293" y="412"/>
                </a:lnTo>
                <a:lnTo>
                  <a:pt x="1299" y="418"/>
                </a:lnTo>
                <a:lnTo>
                  <a:pt x="1318" y="425"/>
                </a:lnTo>
                <a:lnTo>
                  <a:pt x="1325" y="425"/>
                </a:lnTo>
                <a:lnTo>
                  <a:pt x="1344" y="431"/>
                </a:lnTo>
                <a:lnTo>
                  <a:pt x="1376" y="438"/>
                </a:lnTo>
                <a:lnTo>
                  <a:pt x="1389" y="444"/>
                </a:lnTo>
                <a:lnTo>
                  <a:pt x="1402" y="457"/>
                </a:lnTo>
                <a:lnTo>
                  <a:pt x="1428" y="470"/>
                </a:lnTo>
                <a:lnTo>
                  <a:pt x="1473" y="495"/>
                </a:lnTo>
                <a:lnTo>
                  <a:pt x="1466" y="502"/>
                </a:lnTo>
                <a:lnTo>
                  <a:pt x="1453" y="515"/>
                </a:lnTo>
                <a:lnTo>
                  <a:pt x="1447" y="521"/>
                </a:lnTo>
                <a:lnTo>
                  <a:pt x="1395" y="553"/>
                </a:lnTo>
                <a:lnTo>
                  <a:pt x="1370" y="547"/>
                </a:lnTo>
                <a:lnTo>
                  <a:pt x="1344" y="547"/>
                </a:lnTo>
                <a:lnTo>
                  <a:pt x="1318" y="547"/>
                </a:lnTo>
                <a:lnTo>
                  <a:pt x="1305" y="540"/>
                </a:lnTo>
                <a:lnTo>
                  <a:pt x="1305" y="534"/>
                </a:lnTo>
                <a:lnTo>
                  <a:pt x="1293" y="534"/>
                </a:lnTo>
                <a:lnTo>
                  <a:pt x="1267" y="528"/>
                </a:lnTo>
                <a:lnTo>
                  <a:pt x="1248" y="521"/>
                </a:lnTo>
                <a:lnTo>
                  <a:pt x="1003" y="425"/>
                </a:lnTo>
                <a:lnTo>
                  <a:pt x="881" y="380"/>
                </a:lnTo>
                <a:lnTo>
                  <a:pt x="843" y="367"/>
                </a:lnTo>
                <a:lnTo>
                  <a:pt x="804" y="348"/>
                </a:lnTo>
                <a:lnTo>
                  <a:pt x="759" y="335"/>
                </a:lnTo>
                <a:lnTo>
                  <a:pt x="733" y="328"/>
                </a:lnTo>
                <a:lnTo>
                  <a:pt x="708" y="322"/>
                </a:lnTo>
                <a:lnTo>
                  <a:pt x="675" y="322"/>
                </a:lnTo>
                <a:lnTo>
                  <a:pt x="605" y="322"/>
                </a:lnTo>
                <a:lnTo>
                  <a:pt x="592" y="322"/>
                </a:lnTo>
                <a:lnTo>
                  <a:pt x="592" y="309"/>
                </a:lnTo>
                <a:lnTo>
                  <a:pt x="566" y="309"/>
                </a:lnTo>
                <a:lnTo>
                  <a:pt x="547" y="309"/>
                </a:lnTo>
                <a:lnTo>
                  <a:pt x="540" y="315"/>
                </a:lnTo>
                <a:lnTo>
                  <a:pt x="540" y="322"/>
                </a:lnTo>
                <a:lnTo>
                  <a:pt x="534" y="322"/>
                </a:lnTo>
                <a:lnTo>
                  <a:pt x="521" y="322"/>
                </a:lnTo>
                <a:lnTo>
                  <a:pt x="515" y="315"/>
                </a:lnTo>
                <a:lnTo>
                  <a:pt x="502" y="315"/>
                </a:lnTo>
                <a:lnTo>
                  <a:pt x="495" y="322"/>
                </a:lnTo>
                <a:lnTo>
                  <a:pt x="483" y="328"/>
                </a:lnTo>
                <a:lnTo>
                  <a:pt x="483" y="335"/>
                </a:lnTo>
                <a:lnTo>
                  <a:pt x="489" y="328"/>
                </a:lnTo>
                <a:lnTo>
                  <a:pt x="495" y="341"/>
                </a:lnTo>
                <a:lnTo>
                  <a:pt x="508" y="348"/>
                </a:lnTo>
                <a:lnTo>
                  <a:pt x="547" y="348"/>
                </a:lnTo>
                <a:lnTo>
                  <a:pt x="566" y="354"/>
                </a:lnTo>
                <a:lnTo>
                  <a:pt x="592" y="367"/>
                </a:lnTo>
                <a:lnTo>
                  <a:pt x="605" y="367"/>
                </a:lnTo>
                <a:lnTo>
                  <a:pt x="618" y="354"/>
                </a:lnTo>
                <a:lnTo>
                  <a:pt x="624" y="367"/>
                </a:lnTo>
                <a:lnTo>
                  <a:pt x="630" y="373"/>
                </a:lnTo>
                <a:lnTo>
                  <a:pt x="637" y="386"/>
                </a:lnTo>
                <a:lnTo>
                  <a:pt x="656" y="386"/>
                </a:lnTo>
                <a:lnTo>
                  <a:pt x="714" y="405"/>
                </a:lnTo>
                <a:lnTo>
                  <a:pt x="733" y="418"/>
                </a:lnTo>
                <a:lnTo>
                  <a:pt x="701" y="418"/>
                </a:lnTo>
                <a:lnTo>
                  <a:pt x="637" y="418"/>
                </a:lnTo>
                <a:lnTo>
                  <a:pt x="598" y="412"/>
                </a:lnTo>
                <a:lnTo>
                  <a:pt x="585" y="412"/>
                </a:lnTo>
                <a:lnTo>
                  <a:pt x="566" y="418"/>
                </a:lnTo>
                <a:lnTo>
                  <a:pt x="540" y="425"/>
                </a:lnTo>
                <a:lnTo>
                  <a:pt x="534" y="425"/>
                </a:lnTo>
                <a:lnTo>
                  <a:pt x="521" y="418"/>
                </a:lnTo>
                <a:lnTo>
                  <a:pt x="515" y="412"/>
                </a:lnTo>
                <a:lnTo>
                  <a:pt x="508" y="412"/>
                </a:lnTo>
                <a:lnTo>
                  <a:pt x="495" y="418"/>
                </a:lnTo>
                <a:lnTo>
                  <a:pt x="489" y="418"/>
                </a:lnTo>
                <a:lnTo>
                  <a:pt x="463" y="418"/>
                </a:lnTo>
                <a:lnTo>
                  <a:pt x="438" y="418"/>
                </a:lnTo>
                <a:lnTo>
                  <a:pt x="418" y="425"/>
                </a:lnTo>
                <a:lnTo>
                  <a:pt x="380" y="438"/>
                </a:lnTo>
                <a:lnTo>
                  <a:pt x="367" y="444"/>
                </a:lnTo>
                <a:lnTo>
                  <a:pt x="348" y="450"/>
                </a:lnTo>
                <a:lnTo>
                  <a:pt x="335" y="450"/>
                </a:lnTo>
                <a:lnTo>
                  <a:pt x="322" y="457"/>
                </a:lnTo>
                <a:lnTo>
                  <a:pt x="322" y="470"/>
                </a:lnTo>
                <a:lnTo>
                  <a:pt x="328" y="470"/>
                </a:lnTo>
                <a:lnTo>
                  <a:pt x="348" y="457"/>
                </a:lnTo>
                <a:lnTo>
                  <a:pt x="360" y="457"/>
                </a:lnTo>
                <a:lnTo>
                  <a:pt x="367" y="470"/>
                </a:lnTo>
                <a:lnTo>
                  <a:pt x="373" y="470"/>
                </a:lnTo>
                <a:lnTo>
                  <a:pt x="380" y="457"/>
                </a:lnTo>
                <a:lnTo>
                  <a:pt x="405" y="457"/>
                </a:lnTo>
                <a:lnTo>
                  <a:pt x="405" y="450"/>
                </a:lnTo>
                <a:lnTo>
                  <a:pt x="386" y="457"/>
                </a:lnTo>
                <a:lnTo>
                  <a:pt x="386" y="450"/>
                </a:lnTo>
                <a:lnTo>
                  <a:pt x="399" y="444"/>
                </a:lnTo>
                <a:lnTo>
                  <a:pt x="431" y="438"/>
                </a:lnTo>
                <a:lnTo>
                  <a:pt x="495" y="438"/>
                </a:lnTo>
                <a:lnTo>
                  <a:pt x="540" y="438"/>
                </a:lnTo>
                <a:lnTo>
                  <a:pt x="585" y="450"/>
                </a:lnTo>
                <a:lnTo>
                  <a:pt x="611" y="470"/>
                </a:lnTo>
                <a:lnTo>
                  <a:pt x="592" y="470"/>
                </a:lnTo>
                <a:lnTo>
                  <a:pt x="573" y="457"/>
                </a:lnTo>
                <a:lnTo>
                  <a:pt x="547" y="457"/>
                </a:lnTo>
                <a:lnTo>
                  <a:pt x="528" y="457"/>
                </a:lnTo>
                <a:lnTo>
                  <a:pt x="515" y="450"/>
                </a:lnTo>
                <a:lnTo>
                  <a:pt x="476" y="457"/>
                </a:lnTo>
                <a:lnTo>
                  <a:pt x="438" y="457"/>
                </a:lnTo>
                <a:lnTo>
                  <a:pt x="483" y="457"/>
                </a:lnTo>
                <a:lnTo>
                  <a:pt x="502" y="470"/>
                </a:lnTo>
                <a:lnTo>
                  <a:pt x="534" y="470"/>
                </a:lnTo>
                <a:lnTo>
                  <a:pt x="553" y="470"/>
                </a:lnTo>
                <a:lnTo>
                  <a:pt x="573" y="476"/>
                </a:lnTo>
                <a:lnTo>
                  <a:pt x="598" y="483"/>
                </a:lnTo>
                <a:lnTo>
                  <a:pt x="643" y="489"/>
                </a:lnTo>
                <a:lnTo>
                  <a:pt x="669" y="495"/>
                </a:lnTo>
                <a:lnTo>
                  <a:pt x="701" y="508"/>
                </a:lnTo>
                <a:lnTo>
                  <a:pt x="746" y="528"/>
                </a:lnTo>
                <a:lnTo>
                  <a:pt x="791" y="540"/>
                </a:lnTo>
                <a:lnTo>
                  <a:pt x="843" y="560"/>
                </a:lnTo>
                <a:lnTo>
                  <a:pt x="888" y="566"/>
                </a:lnTo>
                <a:lnTo>
                  <a:pt x="907" y="579"/>
                </a:lnTo>
                <a:lnTo>
                  <a:pt x="939" y="592"/>
                </a:lnTo>
                <a:lnTo>
                  <a:pt x="965" y="605"/>
                </a:lnTo>
                <a:lnTo>
                  <a:pt x="1003" y="605"/>
                </a:lnTo>
                <a:lnTo>
                  <a:pt x="1042" y="611"/>
                </a:lnTo>
                <a:lnTo>
                  <a:pt x="1080" y="618"/>
                </a:lnTo>
                <a:lnTo>
                  <a:pt x="1119" y="618"/>
                </a:lnTo>
                <a:lnTo>
                  <a:pt x="1113" y="605"/>
                </a:lnTo>
                <a:lnTo>
                  <a:pt x="1068" y="598"/>
                </a:lnTo>
                <a:lnTo>
                  <a:pt x="1023" y="598"/>
                </a:lnTo>
                <a:lnTo>
                  <a:pt x="978" y="592"/>
                </a:lnTo>
                <a:lnTo>
                  <a:pt x="952" y="585"/>
                </a:lnTo>
                <a:lnTo>
                  <a:pt x="926" y="566"/>
                </a:lnTo>
                <a:lnTo>
                  <a:pt x="900" y="560"/>
                </a:lnTo>
                <a:lnTo>
                  <a:pt x="875" y="560"/>
                </a:lnTo>
                <a:lnTo>
                  <a:pt x="798" y="534"/>
                </a:lnTo>
                <a:lnTo>
                  <a:pt x="753" y="521"/>
                </a:lnTo>
                <a:lnTo>
                  <a:pt x="830" y="540"/>
                </a:lnTo>
                <a:lnTo>
                  <a:pt x="759" y="515"/>
                </a:lnTo>
                <a:lnTo>
                  <a:pt x="759" y="508"/>
                </a:lnTo>
                <a:lnTo>
                  <a:pt x="772" y="515"/>
                </a:lnTo>
                <a:lnTo>
                  <a:pt x="791" y="521"/>
                </a:lnTo>
                <a:lnTo>
                  <a:pt x="823" y="521"/>
                </a:lnTo>
                <a:lnTo>
                  <a:pt x="823" y="521"/>
                </a:lnTo>
                <a:lnTo>
                  <a:pt x="823" y="515"/>
                </a:lnTo>
                <a:lnTo>
                  <a:pt x="875" y="521"/>
                </a:lnTo>
                <a:lnTo>
                  <a:pt x="913" y="528"/>
                </a:lnTo>
                <a:lnTo>
                  <a:pt x="945" y="534"/>
                </a:lnTo>
                <a:lnTo>
                  <a:pt x="997" y="534"/>
                </a:lnTo>
                <a:lnTo>
                  <a:pt x="1035" y="540"/>
                </a:lnTo>
                <a:lnTo>
                  <a:pt x="1100" y="560"/>
                </a:lnTo>
                <a:lnTo>
                  <a:pt x="1132" y="560"/>
                </a:lnTo>
                <a:lnTo>
                  <a:pt x="1132" y="566"/>
                </a:lnTo>
                <a:lnTo>
                  <a:pt x="1119" y="579"/>
                </a:lnTo>
                <a:lnTo>
                  <a:pt x="1113" y="585"/>
                </a:lnTo>
                <a:lnTo>
                  <a:pt x="1119" y="592"/>
                </a:lnTo>
                <a:lnTo>
                  <a:pt x="1138" y="585"/>
                </a:lnTo>
                <a:lnTo>
                  <a:pt x="1151" y="579"/>
                </a:lnTo>
                <a:lnTo>
                  <a:pt x="1170" y="566"/>
                </a:lnTo>
                <a:lnTo>
                  <a:pt x="1196" y="560"/>
                </a:lnTo>
                <a:lnTo>
                  <a:pt x="1209" y="553"/>
                </a:lnTo>
                <a:lnTo>
                  <a:pt x="1215" y="553"/>
                </a:lnTo>
                <a:lnTo>
                  <a:pt x="1222" y="560"/>
                </a:lnTo>
                <a:lnTo>
                  <a:pt x="1228" y="566"/>
                </a:lnTo>
                <a:lnTo>
                  <a:pt x="1235" y="560"/>
                </a:lnTo>
                <a:lnTo>
                  <a:pt x="1254" y="553"/>
                </a:lnTo>
                <a:lnTo>
                  <a:pt x="1260" y="553"/>
                </a:lnTo>
                <a:lnTo>
                  <a:pt x="1260" y="560"/>
                </a:lnTo>
                <a:lnTo>
                  <a:pt x="1248" y="566"/>
                </a:lnTo>
                <a:lnTo>
                  <a:pt x="1248" y="579"/>
                </a:lnTo>
                <a:lnTo>
                  <a:pt x="1260" y="579"/>
                </a:lnTo>
                <a:lnTo>
                  <a:pt x="1273" y="579"/>
                </a:lnTo>
                <a:lnTo>
                  <a:pt x="1293" y="592"/>
                </a:lnTo>
                <a:lnTo>
                  <a:pt x="1344" y="605"/>
                </a:lnTo>
                <a:lnTo>
                  <a:pt x="1331" y="618"/>
                </a:lnTo>
                <a:lnTo>
                  <a:pt x="1363" y="618"/>
                </a:lnTo>
                <a:lnTo>
                  <a:pt x="1363" y="611"/>
                </a:lnTo>
                <a:lnTo>
                  <a:pt x="1395" y="618"/>
                </a:lnTo>
                <a:lnTo>
                  <a:pt x="1421" y="618"/>
                </a:lnTo>
                <a:lnTo>
                  <a:pt x="1376" y="605"/>
                </a:lnTo>
                <a:lnTo>
                  <a:pt x="1395" y="598"/>
                </a:lnTo>
                <a:lnTo>
                  <a:pt x="1415" y="605"/>
                </a:lnTo>
                <a:lnTo>
                  <a:pt x="1440" y="605"/>
                </a:lnTo>
                <a:lnTo>
                  <a:pt x="1428" y="598"/>
                </a:lnTo>
                <a:lnTo>
                  <a:pt x="1408" y="592"/>
                </a:lnTo>
                <a:lnTo>
                  <a:pt x="1408" y="585"/>
                </a:lnTo>
                <a:lnTo>
                  <a:pt x="1408" y="579"/>
                </a:lnTo>
                <a:lnTo>
                  <a:pt x="1421" y="560"/>
                </a:lnTo>
                <a:lnTo>
                  <a:pt x="1434" y="560"/>
                </a:lnTo>
                <a:lnTo>
                  <a:pt x="1460" y="566"/>
                </a:lnTo>
                <a:lnTo>
                  <a:pt x="1473" y="566"/>
                </a:lnTo>
                <a:lnTo>
                  <a:pt x="1492" y="560"/>
                </a:lnTo>
                <a:lnTo>
                  <a:pt x="1518" y="560"/>
                </a:lnTo>
                <a:lnTo>
                  <a:pt x="1550" y="566"/>
                </a:lnTo>
                <a:lnTo>
                  <a:pt x="1608" y="566"/>
                </a:lnTo>
                <a:lnTo>
                  <a:pt x="1633" y="579"/>
                </a:lnTo>
                <a:lnTo>
                  <a:pt x="1665" y="579"/>
                </a:lnTo>
                <a:lnTo>
                  <a:pt x="1704" y="579"/>
                </a:lnTo>
                <a:lnTo>
                  <a:pt x="1710" y="585"/>
                </a:lnTo>
                <a:lnTo>
                  <a:pt x="1704" y="592"/>
                </a:lnTo>
                <a:lnTo>
                  <a:pt x="1698" y="598"/>
                </a:lnTo>
                <a:lnTo>
                  <a:pt x="1665" y="618"/>
                </a:lnTo>
                <a:lnTo>
                  <a:pt x="1685" y="618"/>
                </a:lnTo>
                <a:lnTo>
                  <a:pt x="1698" y="611"/>
                </a:lnTo>
                <a:lnTo>
                  <a:pt x="1717" y="598"/>
                </a:lnTo>
                <a:lnTo>
                  <a:pt x="1730" y="585"/>
                </a:lnTo>
                <a:lnTo>
                  <a:pt x="1743" y="592"/>
                </a:lnTo>
                <a:lnTo>
                  <a:pt x="1768" y="598"/>
                </a:lnTo>
                <a:lnTo>
                  <a:pt x="1775" y="598"/>
                </a:lnTo>
                <a:lnTo>
                  <a:pt x="1775" y="592"/>
                </a:lnTo>
                <a:lnTo>
                  <a:pt x="1781" y="592"/>
                </a:lnTo>
                <a:lnTo>
                  <a:pt x="1800" y="598"/>
                </a:lnTo>
                <a:lnTo>
                  <a:pt x="1813" y="598"/>
                </a:lnTo>
                <a:lnTo>
                  <a:pt x="1820" y="598"/>
                </a:lnTo>
                <a:lnTo>
                  <a:pt x="1865" y="611"/>
                </a:lnTo>
                <a:lnTo>
                  <a:pt x="1878" y="611"/>
                </a:lnTo>
                <a:lnTo>
                  <a:pt x="1884" y="618"/>
                </a:lnTo>
                <a:lnTo>
                  <a:pt x="1948" y="618"/>
                </a:lnTo>
                <a:lnTo>
                  <a:pt x="1942" y="611"/>
                </a:lnTo>
                <a:lnTo>
                  <a:pt x="1942" y="598"/>
                </a:lnTo>
                <a:lnTo>
                  <a:pt x="1910" y="598"/>
                </a:lnTo>
                <a:lnTo>
                  <a:pt x="1929" y="592"/>
                </a:lnTo>
                <a:lnTo>
                  <a:pt x="5433" y="495"/>
                </a:lnTo>
                <a:lnTo>
                  <a:pt x="1556" y="348"/>
                </a:lnTo>
                <a:lnTo>
                  <a:pt x="1556" y="341"/>
                </a:lnTo>
                <a:lnTo>
                  <a:pt x="1575" y="341"/>
                </a:lnTo>
                <a:lnTo>
                  <a:pt x="1620" y="354"/>
                </a:lnTo>
                <a:lnTo>
                  <a:pt x="1646" y="380"/>
                </a:lnTo>
                <a:lnTo>
                  <a:pt x="1633" y="380"/>
                </a:lnTo>
                <a:lnTo>
                  <a:pt x="1556" y="348"/>
                </a:lnTo>
                <a:lnTo>
                  <a:pt x="5433" y="495"/>
                </a:lnTo>
                <a:lnTo>
                  <a:pt x="714" y="450"/>
                </a:lnTo>
                <a:lnTo>
                  <a:pt x="733" y="457"/>
                </a:lnTo>
                <a:lnTo>
                  <a:pt x="727" y="470"/>
                </a:lnTo>
                <a:lnTo>
                  <a:pt x="714" y="470"/>
                </a:lnTo>
                <a:lnTo>
                  <a:pt x="708" y="450"/>
                </a:lnTo>
                <a:lnTo>
                  <a:pt x="708" y="444"/>
                </a:lnTo>
                <a:lnTo>
                  <a:pt x="714" y="450"/>
                </a:lnTo>
                <a:lnTo>
                  <a:pt x="5433" y="495"/>
                </a:lnTo>
                <a:lnTo>
                  <a:pt x="746" y="489"/>
                </a:lnTo>
                <a:lnTo>
                  <a:pt x="708" y="483"/>
                </a:lnTo>
                <a:lnTo>
                  <a:pt x="682" y="476"/>
                </a:lnTo>
                <a:lnTo>
                  <a:pt x="656" y="476"/>
                </a:lnTo>
                <a:lnTo>
                  <a:pt x="650" y="470"/>
                </a:lnTo>
                <a:lnTo>
                  <a:pt x="650" y="457"/>
                </a:lnTo>
                <a:lnTo>
                  <a:pt x="643" y="450"/>
                </a:lnTo>
                <a:lnTo>
                  <a:pt x="630" y="444"/>
                </a:lnTo>
                <a:lnTo>
                  <a:pt x="624" y="438"/>
                </a:lnTo>
                <a:lnTo>
                  <a:pt x="637" y="438"/>
                </a:lnTo>
                <a:lnTo>
                  <a:pt x="643" y="438"/>
                </a:lnTo>
                <a:lnTo>
                  <a:pt x="656" y="444"/>
                </a:lnTo>
                <a:lnTo>
                  <a:pt x="688" y="450"/>
                </a:lnTo>
                <a:lnTo>
                  <a:pt x="720" y="476"/>
                </a:lnTo>
                <a:lnTo>
                  <a:pt x="746" y="489"/>
                </a:lnTo>
                <a:lnTo>
                  <a:pt x="5433" y="495"/>
                </a:lnTo>
                <a:lnTo>
                  <a:pt x="907" y="521"/>
                </a:lnTo>
                <a:lnTo>
                  <a:pt x="855" y="508"/>
                </a:lnTo>
                <a:lnTo>
                  <a:pt x="843" y="508"/>
                </a:lnTo>
                <a:lnTo>
                  <a:pt x="823" y="502"/>
                </a:lnTo>
                <a:lnTo>
                  <a:pt x="804" y="502"/>
                </a:lnTo>
                <a:lnTo>
                  <a:pt x="791" y="489"/>
                </a:lnTo>
                <a:lnTo>
                  <a:pt x="759" y="483"/>
                </a:lnTo>
                <a:lnTo>
                  <a:pt x="746" y="476"/>
                </a:lnTo>
                <a:lnTo>
                  <a:pt x="740" y="470"/>
                </a:lnTo>
                <a:lnTo>
                  <a:pt x="746" y="470"/>
                </a:lnTo>
                <a:lnTo>
                  <a:pt x="772" y="457"/>
                </a:lnTo>
                <a:lnTo>
                  <a:pt x="785" y="457"/>
                </a:lnTo>
                <a:lnTo>
                  <a:pt x="798" y="470"/>
                </a:lnTo>
                <a:lnTo>
                  <a:pt x="810" y="476"/>
                </a:lnTo>
                <a:lnTo>
                  <a:pt x="836" y="476"/>
                </a:lnTo>
                <a:lnTo>
                  <a:pt x="855" y="476"/>
                </a:lnTo>
                <a:lnTo>
                  <a:pt x="862" y="483"/>
                </a:lnTo>
                <a:lnTo>
                  <a:pt x="888" y="495"/>
                </a:lnTo>
                <a:lnTo>
                  <a:pt x="907" y="502"/>
                </a:lnTo>
                <a:lnTo>
                  <a:pt x="920" y="508"/>
                </a:lnTo>
                <a:lnTo>
                  <a:pt x="913" y="515"/>
                </a:lnTo>
                <a:lnTo>
                  <a:pt x="907" y="521"/>
                </a:lnTo>
                <a:lnTo>
                  <a:pt x="5433" y="495"/>
                </a:lnTo>
                <a:lnTo>
                  <a:pt x="1241" y="547"/>
                </a:lnTo>
                <a:lnTo>
                  <a:pt x="1222" y="540"/>
                </a:lnTo>
                <a:lnTo>
                  <a:pt x="1209" y="540"/>
                </a:lnTo>
                <a:lnTo>
                  <a:pt x="1203" y="534"/>
                </a:lnTo>
                <a:lnTo>
                  <a:pt x="1196" y="534"/>
                </a:lnTo>
                <a:lnTo>
                  <a:pt x="1196" y="540"/>
                </a:lnTo>
                <a:lnTo>
                  <a:pt x="1170" y="540"/>
                </a:lnTo>
                <a:lnTo>
                  <a:pt x="1170" y="534"/>
                </a:lnTo>
                <a:lnTo>
                  <a:pt x="1170" y="521"/>
                </a:lnTo>
                <a:lnTo>
                  <a:pt x="1170" y="521"/>
                </a:lnTo>
                <a:lnTo>
                  <a:pt x="1164" y="521"/>
                </a:lnTo>
                <a:lnTo>
                  <a:pt x="1145" y="515"/>
                </a:lnTo>
                <a:lnTo>
                  <a:pt x="1100" y="508"/>
                </a:lnTo>
                <a:lnTo>
                  <a:pt x="1068" y="508"/>
                </a:lnTo>
                <a:lnTo>
                  <a:pt x="1042" y="508"/>
                </a:lnTo>
                <a:lnTo>
                  <a:pt x="1003" y="502"/>
                </a:lnTo>
                <a:lnTo>
                  <a:pt x="965" y="489"/>
                </a:lnTo>
                <a:lnTo>
                  <a:pt x="952" y="483"/>
                </a:lnTo>
                <a:lnTo>
                  <a:pt x="939" y="476"/>
                </a:lnTo>
                <a:lnTo>
                  <a:pt x="907" y="457"/>
                </a:lnTo>
                <a:lnTo>
                  <a:pt x="881" y="450"/>
                </a:lnTo>
                <a:lnTo>
                  <a:pt x="843" y="438"/>
                </a:lnTo>
                <a:lnTo>
                  <a:pt x="798" y="425"/>
                </a:lnTo>
                <a:lnTo>
                  <a:pt x="778" y="418"/>
                </a:lnTo>
                <a:lnTo>
                  <a:pt x="720" y="393"/>
                </a:lnTo>
                <a:lnTo>
                  <a:pt x="688" y="373"/>
                </a:lnTo>
                <a:lnTo>
                  <a:pt x="669" y="354"/>
                </a:lnTo>
                <a:lnTo>
                  <a:pt x="669" y="348"/>
                </a:lnTo>
                <a:lnTo>
                  <a:pt x="669" y="341"/>
                </a:lnTo>
                <a:lnTo>
                  <a:pt x="675" y="341"/>
                </a:lnTo>
                <a:lnTo>
                  <a:pt x="682" y="354"/>
                </a:lnTo>
                <a:lnTo>
                  <a:pt x="688" y="354"/>
                </a:lnTo>
                <a:lnTo>
                  <a:pt x="695" y="354"/>
                </a:lnTo>
                <a:lnTo>
                  <a:pt x="701" y="348"/>
                </a:lnTo>
                <a:lnTo>
                  <a:pt x="733" y="354"/>
                </a:lnTo>
                <a:lnTo>
                  <a:pt x="817" y="380"/>
                </a:lnTo>
                <a:lnTo>
                  <a:pt x="855" y="386"/>
                </a:lnTo>
                <a:lnTo>
                  <a:pt x="907" y="399"/>
                </a:lnTo>
                <a:lnTo>
                  <a:pt x="939" y="412"/>
                </a:lnTo>
                <a:lnTo>
                  <a:pt x="952" y="418"/>
                </a:lnTo>
                <a:lnTo>
                  <a:pt x="990" y="438"/>
                </a:lnTo>
                <a:lnTo>
                  <a:pt x="1132" y="495"/>
                </a:lnTo>
                <a:lnTo>
                  <a:pt x="1248" y="534"/>
                </a:lnTo>
                <a:lnTo>
                  <a:pt x="1248" y="540"/>
                </a:lnTo>
                <a:lnTo>
                  <a:pt x="1241" y="547"/>
                </a:lnTo>
                <a:lnTo>
                  <a:pt x="5433" y="495"/>
                </a:lnTo>
                <a:lnTo>
                  <a:pt x="1350" y="598"/>
                </a:lnTo>
                <a:lnTo>
                  <a:pt x="1312" y="585"/>
                </a:lnTo>
                <a:lnTo>
                  <a:pt x="1299" y="579"/>
                </a:lnTo>
                <a:lnTo>
                  <a:pt x="1273" y="560"/>
                </a:lnTo>
                <a:lnTo>
                  <a:pt x="1273" y="553"/>
                </a:lnTo>
                <a:lnTo>
                  <a:pt x="1286" y="553"/>
                </a:lnTo>
                <a:lnTo>
                  <a:pt x="1305" y="560"/>
                </a:lnTo>
                <a:lnTo>
                  <a:pt x="1318" y="560"/>
                </a:lnTo>
                <a:lnTo>
                  <a:pt x="1331" y="566"/>
                </a:lnTo>
                <a:lnTo>
                  <a:pt x="1357" y="585"/>
                </a:lnTo>
                <a:lnTo>
                  <a:pt x="1350" y="598"/>
                </a:lnTo>
                <a:lnTo>
                  <a:pt x="5433" y="495"/>
                </a:lnTo>
                <a:lnTo>
                  <a:pt x="1370" y="566"/>
                </a:lnTo>
                <a:lnTo>
                  <a:pt x="1357" y="566"/>
                </a:lnTo>
                <a:lnTo>
                  <a:pt x="1357" y="560"/>
                </a:lnTo>
                <a:lnTo>
                  <a:pt x="1363" y="560"/>
                </a:lnTo>
                <a:lnTo>
                  <a:pt x="1376" y="560"/>
                </a:lnTo>
                <a:lnTo>
                  <a:pt x="1370" y="566"/>
                </a:lnTo>
                <a:lnTo>
                  <a:pt x="5433" y="495"/>
                </a:lnTo>
                <a:lnTo>
                  <a:pt x="1659" y="560"/>
                </a:lnTo>
                <a:lnTo>
                  <a:pt x="1633" y="560"/>
                </a:lnTo>
                <a:lnTo>
                  <a:pt x="1601" y="553"/>
                </a:lnTo>
                <a:lnTo>
                  <a:pt x="1569" y="553"/>
                </a:lnTo>
                <a:lnTo>
                  <a:pt x="1543" y="553"/>
                </a:lnTo>
                <a:lnTo>
                  <a:pt x="1518" y="547"/>
                </a:lnTo>
                <a:lnTo>
                  <a:pt x="1492" y="553"/>
                </a:lnTo>
                <a:lnTo>
                  <a:pt x="1453" y="553"/>
                </a:lnTo>
                <a:lnTo>
                  <a:pt x="1434" y="547"/>
                </a:lnTo>
                <a:lnTo>
                  <a:pt x="1440" y="540"/>
                </a:lnTo>
                <a:lnTo>
                  <a:pt x="1453" y="521"/>
                </a:lnTo>
                <a:lnTo>
                  <a:pt x="1460" y="521"/>
                </a:lnTo>
                <a:lnTo>
                  <a:pt x="1466" y="521"/>
                </a:lnTo>
                <a:lnTo>
                  <a:pt x="1492" y="521"/>
                </a:lnTo>
                <a:lnTo>
                  <a:pt x="1479" y="515"/>
                </a:lnTo>
                <a:lnTo>
                  <a:pt x="1473" y="508"/>
                </a:lnTo>
                <a:lnTo>
                  <a:pt x="1479" y="502"/>
                </a:lnTo>
                <a:lnTo>
                  <a:pt x="1498" y="495"/>
                </a:lnTo>
                <a:lnTo>
                  <a:pt x="1511" y="495"/>
                </a:lnTo>
                <a:lnTo>
                  <a:pt x="1543" y="508"/>
                </a:lnTo>
                <a:lnTo>
                  <a:pt x="1582" y="521"/>
                </a:lnTo>
                <a:lnTo>
                  <a:pt x="1633" y="534"/>
                </a:lnTo>
                <a:lnTo>
                  <a:pt x="1678" y="560"/>
                </a:lnTo>
                <a:lnTo>
                  <a:pt x="1659" y="560"/>
                </a:lnTo>
                <a:lnTo>
                  <a:pt x="5433" y="495"/>
                </a:lnTo>
                <a:lnTo>
                  <a:pt x="444" y="84"/>
                </a:lnTo>
                <a:lnTo>
                  <a:pt x="444" y="78"/>
                </a:lnTo>
                <a:lnTo>
                  <a:pt x="438" y="84"/>
                </a:lnTo>
                <a:lnTo>
                  <a:pt x="431" y="90"/>
                </a:lnTo>
                <a:lnTo>
                  <a:pt x="438" y="90"/>
                </a:lnTo>
                <a:lnTo>
                  <a:pt x="444" y="84"/>
                </a:lnTo>
                <a:lnTo>
                  <a:pt x="5433" y="495"/>
                </a:lnTo>
                <a:lnTo>
                  <a:pt x="296" y="39"/>
                </a:lnTo>
                <a:lnTo>
                  <a:pt x="315" y="39"/>
                </a:lnTo>
                <a:lnTo>
                  <a:pt x="322" y="39"/>
                </a:lnTo>
                <a:lnTo>
                  <a:pt x="328" y="39"/>
                </a:lnTo>
                <a:lnTo>
                  <a:pt x="322" y="39"/>
                </a:lnTo>
                <a:lnTo>
                  <a:pt x="309" y="39"/>
                </a:lnTo>
                <a:lnTo>
                  <a:pt x="296" y="39"/>
                </a:lnTo>
                <a:lnTo>
                  <a:pt x="290" y="39"/>
                </a:lnTo>
                <a:lnTo>
                  <a:pt x="296" y="39"/>
                </a:lnTo>
                <a:lnTo>
                  <a:pt x="5433" y="495"/>
                </a:lnTo>
                <a:lnTo>
                  <a:pt x="380" y="380"/>
                </a:lnTo>
                <a:lnTo>
                  <a:pt x="386" y="386"/>
                </a:lnTo>
                <a:lnTo>
                  <a:pt x="399" y="380"/>
                </a:lnTo>
                <a:lnTo>
                  <a:pt x="386" y="380"/>
                </a:lnTo>
                <a:lnTo>
                  <a:pt x="380" y="380"/>
                </a:lnTo>
                <a:lnTo>
                  <a:pt x="5433" y="495"/>
                </a:lnTo>
                <a:lnTo>
                  <a:pt x="2527" y="328"/>
                </a:lnTo>
                <a:lnTo>
                  <a:pt x="2559" y="315"/>
                </a:lnTo>
                <a:lnTo>
                  <a:pt x="2572" y="315"/>
                </a:lnTo>
                <a:lnTo>
                  <a:pt x="2578" y="315"/>
                </a:lnTo>
                <a:lnTo>
                  <a:pt x="2585" y="309"/>
                </a:lnTo>
                <a:lnTo>
                  <a:pt x="2598" y="309"/>
                </a:lnTo>
                <a:lnTo>
                  <a:pt x="2610" y="309"/>
                </a:lnTo>
                <a:lnTo>
                  <a:pt x="2610" y="303"/>
                </a:lnTo>
                <a:lnTo>
                  <a:pt x="2604" y="303"/>
                </a:lnTo>
                <a:lnTo>
                  <a:pt x="2559" y="309"/>
                </a:lnTo>
                <a:lnTo>
                  <a:pt x="2546" y="309"/>
                </a:lnTo>
                <a:lnTo>
                  <a:pt x="2527" y="315"/>
                </a:lnTo>
                <a:lnTo>
                  <a:pt x="2482" y="328"/>
                </a:lnTo>
                <a:lnTo>
                  <a:pt x="2418" y="341"/>
                </a:lnTo>
                <a:lnTo>
                  <a:pt x="2385" y="341"/>
                </a:lnTo>
                <a:lnTo>
                  <a:pt x="2360" y="341"/>
                </a:lnTo>
                <a:lnTo>
                  <a:pt x="2347" y="354"/>
                </a:lnTo>
                <a:lnTo>
                  <a:pt x="2328" y="354"/>
                </a:lnTo>
                <a:lnTo>
                  <a:pt x="2295" y="367"/>
                </a:lnTo>
                <a:lnTo>
                  <a:pt x="2283" y="367"/>
                </a:lnTo>
                <a:lnTo>
                  <a:pt x="2276" y="367"/>
                </a:lnTo>
                <a:lnTo>
                  <a:pt x="2270" y="373"/>
                </a:lnTo>
                <a:lnTo>
                  <a:pt x="2270" y="380"/>
                </a:lnTo>
                <a:lnTo>
                  <a:pt x="2283" y="380"/>
                </a:lnTo>
                <a:lnTo>
                  <a:pt x="2295" y="380"/>
                </a:lnTo>
                <a:lnTo>
                  <a:pt x="2302" y="380"/>
                </a:lnTo>
                <a:lnTo>
                  <a:pt x="2321" y="373"/>
                </a:lnTo>
                <a:lnTo>
                  <a:pt x="2340" y="373"/>
                </a:lnTo>
                <a:lnTo>
                  <a:pt x="2366" y="354"/>
                </a:lnTo>
                <a:lnTo>
                  <a:pt x="2373" y="354"/>
                </a:lnTo>
                <a:lnTo>
                  <a:pt x="2379" y="354"/>
                </a:lnTo>
                <a:lnTo>
                  <a:pt x="2424" y="354"/>
                </a:lnTo>
                <a:lnTo>
                  <a:pt x="2437" y="348"/>
                </a:lnTo>
                <a:lnTo>
                  <a:pt x="2450" y="341"/>
                </a:lnTo>
                <a:lnTo>
                  <a:pt x="2475" y="335"/>
                </a:lnTo>
                <a:lnTo>
                  <a:pt x="2527" y="328"/>
                </a:lnTo>
                <a:lnTo>
                  <a:pt x="5433" y="495"/>
                </a:lnTo>
                <a:lnTo>
                  <a:pt x="2302" y="341"/>
                </a:lnTo>
                <a:lnTo>
                  <a:pt x="2295" y="335"/>
                </a:lnTo>
                <a:lnTo>
                  <a:pt x="2283" y="328"/>
                </a:lnTo>
                <a:lnTo>
                  <a:pt x="2289" y="335"/>
                </a:lnTo>
                <a:lnTo>
                  <a:pt x="2302" y="341"/>
                </a:lnTo>
                <a:lnTo>
                  <a:pt x="5433" y="495"/>
                </a:lnTo>
                <a:lnTo>
                  <a:pt x="2347" y="335"/>
                </a:lnTo>
                <a:lnTo>
                  <a:pt x="2328" y="335"/>
                </a:lnTo>
                <a:lnTo>
                  <a:pt x="2328" y="341"/>
                </a:lnTo>
                <a:lnTo>
                  <a:pt x="2340" y="341"/>
                </a:lnTo>
                <a:lnTo>
                  <a:pt x="2347" y="335"/>
                </a:lnTo>
                <a:lnTo>
                  <a:pt x="5433" y="495"/>
                </a:lnTo>
                <a:lnTo>
                  <a:pt x="3099" y="303"/>
                </a:lnTo>
                <a:lnTo>
                  <a:pt x="3118" y="309"/>
                </a:lnTo>
                <a:lnTo>
                  <a:pt x="3144" y="315"/>
                </a:lnTo>
                <a:lnTo>
                  <a:pt x="3183" y="335"/>
                </a:lnTo>
                <a:lnTo>
                  <a:pt x="3189" y="335"/>
                </a:lnTo>
                <a:lnTo>
                  <a:pt x="3195" y="341"/>
                </a:lnTo>
                <a:lnTo>
                  <a:pt x="3202" y="348"/>
                </a:lnTo>
                <a:lnTo>
                  <a:pt x="3163" y="380"/>
                </a:lnTo>
                <a:lnTo>
                  <a:pt x="3150" y="380"/>
                </a:lnTo>
                <a:lnTo>
                  <a:pt x="3144" y="386"/>
                </a:lnTo>
                <a:lnTo>
                  <a:pt x="3150" y="393"/>
                </a:lnTo>
                <a:lnTo>
                  <a:pt x="3144" y="393"/>
                </a:lnTo>
                <a:lnTo>
                  <a:pt x="3150" y="393"/>
                </a:lnTo>
                <a:lnTo>
                  <a:pt x="3189" y="380"/>
                </a:lnTo>
                <a:lnTo>
                  <a:pt x="3195" y="373"/>
                </a:lnTo>
                <a:lnTo>
                  <a:pt x="3208" y="367"/>
                </a:lnTo>
                <a:lnTo>
                  <a:pt x="3215" y="367"/>
                </a:lnTo>
                <a:lnTo>
                  <a:pt x="3234" y="373"/>
                </a:lnTo>
                <a:lnTo>
                  <a:pt x="3247" y="380"/>
                </a:lnTo>
                <a:lnTo>
                  <a:pt x="3253" y="380"/>
                </a:lnTo>
                <a:lnTo>
                  <a:pt x="3253" y="373"/>
                </a:lnTo>
                <a:lnTo>
                  <a:pt x="3247" y="367"/>
                </a:lnTo>
                <a:lnTo>
                  <a:pt x="3247" y="341"/>
                </a:lnTo>
                <a:lnTo>
                  <a:pt x="3234" y="341"/>
                </a:lnTo>
                <a:lnTo>
                  <a:pt x="3228" y="348"/>
                </a:lnTo>
                <a:lnTo>
                  <a:pt x="3228" y="341"/>
                </a:lnTo>
                <a:lnTo>
                  <a:pt x="3215" y="341"/>
                </a:lnTo>
                <a:lnTo>
                  <a:pt x="3202" y="328"/>
                </a:lnTo>
                <a:lnTo>
                  <a:pt x="3189" y="322"/>
                </a:lnTo>
                <a:lnTo>
                  <a:pt x="3183" y="322"/>
                </a:lnTo>
                <a:lnTo>
                  <a:pt x="3183" y="315"/>
                </a:lnTo>
                <a:lnTo>
                  <a:pt x="3163" y="309"/>
                </a:lnTo>
                <a:lnTo>
                  <a:pt x="3131" y="309"/>
                </a:lnTo>
                <a:lnTo>
                  <a:pt x="3118" y="303"/>
                </a:lnTo>
                <a:lnTo>
                  <a:pt x="3105" y="296"/>
                </a:lnTo>
                <a:lnTo>
                  <a:pt x="3099" y="303"/>
                </a:lnTo>
                <a:lnTo>
                  <a:pt x="5433" y="495"/>
                </a:lnTo>
                <a:lnTo>
                  <a:pt x="2520" y="399"/>
                </a:lnTo>
                <a:lnTo>
                  <a:pt x="2565" y="393"/>
                </a:lnTo>
                <a:lnTo>
                  <a:pt x="2604" y="386"/>
                </a:lnTo>
                <a:lnTo>
                  <a:pt x="2643" y="380"/>
                </a:lnTo>
                <a:lnTo>
                  <a:pt x="2662" y="373"/>
                </a:lnTo>
                <a:lnTo>
                  <a:pt x="2681" y="367"/>
                </a:lnTo>
                <a:lnTo>
                  <a:pt x="2694" y="354"/>
                </a:lnTo>
                <a:lnTo>
                  <a:pt x="2726" y="354"/>
                </a:lnTo>
                <a:lnTo>
                  <a:pt x="2758" y="348"/>
                </a:lnTo>
                <a:lnTo>
                  <a:pt x="2784" y="341"/>
                </a:lnTo>
                <a:lnTo>
                  <a:pt x="2790" y="341"/>
                </a:lnTo>
                <a:lnTo>
                  <a:pt x="2784" y="335"/>
                </a:lnTo>
                <a:lnTo>
                  <a:pt x="2707" y="348"/>
                </a:lnTo>
                <a:lnTo>
                  <a:pt x="2662" y="367"/>
                </a:lnTo>
                <a:lnTo>
                  <a:pt x="2630" y="373"/>
                </a:lnTo>
                <a:lnTo>
                  <a:pt x="2578" y="380"/>
                </a:lnTo>
                <a:lnTo>
                  <a:pt x="2546" y="386"/>
                </a:lnTo>
                <a:lnTo>
                  <a:pt x="2495" y="399"/>
                </a:lnTo>
                <a:lnTo>
                  <a:pt x="2520" y="399"/>
                </a:lnTo>
                <a:lnTo>
                  <a:pt x="5433" y="495"/>
                </a:lnTo>
                <a:lnTo>
                  <a:pt x="3015" y="386"/>
                </a:lnTo>
                <a:lnTo>
                  <a:pt x="3067" y="399"/>
                </a:lnTo>
                <a:lnTo>
                  <a:pt x="3067" y="393"/>
                </a:lnTo>
                <a:lnTo>
                  <a:pt x="3041" y="386"/>
                </a:lnTo>
                <a:lnTo>
                  <a:pt x="2990" y="367"/>
                </a:lnTo>
                <a:lnTo>
                  <a:pt x="2964" y="354"/>
                </a:lnTo>
                <a:lnTo>
                  <a:pt x="2951" y="354"/>
                </a:lnTo>
                <a:lnTo>
                  <a:pt x="2951" y="348"/>
                </a:lnTo>
                <a:lnTo>
                  <a:pt x="2970" y="328"/>
                </a:lnTo>
                <a:lnTo>
                  <a:pt x="3003" y="315"/>
                </a:lnTo>
                <a:lnTo>
                  <a:pt x="3060" y="303"/>
                </a:lnTo>
                <a:lnTo>
                  <a:pt x="3080" y="303"/>
                </a:lnTo>
                <a:lnTo>
                  <a:pt x="3080" y="296"/>
                </a:lnTo>
                <a:lnTo>
                  <a:pt x="3080" y="290"/>
                </a:lnTo>
                <a:lnTo>
                  <a:pt x="3086" y="290"/>
                </a:lnTo>
                <a:lnTo>
                  <a:pt x="3099" y="283"/>
                </a:lnTo>
                <a:lnTo>
                  <a:pt x="3086" y="283"/>
                </a:lnTo>
                <a:lnTo>
                  <a:pt x="3067" y="290"/>
                </a:lnTo>
                <a:lnTo>
                  <a:pt x="3028" y="303"/>
                </a:lnTo>
                <a:lnTo>
                  <a:pt x="2951" y="322"/>
                </a:lnTo>
                <a:lnTo>
                  <a:pt x="2906" y="341"/>
                </a:lnTo>
                <a:lnTo>
                  <a:pt x="2835" y="380"/>
                </a:lnTo>
                <a:lnTo>
                  <a:pt x="2758" y="412"/>
                </a:lnTo>
                <a:lnTo>
                  <a:pt x="2655" y="438"/>
                </a:lnTo>
                <a:lnTo>
                  <a:pt x="2565" y="450"/>
                </a:lnTo>
                <a:lnTo>
                  <a:pt x="2553" y="450"/>
                </a:lnTo>
                <a:lnTo>
                  <a:pt x="2527" y="457"/>
                </a:lnTo>
                <a:lnTo>
                  <a:pt x="2508" y="470"/>
                </a:lnTo>
                <a:lnTo>
                  <a:pt x="2495" y="470"/>
                </a:lnTo>
                <a:lnTo>
                  <a:pt x="2469" y="450"/>
                </a:lnTo>
                <a:lnTo>
                  <a:pt x="2463" y="450"/>
                </a:lnTo>
                <a:lnTo>
                  <a:pt x="2469" y="457"/>
                </a:lnTo>
                <a:lnTo>
                  <a:pt x="2469" y="470"/>
                </a:lnTo>
                <a:lnTo>
                  <a:pt x="2463" y="470"/>
                </a:lnTo>
                <a:lnTo>
                  <a:pt x="2418" y="470"/>
                </a:lnTo>
                <a:lnTo>
                  <a:pt x="2373" y="457"/>
                </a:lnTo>
                <a:lnTo>
                  <a:pt x="2321" y="457"/>
                </a:lnTo>
                <a:lnTo>
                  <a:pt x="2283" y="444"/>
                </a:lnTo>
                <a:lnTo>
                  <a:pt x="2218" y="431"/>
                </a:lnTo>
                <a:lnTo>
                  <a:pt x="2135" y="412"/>
                </a:lnTo>
                <a:lnTo>
                  <a:pt x="2141" y="418"/>
                </a:lnTo>
                <a:lnTo>
                  <a:pt x="2167" y="431"/>
                </a:lnTo>
                <a:lnTo>
                  <a:pt x="2199" y="438"/>
                </a:lnTo>
                <a:lnTo>
                  <a:pt x="2212" y="431"/>
                </a:lnTo>
                <a:lnTo>
                  <a:pt x="2231" y="438"/>
                </a:lnTo>
                <a:lnTo>
                  <a:pt x="2238" y="438"/>
                </a:lnTo>
                <a:lnTo>
                  <a:pt x="2238" y="444"/>
                </a:lnTo>
                <a:lnTo>
                  <a:pt x="2238" y="450"/>
                </a:lnTo>
                <a:lnTo>
                  <a:pt x="2231" y="450"/>
                </a:lnTo>
                <a:lnTo>
                  <a:pt x="2212" y="444"/>
                </a:lnTo>
                <a:lnTo>
                  <a:pt x="2180" y="438"/>
                </a:lnTo>
                <a:lnTo>
                  <a:pt x="2141" y="431"/>
                </a:lnTo>
                <a:lnTo>
                  <a:pt x="2180" y="450"/>
                </a:lnTo>
                <a:lnTo>
                  <a:pt x="2096" y="457"/>
                </a:lnTo>
                <a:lnTo>
                  <a:pt x="2058" y="457"/>
                </a:lnTo>
                <a:lnTo>
                  <a:pt x="2019" y="450"/>
                </a:lnTo>
                <a:lnTo>
                  <a:pt x="2013" y="450"/>
                </a:lnTo>
                <a:lnTo>
                  <a:pt x="1993" y="450"/>
                </a:lnTo>
                <a:lnTo>
                  <a:pt x="1968" y="450"/>
                </a:lnTo>
                <a:lnTo>
                  <a:pt x="1942" y="438"/>
                </a:lnTo>
                <a:lnTo>
                  <a:pt x="1923" y="438"/>
                </a:lnTo>
                <a:lnTo>
                  <a:pt x="1903" y="431"/>
                </a:lnTo>
                <a:lnTo>
                  <a:pt x="1878" y="418"/>
                </a:lnTo>
                <a:lnTo>
                  <a:pt x="1865" y="418"/>
                </a:lnTo>
                <a:lnTo>
                  <a:pt x="1865" y="425"/>
                </a:lnTo>
                <a:lnTo>
                  <a:pt x="1865" y="438"/>
                </a:lnTo>
                <a:lnTo>
                  <a:pt x="1884" y="450"/>
                </a:lnTo>
                <a:lnTo>
                  <a:pt x="1916" y="457"/>
                </a:lnTo>
                <a:lnTo>
                  <a:pt x="1961" y="470"/>
                </a:lnTo>
                <a:lnTo>
                  <a:pt x="1993" y="470"/>
                </a:lnTo>
                <a:lnTo>
                  <a:pt x="2006" y="470"/>
                </a:lnTo>
                <a:lnTo>
                  <a:pt x="2032" y="476"/>
                </a:lnTo>
                <a:lnTo>
                  <a:pt x="2058" y="476"/>
                </a:lnTo>
                <a:lnTo>
                  <a:pt x="2083" y="483"/>
                </a:lnTo>
                <a:lnTo>
                  <a:pt x="2109" y="476"/>
                </a:lnTo>
                <a:lnTo>
                  <a:pt x="2135" y="476"/>
                </a:lnTo>
                <a:lnTo>
                  <a:pt x="2180" y="470"/>
                </a:lnTo>
                <a:lnTo>
                  <a:pt x="2225" y="470"/>
                </a:lnTo>
                <a:lnTo>
                  <a:pt x="2238" y="476"/>
                </a:lnTo>
                <a:lnTo>
                  <a:pt x="2257" y="483"/>
                </a:lnTo>
                <a:lnTo>
                  <a:pt x="2283" y="489"/>
                </a:lnTo>
                <a:lnTo>
                  <a:pt x="2315" y="495"/>
                </a:lnTo>
                <a:lnTo>
                  <a:pt x="2321" y="489"/>
                </a:lnTo>
                <a:lnTo>
                  <a:pt x="2334" y="495"/>
                </a:lnTo>
                <a:lnTo>
                  <a:pt x="2360" y="508"/>
                </a:lnTo>
                <a:lnTo>
                  <a:pt x="2360" y="489"/>
                </a:lnTo>
                <a:lnTo>
                  <a:pt x="2366" y="489"/>
                </a:lnTo>
                <a:lnTo>
                  <a:pt x="2385" y="489"/>
                </a:lnTo>
                <a:lnTo>
                  <a:pt x="2405" y="495"/>
                </a:lnTo>
                <a:lnTo>
                  <a:pt x="2405" y="489"/>
                </a:lnTo>
                <a:lnTo>
                  <a:pt x="2424" y="489"/>
                </a:lnTo>
                <a:lnTo>
                  <a:pt x="2437" y="489"/>
                </a:lnTo>
                <a:lnTo>
                  <a:pt x="2450" y="495"/>
                </a:lnTo>
                <a:lnTo>
                  <a:pt x="2469" y="502"/>
                </a:lnTo>
                <a:lnTo>
                  <a:pt x="2456" y="489"/>
                </a:lnTo>
                <a:lnTo>
                  <a:pt x="2482" y="483"/>
                </a:lnTo>
                <a:lnTo>
                  <a:pt x="2488" y="489"/>
                </a:lnTo>
                <a:lnTo>
                  <a:pt x="2520" y="495"/>
                </a:lnTo>
                <a:lnTo>
                  <a:pt x="2546" y="508"/>
                </a:lnTo>
                <a:lnTo>
                  <a:pt x="2565" y="515"/>
                </a:lnTo>
                <a:lnTo>
                  <a:pt x="2578" y="521"/>
                </a:lnTo>
                <a:lnTo>
                  <a:pt x="2598" y="528"/>
                </a:lnTo>
                <a:lnTo>
                  <a:pt x="2623" y="534"/>
                </a:lnTo>
                <a:lnTo>
                  <a:pt x="2630" y="540"/>
                </a:lnTo>
                <a:lnTo>
                  <a:pt x="2636" y="540"/>
                </a:lnTo>
                <a:lnTo>
                  <a:pt x="2623" y="521"/>
                </a:lnTo>
                <a:lnTo>
                  <a:pt x="2604" y="515"/>
                </a:lnTo>
                <a:lnTo>
                  <a:pt x="2578" y="502"/>
                </a:lnTo>
                <a:lnTo>
                  <a:pt x="2546" y="483"/>
                </a:lnTo>
                <a:lnTo>
                  <a:pt x="2630" y="457"/>
                </a:lnTo>
                <a:lnTo>
                  <a:pt x="2675" y="450"/>
                </a:lnTo>
                <a:lnTo>
                  <a:pt x="2700" y="450"/>
                </a:lnTo>
                <a:lnTo>
                  <a:pt x="2733" y="431"/>
                </a:lnTo>
                <a:lnTo>
                  <a:pt x="2745" y="431"/>
                </a:lnTo>
                <a:lnTo>
                  <a:pt x="2771" y="438"/>
                </a:lnTo>
                <a:lnTo>
                  <a:pt x="2816" y="444"/>
                </a:lnTo>
                <a:lnTo>
                  <a:pt x="2784" y="431"/>
                </a:lnTo>
                <a:lnTo>
                  <a:pt x="2771" y="425"/>
                </a:lnTo>
                <a:lnTo>
                  <a:pt x="2765" y="425"/>
                </a:lnTo>
                <a:lnTo>
                  <a:pt x="2771" y="418"/>
                </a:lnTo>
                <a:lnTo>
                  <a:pt x="2887" y="373"/>
                </a:lnTo>
                <a:lnTo>
                  <a:pt x="2919" y="367"/>
                </a:lnTo>
                <a:lnTo>
                  <a:pt x="2964" y="373"/>
                </a:lnTo>
                <a:lnTo>
                  <a:pt x="3015" y="386"/>
                </a:lnTo>
                <a:lnTo>
                  <a:pt x="5433" y="495"/>
                </a:lnTo>
                <a:lnTo>
                  <a:pt x="2283" y="457"/>
                </a:lnTo>
                <a:lnTo>
                  <a:pt x="2270" y="457"/>
                </a:lnTo>
                <a:lnTo>
                  <a:pt x="2270" y="450"/>
                </a:lnTo>
                <a:lnTo>
                  <a:pt x="2283" y="450"/>
                </a:lnTo>
                <a:lnTo>
                  <a:pt x="2289" y="450"/>
                </a:lnTo>
                <a:lnTo>
                  <a:pt x="2315" y="457"/>
                </a:lnTo>
                <a:lnTo>
                  <a:pt x="2315" y="470"/>
                </a:lnTo>
                <a:lnTo>
                  <a:pt x="2302" y="470"/>
                </a:lnTo>
                <a:lnTo>
                  <a:pt x="2283" y="457"/>
                </a:lnTo>
                <a:lnTo>
                  <a:pt x="5433" y="495"/>
                </a:lnTo>
                <a:lnTo>
                  <a:pt x="3067" y="187"/>
                </a:lnTo>
                <a:lnTo>
                  <a:pt x="3080" y="180"/>
                </a:lnTo>
                <a:lnTo>
                  <a:pt x="3086" y="180"/>
                </a:lnTo>
                <a:lnTo>
                  <a:pt x="3086" y="174"/>
                </a:lnTo>
                <a:lnTo>
                  <a:pt x="3067" y="174"/>
                </a:lnTo>
                <a:lnTo>
                  <a:pt x="3060" y="174"/>
                </a:lnTo>
                <a:lnTo>
                  <a:pt x="3060" y="180"/>
                </a:lnTo>
                <a:lnTo>
                  <a:pt x="3060" y="187"/>
                </a:lnTo>
                <a:lnTo>
                  <a:pt x="3067" y="187"/>
                </a:lnTo>
                <a:lnTo>
                  <a:pt x="5433" y="495"/>
                </a:lnTo>
                <a:lnTo>
                  <a:pt x="2495" y="367"/>
                </a:lnTo>
                <a:lnTo>
                  <a:pt x="2501" y="367"/>
                </a:lnTo>
                <a:lnTo>
                  <a:pt x="2508" y="348"/>
                </a:lnTo>
                <a:lnTo>
                  <a:pt x="2501" y="348"/>
                </a:lnTo>
                <a:lnTo>
                  <a:pt x="2495" y="367"/>
                </a:lnTo>
                <a:lnTo>
                  <a:pt x="5433" y="495"/>
                </a:lnTo>
                <a:lnTo>
                  <a:pt x="2469" y="367"/>
                </a:lnTo>
                <a:lnTo>
                  <a:pt x="2469" y="354"/>
                </a:lnTo>
                <a:lnTo>
                  <a:pt x="2450" y="348"/>
                </a:lnTo>
                <a:lnTo>
                  <a:pt x="2456" y="354"/>
                </a:lnTo>
                <a:lnTo>
                  <a:pt x="2469" y="367"/>
                </a:lnTo>
                <a:lnTo>
                  <a:pt x="5433" y="495"/>
                </a:lnTo>
                <a:lnTo>
                  <a:pt x="2565" y="367"/>
                </a:lnTo>
                <a:lnTo>
                  <a:pt x="2572" y="373"/>
                </a:lnTo>
                <a:lnTo>
                  <a:pt x="2578" y="373"/>
                </a:lnTo>
                <a:lnTo>
                  <a:pt x="2578" y="367"/>
                </a:lnTo>
                <a:lnTo>
                  <a:pt x="2565" y="367"/>
                </a:lnTo>
                <a:lnTo>
                  <a:pt x="5433" y="495"/>
                </a:lnTo>
                <a:lnTo>
                  <a:pt x="2598" y="367"/>
                </a:lnTo>
                <a:lnTo>
                  <a:pt x="2610" y="367"/>
                </a:lnTo>
                <a:lnTo>
                  <a:pt x="2610" y="354"/>
                </a:lnTo>
                <a:lnTo>
                  <a:pt x="2598" y="354"/>
                </a:lnTo>
                <a:lnTo>
                  <a:pt x="2598" y="367"/>
                </a:lnTo>
                <a:lnTo>
                  <a:pt x="5433" y="495"/>
                </a:lnTo>
                <a:lnTo>
                  <a:pt x="2373" y="425"/>
                </a:lnTo>
                <a:lnTo>
                  <a:pt x="2379" y="431"/>
                </a:lnTo>
                <a:lnTo>
                  <a:pt x="2392" y="431"/>
                </a:lnTo>
                <a:lnTo>
                  <a:pt x="2373" y="425"/>
                </a:lnTo>
                <a:lnTo>
                  <a:pt x="5433" y="495"/>
                </a:lnTo>
                <a:lnTo>
                  <a:pt x="3581" y="238"/>
                </a:lnTo>
                <a:lnTo>
                  <a:pt x="3607" y="245"/>
                </a:lnTo>
                <a:lnTo>
                  <a:pt x="3639" y="251"/>
                </a:lnTo>
                <a:lnTo>
                  <a:pt x="3658" y="251"/>
                </a:lnTo>
                <a:lnTo>
                  <a:pt x="3665" y="251"/>
                </a:lnTo>
                <a:lnTo>
                  <a:pt x="3658" y="245"/>
                </a:lnTo>
                <a:lnTo>
                  <a:pt x="3626" y="238"/>
                </a:lnTo>
                <a:lnTo>
                  <a:pt x="3594" y="238"/>
                </a:lnTo>
                <a:lnTo>
                  <a:pt x="3581" y="232"/>
                </a:lnTo>
                <a:lnTo>
                  <a:pt x="3568" y="232"/>
                </a:lnTo>
                <a:lnTo>
                  <a:pt x="3568" y="238"/>
                </a:lnTo>
                <a:lnTo>
                  <a:pt x="3581" y="238"/>
                </a:lnTo>
                <a:lnTo>
                  <a:pt x="5433" y="495"/>
                </a:lnTo>
                <a:lnTo>
                  <a:pt x="3523" y="232"/>
                </a:lnTo>
                <a:lnTo>
                  <a:pt x="3536" y="238"/>
                </a:lnTo>
                <a:lnTo>
                  <a:pt x="3543" y="238"/>
                </a:lnTo>
                <a:lnTo>
                  <a:pt x="3562" y="238"/>
                </a:lnTo>
                <a:lnTo>
                  <a:pt x="3562" y="232"/>
                </a:lnTo>
                <a:lnTo>
                  <a:pt x="3555" y="232"/>
                </a:lnTo>
                <a:lnTo>
                  <a:pt x="3543" y="225"/>
                </a:lnTo>
                <a:lnTo>
                  <a:pt x="3517" y="225"/>
                </a:lnTo>
                <a:lnTo>
                  <a:pt x="3517" y="232"/>
                </a:lnTo>
                <a:lnTo>
                  <a:pt x="3523" y="232"/>
                </a:lnTo>
                <a:lnTo>
                  <a:pt x="5433" y="495"/>
                </a:lnTo>
                <a:lnTo>
                  <a:pt x="3491" y="225"/>
                </a:lnTo>
                <a:lnTo>
                  <a:pt x="3491" y="219"/>
                </a:lnTo>
                <a:lnTo>
                  <a:pt x="3485" y="219"/>
                </a:lnTo>
                <a:lnTo>
                  <a:pt x="3465" y="225"/>
                </a:lnTo>
                <a:lnTo>
                  <a:pt x="3440" y="219"/>
                </a:lnTo>
                <a:lnTo>
                  <a:pt x="3427" y="219"/>
                </a:lnTo>
                <a:lnTo>
                  <a:pt x="3420" y="219"/>
                </a:lnTo>
                <a:lnTo>
                  <a:pt x="3440" y="225"/>
                </a:lnTo>
                <a:lnTo>
                  <a:pt x="3472" y="232"/>
                </a:lnTo>
                <a:lnTo>
                  <a:pt x="3491" y="232"/>
                </a:lnTo>
                <a:lnTo>
                  <a:pt x="3491" y="225"/>
                </a:lnTo>
                <a:lnTo>
                  <a:pt x="5433" y="495"/>
                </a:lnTo>
                <a:lnTo>
                  <a:pt x="3787" y="213"/>
                </a:lnTo>
                <a:lnTo>
                  <a:pt x="3761" y="206"/>
                </a:lnTo>
                <a:lnTo>
                  <a:pt x="3735" y="206"/>
                </a:lnTo>
                <a:lnTo>
                  <a:pt x="3768" y="213"/>
                </a:lnTo>
                <a:lnTo>
                  <a:pt x="3787" y="213"/>
                </a:lnTo>
                <a:lnTo>
                  <a:pt x="5433" y="495"/>
                </a:lnTo>
                <a:lnTo>
                  <a:pt x="3735" y="264"/>
                </a:lnTo>
                <a:lnTo>
                  <a:pt x="3723" y="251"/>
                </a:lnTo>
                <a:lnTo>
                  <a:pt x="3716" y="251"/>
                </a:lnTo>
                <a:lnTo>
                  <a:pt x="3716" y="264"/>
                </a:lnTo>
                <a:lnTo>
                  <a:pt x="3723" y="270"/>
                </a:lnTo>
                <a:lnTo>
                  <a:pt x="3729" y="270"/>
                </a:lnTo>
                <a:lnTo>
                  <a:pt x="3735" y="270"/>
                </a:lnTo>
                <a:lnTo>
                  <a:pt x="3735" y="264"/>
                </a:lnTo>
                <a:lnTo>
                  <a:pt x="5433" y="495"/>
                </a:lnTo>
                <a:lnTo>
                  <a:pt x="3273" y="348"/>
                </a:lnTo>
                <a:lnTo>
                  <a:pt x="3292" y="341"/>
                </a:lnTo>
                <a:lnTo>
                  <a:pt x="3298" y="335"/>
                </a:lnTo>
                <a:lnTo>
                  <a:pt x="3318" y="328"/>
                </a:lnTo>
                <a:lnTo>
                  <a:pt x="3305" y="322"/>
                </a:lnTo>
                <a:lnTo>
                  <a:pt x="3292" y="328"/>
                </a:lnTo>
                <a:lnTo>
                  <a:pt x="3285" y="335"/>
                </a:lnTo>
                <a:lnTo>
                  <a:pt x="3260" y="335"/>
                </a:lnTo>
                <a:lnTo>
                  <a:pt x="3253" y="341"/>
                </a:lnTo>
                <a:lnTo>
                  <a:pt x="3253" y="348"/>
                </a:lnTo>
                <a:lnTo>
                  <a:pt x="3273" y="348"/>
                </a:lnTo>
                <a:lnTo>
                  <a:pt x="5433" y="495"/>
                </a:lnTo>
                <a:lnTo>
                  <a:pt x="3292" y="238"/>
                </a:lnTo>
                <a:lnTo>
                  <a:pt x="3292" y="245"/>
                </a:lnTo>
                <a:lnTo>
                  <a:pt x="3305" y="245"/>
                </a:lnTo>
                <a:lnTo>
                  <a:pt x="3305" y="232"/>
                </a:lnTo>
                <a:lnTo>
                  <a:pt x="3298" y="232"/>
                </a:lnTo>
                <a:lnTo>
                  <a:pt x="3292" y="238"/>
                </a:lnTo>
                <a:lnTo>
                  <a:pt x="5433" y="495"/>
                </a:lnTo>
                <a:lnTo>
                  <a:pt x="3125" y="225"/>
                </a:lnTo>
                <a:lnTo>
                  <a:pt x="3163" y="219"/>
                </a:lnTo>
                <a:lnTo>
                  <a:pt x="3195" y="219"/>
                </a:lnTo>
                <a:lnTo>
                  <a:pt x="3215" y="219"/>
                </a:lnTo>
                <a:lnTo>
                  <a:pt x="3215" y="232"/>
                </a:lnTo>
                <a:lnTo>
                  <a:pt x="3221" y="232"/>
                </a:lnTo>
                <a:lnTo>
                  <a:pt x="3234" y="225"/>
                </a:lnTo>
                <a:lnTo>
                  <a:pt x="3247" y="213"/>
                </a:lnTo>
                <a:lnTo>
                  <a:pt x="3247" y="206"/>
                </a:lnTo>
                <a:lnTo>
                  <a:pt x="3234" y="206"/>
                </a:lnTo>
                <a:lnTo>
                  <a:pt x="3189" y="206"/>
                </a:lnTo>
                <a:lnTo>
                  <a:pt x="3163" y="206"/>
                </a:lnTo>
                <a:lnTo>
                  <a:pt x="3144" y="213"/>
                </a:lnTo>
                <a:lnTo>
                  <a:pt x="3125" y="213"/>
                </a:lnTo>
                <a:lnTo>
                  <a:pt x="3112" y="219"/>
                </a:lnTo>
                <a:lnTo>
                  <a:pt x="3105" y="219"/>
                </a:lnTo>
                <a:lnTo>
                  <a:pt x="3112" y="225"/>
                </a:lnTo>
                <a:lnTo>
                  <a:pt x="3125" y="225"/>
                </a:lnTo>
                <a:lnTo>
                  <a:pt x="5433" y="495"/>
                </a:lnTo>
                <a:lnTo>
                  <a:pt x="3388" y="309"/>
                </a:lnTo>
                <a:lnTo>
                  <a:pt x="3363" y="315"/>
                </a:lnTo>
                <a:lnTo>
                  <a:pt x="3337" y="322"/>
                </a:lnTo>
                <a:lnTo>
                  <a:pt x="3330" y="328"/>
                </a:lnTo>
                <a:lnTo>
                  <a:pt x="3337" y="335"/>
                </a:lnTo>
                <a:lnTo>
                  <a:pt x="3350" y="328"/>
                </a:lnTo>
                <a:lnTo>
                  <a:pt x="3356" y="328"/>
                </a:lnTo>
                <a:lnTo>
                  <a:pt x="3375" y="328"/>
                </a:lnTo>
                <a:lnTo>
                  <a:pt x="3382" y="322"/>
                </a:lnTo>
                <a:lnTo>
                  <a:pt x="3408" y="322"/>
                </a:lnTo>
                <a:lnTo>
                  <a:pt x="3395" y="328"/>
                </a:lnTo>
                <a:lnTo>
                  <a:pt x="3382" y="335"/>
                </a:lnTo>
                <a:lnTo>
                  <a:pt x="3375" y="341"/>
                </a:lnTo>
                <a:lnTo>
                  <a:pt x="3363" y="348"/>
                </a:lnTo>
                <a:lnTo>
                  <a:pt x="3356" y="354"/>
                </a:lnTo>
                <a:lnTo>
                  <a:pt x="3363" y="354"/>
                </a:lnTo>
                <a:lnTo>
                  <a:pt x="3375" y="348"/>
                </a:lnTo>
                <a:lnTo>
                  <a:pt x="3395" y="341"/>
                </a:lnTo>
                <a:lnTo>
                  <a:pt x="3408" y="335"/>
                </a:lnTo>
                <a:lnTo>
                  <a:pt x="3433" y="328"/>
                </a:lnTo>
                <a:lnTo>
                  <a:pt x="3459" y="328"/>
                </a:lnTo>
                <a:lnTo>
                  <a:pt x="3472" y="322"/>
                </a:lnTo>
                <a:lnTo>
                  <a:pt x="3498" y="322"/>
                </a:lnTo>
                <a:lnTo>
                  <a:pt x="3510" y="315"/>
                </a:lnTo>
                <a:lnTo>
                  <a:pt x="3536" y="315"/>
                </a:lnTo>
                <a:lnTo>
                  <a:pt x="3562" y="309"/>
                </a:lnTo>
                <a:lnTo>
                  <a:pt x="3607" y="309"/>
                </a:lnTo>
                <a:lnTo>
                  <a:pt x="3626" y="309"/>
                </a:lnTo>
                <a:lnTo>
                  <a:pt x="3639" y="315"/>
                </a:lnTo>
                <a:lnTo>
                  <a:pt x="3665" y="309"/>
                </a:lnTo>
                <a:lnTo>
                  <a:pt x="3735" y="315"/>
                </a:lnTo>
                <a:lnTo>
                  <a:pt x="3761" y="315"/>
                </a:lnTo>
                <a:lnTo>
                  <a:pt x="3774" y="322"/>
                </a:lnTo>
                <a:lnTo>
                  <a:pt x="3774" y="315"/>
                </a:lnTo>
                <a:lnTo>
                  <a:pt x="3774" y="309"/>
                </a:lnTo>
                <a:lnTo>
                  <a:pt x="3735" y="309"/>
                </a:lnTo>
                <a:lnTo>
                  <a:pt x="3716" y="309"/>
                </a:lnTo>
                <a:lnTo>
                  <a:pt x="3703" y="309"/>
                </a:lnTo>
                <a:lnTo>
                  <a:pt x="3645" y="309"/>
                </a:lnTo>
                <a:lnTo>
                  <a:pt x="3633" y="303"/>
                </a:lnTo>
                <a:lnTo>
                  <a:pt x="3613" y="303"/>
                </a:lnTo>
                <a:lnTo>
                  <a:pt x="3600" y="303"/>
                </a:lnTo>
                <a:lnTo>
                  <a:pt x="3588" y="303"/>
                </a:lnTo>
                <a:lnTo>
                  <a:pt x="3594" y="303"/>
                </a:lnTo>
                <a:lnTo>
                  <a:pt x="3568" y="309"/>
                </a:lnTo>
                <a:lnTo>
                  <a:pt x="3555" y="303"/>
                </a:lnTo>
                <a:lnTo>
                  <a:pt x="3530" y="303"/>
                </a:lnTo>
                <a:lnTo>
                  <a:pt x="3530" y="309"/>
                </a:lnTo>
                <a:lnTo>
                  <a:pt x="3510" y="309"/>
                </a:lnTo>
                <a:lnTo>
                  <a:pt x="3465" y="309"/>
                </a:lnTo>
                <a:lnTo>
                  <a:pt x="3433" y="309"/>
                </a:lnTo>
                <a:lnTo>
                  <a:pt x="3408" y="309"/>
                </a:lnTo>
                <a:lnTo>
                  <a:pt x="3388" y="309"/>
                </a:lnTo>
                <a:lnTo>
                  <a:pt x="5433" y="495"/>
                </a:lnTo>
                <a:lnTo>
                  <a:pt x="3337" y="213"/>
                </a:lnTo>
                <a:lnTo>
                  <a:pt x="3356" y="219"/>
                </a:lnTo>
                <a:lnTo>
                  <a:pt x="3382" y="219"/>
                </a:lnTo>
                <a:lnTo>
                  <a:pt x="3388" y="219"/>
                </a:lnTo>
                <a:lnTo>
                  <a:pt x="3395" y="213"/>
                </a:lnTo>
                <a:lnTo>
                  <a:pt x="3388" y="213"/>
                </a:lnTo>
                <a:lnTo>
                  <a:pt x="3375" y="206"/>
                </a:lnTo>
                <a:lnTo>
                  <a:pt x="3356" y="206"/>
                </a:lnTo>
                <a:lnTo>
                  <a:pt x="3337" y="206"/>
                </a:lnTo>
                <a:lnTo>
                  <a:pt x="3324" y="206"/>
                </a:lnTo>
                <a:lnTo>
                  <a:pt x="3324" y="213"/>
                </a:lnTo>
                <a:lnTo>
                  <a:pt x="3337" y="213"/>
                </a:lnTo>
                <a:lnTo>
                  <a:pt x="5433" y="495"/>
                </a:lnTo>
                <a:lnTo>
                  <a:pt x="3285" y="219"/>
                </a:lnTo>
                <a:lnTo>
                  <a:pt x="3318" y="213"/>
                </a:lnTo>
                <a:lnTo>
                  <a:pt x="3324" y="213"/>
                </a:lnTo>
                <a:lnTo>
                  <a:pt x="3318" y="206"/>
                </a:lnTo>
                <a:lnTo>
                  <a:pt x="3305" y="206"/>
                </a:lnTo>
                <a:lnTo>
                  <a:pt x="3285" y="206"/>
                </a:lnTo>
                <a:lnTo>
                  <a:pt x="3273" y="206"/>
                </a:lnTo>
                <a:lnTo>
                  <a:pt x="3266" y="213"/>
                </a:lnTo>
                <a:lnTo>
                  <a:pt x="3273" y="219"/>
                </a:lnTo>
                <a:lnTo>
                  <a:pt x="3285" y="219"/>
                </a:lnTo>
                <a:lnTo>
                  <a:pt x="5433" y="495"/>
                </a:lnTo>
                <a:lnTo>
                  <a:pt x="2900" y="264"/>
                </a:lnTo>
                <a:lnTo>
                  <a:pt x="2906" y="251"/>
                </a:lnTo>
                <a:lnTo>
                  <a:pt x="2919" y="251"/>
                </a:lnTo>
                <a:lnTo>
                  <a:pt x="2925" y="264"/>
                </a:lnTo>
                <a:lnTo>
                  <a:pt x="2938" y="264"/>
                </a:lnTo>
                <a:lnTo>
                  <a:pt x="2945" y="264"/>
                </a:lnTo>
                <a:lnTo>
                  <a:pt x="2938" y="251"/>
                </a:lnTo>
                <a:lnTo>
                  <a:pt x="2925" y="245"/>
                </a:lnTo>
                <a:lnTo>
                  <a:pt x="2938" y="238"/>
                </a:lnTo>
                <a:lnTo>
                  <a:pt x="2951" y="238"/>
                </a:lnTo>
                <a:lnTo>
                  <a:pt x="2958" y="238"/>
                </a:lnTo>
                <a:lnTo>
                  <a:pt x="2951" y="232"/>
                </a:lnTo>
                <a:lnTo>
                  <a:pt x="2925" y="232"/>
                </a:lnTo>
                <a:lnTo>
                  <a:pt x="2906" y="245"/>
                </a:lnTo>
                <a:lnTo>
                  <a:pt x="2887" y="251"/>
                </a:lnTo>
                <a:lnTo>
                  <a:pt x="2880" y="264"/>
                </a:lnTo>
                <a:lnTo>
                  <a:pt x="2887" y="270"/>
                </a:lnTo>
                <a:lnTo>
                  <a:pt x="2893" y="270"/>
                </a:lnTo>
                <a:lnTo>
                  <a:pt x="2900" y="264"/>
                </a:lnTo>
                <a:lnTo>
                  <a:pt x="5433" y="495"/>
                </a:lnTo>
                <a:lnTo>
                  <a:pt x="1723" y="270"/>
                </a:lnTo>
                <a:lnTo>
                  <a:pt x="1723" y="264"/>
                </a:lnTo>
                <a:lnTo>
                  <a:pt x="1717" y="264"/>
                </a:lnTo>
                <a:lnTo>
                  <a:pt x="1710" y="264"/>
                </a:lnTo>
                <a:lnTo>
                  <a:pt x="1704" y="270"/>
                </a:lnTo>
                <a:lnTo>
                  <a:pt x="1717" y="277"/>
                </a:lnTo>
                <a:lnTo>
                  <a:pt x="1723" y="277"/>
                </a:lnTo>
                <a:lnTo>
                  <a:pt x="1723" y="270"/>
                </a:lnTo>
                <a:lnTo>
                  <a:pt x="5433" y="495"/>
                </a:lnTo>
                <a:lnTo>
                  <a:pt x="1762" y="341"/>
                </a:lnTo>
                <a:lnTo>
                  <a:pt x="1768" y="341"/>
                </a:lnTo>
                <a:lnTo>
                  <a:pt x="1775" y="348"/>
                </a:lnTo>
                <a:lnTo>
                  <a:pt x="1788" y="348"/>
                </a:lnTo>
                <a:lnTo>
                  <a:pt x="1800" y="341"/>
                </a:lnTo>
                <a:lnTo>
                  <a:pt x="1781" y="341"/>
                </a:lnTo>
                <a:lnTo>
                  <a:pt x="1775" y="335"/>
                </a:lnTo>
                <a:lnTo>
                  <a:pt x="1768" y="328"/>
                </a:lnTo>
                <a:lnTo>
                  <a:pt x="1781" y="315"/>
                </a:lnTo>
                <a:lnTo>
                  <a:pt x="1788" y="315"/>
                </a:lnTo>
                <a:lnTo>
                  <a:pt x="1800" y="315"/>
                </a:lnTo>
                <a:lnTo>
                  <a:pt x="1813" y="315"/>
                </a:lnTo>
                <a:lnTo>
                  <a:pt x="1820" y="328"/>
                </a:lnTo>
                <a:lnTo>
                  <a:pt x="1820" y="335"/>
                </a:lnTo>
                <a:lnTo>
                  <a:pt x="1826" y="328"/>
                </a:lnTo>
                <a:lnTo>
                  <a:pt x="1826" y="315"/>
                </a:lnTo>
                <a:lnTo>
                  <a:pt x="1820" y="309"/>
                </a:lnTo>
                <a:lnTo>
                  <a:pt x="1807" y="309"/>
                </a:lnTo>
                <a:lnTo>
                  <a:pt x="1800" y="303"/>
                </a:lnTo>
                <a:lnTo>
                  <a:pt x="1781" y="296"/>
                </a:lnTo>
                <a:lnTo>
                  <a:pt x="1775" y="296"/>
                </a:lnTo>
                <a:lnTo>
                  <a:pt x="1775" y="303"/>
                </a:lnTo>
                <a:lnTo>
                  <a:pt x="1755" y="315"/>
                </a:lnTo>
                <a:lnTo>
                  <a:pt x="1743" y="322"/>
                </a:lnTo>
                <a:lnTo>
                  <a:pt x="1730" y="328"/>
                </a:lnTo>
                <a:lnTo>
                  <a:pt x="1730" y="335"/>
                </a:lnTo>
                <a:lnTo>
                  <a:pt x="1749" y="335"/>
                </a:lnTo>
                <a:lnTo>
                  <a:pt x="1755" y="335"/>
                </a:lnTo>
                <a:lnTo>
                  <a:pt x="1762" y="341"/>
                </a:lnTo>
                <a:lnTo>
                  <a:pt x="5433" y="495"/>
                </a:lnTo>
                <a:lnTo>
                  <a:pt x="1839" y="303"/>
                </a:lnTo>
                <a:lnTo>
                  <a:pt x="1839" y="296"/>
                </a:lnTo>
                <a:lnTo>
                  <a:pt x="1833" y="309"/>
                </a:lnTo>
                <a:lnTo>
                  <a:pt x="1833" y="309"/>
                </a:lnTo>
                <a:lnTo>
                  <a:pt x="1839" y="309"/>
                </a:lnTo>
                <a:lnTo>
                  <a:pt x="1839" y="303"/>
                </a:lnTo>
                <a:lnTo>
                  <a:pt x="5433" y="495"/>
                </a:lnTo>
                <a:lnTo>
                  <a:pt x="1755" y="296"/>
                </a:lnTo>
                <a:lnTo>
                  <a:pt x="1762" y="296"/>
                </a:lnTo>
                <a:lnTo>
                  <a:pt x="1755" y="290"/>
                </a:lnTo>
                <a:lnTo>
                  <a:pt x="1743" y="277"/>
                </a:lnTo>
                <a:lnTo>
                  <a:pt x="1736" y="277"/>
                </a:lnTo>
                <a:lnTo>
                  <a:pt x="1736" y="283"/>
                </a:lnTo>
                <a:lnTo>
                  <a:pt x="1743" y="290"/>
                </a:lnTo>
                <a:lnTo>
                  <a:pt x="1755" y="296"/>
                </a:lnTo>
                <a:lnTo>
                  <a:pt x="5433" y="495"/>
                </a:lnTo>
                <a:lnTo>
                  <a:pt x="1717" y="309"/>
                </a:lnTo>
                <a:lnTo>
                  <a:pt x="1717" y="315"/>
                </a:lnTo>
                <a:lnTo>
                  <a:pt x="1723" y="322"/>
                </a:lnTo>
                <a:lnTo>
                  <a:pt x="1723" y="315"/>
                </a:lnTo>
                <a:lnTo>
                  <a:pt x="1723" y="309"/>
                </a:lnTo>
                <a:lnTo>
                  <a:pt x="1723" y="309"/>
                </a:lnTo>
                <a:lnTo>
                  <a:pt x="1717" y="309"/>
                </a:lnTo>
                <a:lnTo>
                  <a:pt x="5433" y="495"/>
                </a:lnTo>
                <a:lnTo>
                  <a:pt x="1833" y="431"/>
                </a:lnTo>
                <a:lnTo>
                  <a:pt x="1833" y="438"/>
                </a:lnTo>
                <a:lnTo>
                  <a:pt x="1839" y="444"/>
                </a:lnTo>
                <a:lnTo>
                  <a:pt x="1852" y="450"/>
                </a:lnTo>
                <a:lnTo>
                  <a:pt x="1858" y="444"/>
                </a:lnTo>
                <a:lnTo>
                  <a:pt x="1852" y="438"/>
                </a:lnTo>
                <a:lnTo>
                  <a:pt x="1839" y="431"/>
                </a:lnTo>
                <a:lnTo>
                  <a:pt x="1833" y="431"/>
                </a:lnTo>
                <a:lnTo>
                  <a:pt x="5433" y="495"/>
                </a:lnTo>
                <a:lnTo>
                  <a:pt x="1601" y="225"/>
                </a:lnTo>
                <a:lnTo>
                  <a:pt x="1608" y="238"/>
                </a:lnTo>
                <a:lnTo>
                  <a:pt x="1620" y="238"/>
                </a:lnTo>
                <a:lnTo>
                  <a:pt x="1608" y="219"/>
                </a:lnTo>
                <a:lnTo>
                  <a:pt x="1601" y="219"/>
                </a:lnTo>
                <a:lnTo>
                  <a:pt x="1601" y="225"/>
                </a:lnTo>
                <a:lnTo>
                  <a:pt x="5433" y="495"/>
                </a:lnTo>
                <a:lnTo>
                  <a:pt x="1698" y="373"/>
                </a:lnTo>
                <a:lnTo>
                  <a:pt x="1704" y="373"/>
                </a:lnTo>
                <a:lnTo>
                  <a:pt x="1710" y="354"/>
                </a:lnTo>
                <a:lnTo>
                  <a:pt x="1710" y="341"/>
                </a:lnTo>
                <a:lnTo>
                  <a:pt x="1710" y="335"/>
                </a:lnTo>
                <a:lnTo>
                  <a:pt x="1704" y="341"/>
                </a:lnTo>
                <a:lnTo>
                  <a:pt x="1685" y="367"/>
                </a:lnTo>
                <a:lnTo>
                  <a:pt x="1685" y="373"/>
                </a:lnTo>
                <a:lnTo>
                  <a:pt x="1698" y="373"/>
                </a:lnTo>
                <a:lnTo>
                  <a:pt x="5433" y="495"/>
                </a:lnTo>
                <a:lnTo>
                  <a:pt x="1672" y="264"/>
                </a:lnTo>
                <a:lnTo>
                  <a:pt x="1672" y="251"/>
                </a:lnTo>
                <a:lnTo>
                  <a:pt x="1665" y="245"/>
                </a:lnTo>
                <a:lnTo>
                  <a:pt x="1653" y="238"/>
                </a:lnTo>
                <a:lnTo>
                  <a:pt x="1646" y="238"/>
                </a:lnTo>
                <a:lnTo>
                  <a:pt x="1646" y="245"/>
                </a:lnTo>
                <a:lnTo>
                  <a:pt x="1659" y="264"/>
                </a:lnTo>
                <a:lnTo>
                  <a:pt x="1665" y="264"/>
                </a:lnTo>
                <a:lnTo>
                  <a:pt x="1672" y="264"/>
                </a:lnTo>
                <a:lnTo>
                  <a:pt x="5433" y="495"/>
                </a:lnTo>
                <a:lnTo>
                  <a:pt x="3009" y="213"/>
                </a:lnTo>
                <a:lnTo>
                  <a:pt x="3022" y="213"/>
                </a:lnTo>
                <a:lnTo>
                  <a:pt x="3022" y="206"/>
                </a:lnTo>
                <a:lnTo>
                  <a:pt x="3048" y="200"/>
                </a:lnTo>
                <a:lnTo>
                  <a:pt x="3048" y="193"/>
                </a:lnTo>
                <a:lnTo>
                  <a:pt x="3041" y="193"/>
                </a:lnTo>
                <a:lnTo>
                  <a:pt x="3015" y="193"/>
                </a:lnTo>
                <a:lnTo>
                  <a:pt x="3009" y="193"/>
                </a:lnTo>
                <a:lnTo>
                  <a:pt x="3009" y="200"/>
                </a:lnTo>
                <a:lnTo>
                  <a:pt x="3003" y="213"/>
                </a:lnTo>
                <a:lnTo>
                  <a:pt x="3009" y="213"/>
                </a:lnTo>
                <a:lnTo>
                  <a:pt x="5433" y="495"/>
                </a:lnTo>
                <a:lnTo>
                  <a:pt x="2855" y="283"/>
                </a:lnTo>
                <a:lnTo>
                  <a:pt x="2835" y="290"/>
                </a:lnTo>
                <a:lnTo>
                  <a:pt x="2835" y="296"/>
                </a:lnTo>
                <a:lnTo>
                  <a:pt x="2848" y="290"/>
                </a:lnTo>
                <a:lnTo>
                  <a:pt x="2868" y="283"/>
                </a:lnTo>
                <a:lnTo>
                  <a:pt x="2874" y="277"/>
                </a:lnTo>
                <a:lnTo>
                  <a:pt x="2868" y="270"/>
                </a:lnTo>
                <a:lnTo>
                  <a:pt x="2855" y="283"/>
                </a:lnTo>
                <a:lnTo>
                  <a:pt x="5433" y="495"/>
                </a:lnTo>
                <a:lnTo>
                  <a:pt x="1820" y="348"/>
                </a:lnTo>
                <a:lnTo>
                  <a:pt x="1813" y="341"/>
                </a:lnTo>
                <a:lnTo>
                  <a:pt x="1807" y="341"/>
                </a:lnTo>
                <a:lnTo>
                  <a:pt x="1813" y="354"/>
                </a:lnTo>
                <a:lnTo>
                  <a:pt x="1826" y="367"/>
                </a:lnTo>
                <a:lnTo>
                  <a:pt x="1826" y="354"/>
                </a:lnTo>
                <a:lnTo>
                  <a:pt x="1833" y="367"/>
                </a:lnTo>
                <a:lnTo>
                  <a:pt x="1845" y="373"/>
                </a:lnTo>
                <a:lnTo>
                  <a:pt x="1858" y="373"/>
                </a:lnTo>
                <a:lnTo>
                  <a:pt x="1865" y="380"/>
                </a:lnTo>
                <a:lnTo>
                  <a:pt x="1865" y="373"/>
                </a:lnTo>
                <a:lnTo>
                  <a:pt x="1858" y="367"/>
                </a:lnTo>
                <a:lnTo>
                  <a:pt x="1845" y="354"/>
                </a:lnTo>
                <a:lnTo>
                  <a:pt x="1826" y="354"/>
                </a:lnTo>
                <a:lnTo>
                  <a:pt x="1820" y="348"/>
                </a:lnTo>
                <a:lnTo>
                  <a:pt x="5433" y="495"/>
                </a:lnTo>
                <a:lnTo>
                  <a:pt x="2829" y="335"/>
                </a:lnTo>
                <a:lnTo>
                  <a:pt x="2848" y="335"/>
                </a:lnTo>
                <a:lnTo>
                  <a:pt x="2861" y="335"/>
                </a:lnTo>
                <a:lnTo>
                  <a:pt x="2880" y="341"/>
                </a:lnTo>
                <a:lnTo>
                  <a:pt x="2880" y="341"/>
                </a:lnTo>
                <a:lnTo>
                  <a:pt x="2868" y="328"/>
                </a:lnTo>
                <a:lnTo>
                  <a:pt x="2855" y="322"/>
                </a:lnTo>
                <a:lnTo>
                  <a:pt x="2835" y="328"/>
                </a:lnTo>
                <a:lnTo>
                  <a:pt x="2816" y="328"/>
                </a:lnTo>
                <a:lnTo>
                  <a:pt x="2829" y="335"/>
                </a:lnTo>
                <a:lnTo>
                  <a:pt x="5433" y="495"/>
                </a:lnTo>
                <a:lnTo>
                  <a:pt x="3009" y="232"/>
                </a:lnTo>
                <a:lnTo>
                  <a:pt x="3067" y="225"/>
                </a:lnTo>
                <a:lnTo>
                  <a:pt x="3093" y="225"/>
                </a:lnTo>
                <a:lnTo>
                  <a:pt x="3093" y="219"/>
                </a:lnTo>
                <a:lnTo>
                  <a:pt x="3060" y="219"/>
                </a:lnTo>
                <a:lnTo>
                  <a:pt x="3041" y="219"/>
                </a:lnTo>
                <a:lnTo>
                  <a:pt x="3003" y="225"/>
                </a:lnTo>
                <a:lnTo>
                  <a:pt x="2977" y="232"/>
                </a:lnTo>
                <a:lnTo>
                  <a:pt x="2970" y="232"/>
                </a:lnTo>
                <a:lnTo>
                  <a:pt x="3009" y="232"/>
                </a:lnTo>
                <a:lnTo>
                  <a:pt x="5433" y="495"/>
                </a:lnTo>
                <a:lnTo>
                  <a:pt x="2848" y="270"/>
                </a:lnTo>
                <a:lnTo>
                  <a:pt x="2868" y="264"/>
                </a:lnTo>
                <a:lnTo>
                  <a:pt x="2868" y="251"/>
                </a:lnTo>
                <a:lnTo>
                  <a:pt x="2861" y="251"/>
                </a:lnTo>
                <a:lnTo>
                  <a:pt x="2848" y="251"/>
                </a:lnTo>
                <a:lnTo>
                  <a:pt x="2835" y="251"/>
                </a:lnTo>
                <a:lnTo>
                  <a:pt x="2835" y="270"/>
                </a:lnTo>
                <a:lnTo>
                  <a:pt x="2842" y="270"/>
                </a:lnTo>
                <a:lnTo>
                  <a:pt x="2848" y="270"/>
                </a:lnTo>
                <a:lnTo>
                  <a:pt x="5433" y="495"/>
                </a:lnTo>
                <a:lnTo>
                  <a:pt x="1878" y="373"/>
                </a:lnTo>
                <a:lnTo>
                  <a:pt x="1903" y="386"/>
                </a:lnTo>
                <a:lnTo>
                  <a:pt x="1929" y="393"/>
                </a:lnTo>
                <a:lnTo>
                  <a:pt x="1980" y="393"/>
                </a:lnTo>
                <a:lnTo>
                  <a:pt x="1993" y="393"/>
                </a:lnTo>
                <a:lnTo>
                  <a:pt x="2019" y="393"/>
                </a:lnTo>
                <a:lnTo>
                  <a:pt x="2070" y="399"/>
                </a:lnTo>
                <a:lnTo>
                  <a:pt x="2128" y="399"/>
                </a:lnTo>
                <a:lnTo>
                  <a:pt x="2212" y="393"/>
                </a:lnTo>
                <a:lnTo>
                  <a:pt x="2244" y="386"/>
                </a:lnTo>
                <a:lnTo>
                  <a:pt x="2263" y="380"/>
                </a:lnTo>
                <a:lnTo>
                  <a:pt x="2225" y="380"/>
                </a:lnTo>
                <a:lnTo>
                  <a:pt x="2186" y="386"/>
                </a:lnTo>
                <a:lnTo>
                  <a:pt x="2148" y="386"/>
                </a:lnTo>
                <a:lnTo>
                  <a:pt x="2141" y="386"/>
                </a:lnTo>
                <a:lnTo>
                  <a:pt x="2135" y="386"/>
                </a:lnTo>
                <a:lnTo>
                  <a:pt x="2109" y="386"/>
                </a:lnTo>
                <a:lnTo>
                  <a:pt x="2051" y="386"/>
                </a:lnTo>
                <a:lnTo>
                  <a:pt x="2025" y="380"/>
                </a:lnTo>
                <a:lnTo>
                  <a:pt x="2006" y="373"/>
                </a:lnTo>
                <a:lnTo>
                  <a:pt x="1974" y="348"/>
                </a:lnTo>
                <a:lnTo>
                  <a:pt x="1968" y="341"/>
                </a:lnTo>
                <a:lnTo>
                  <a:pt x="1961" y="341"/>
                </a:lnTo>
                <a:lnTo>
                  <a:pt x="1968" y="354"/>
                </a:lnTo>
                <a:lnTo>
                  <a:pt x="1974" y="367"/>
                </a:lnTo>
                <a:lnTo>
                  <a:pt x="1980" y="367"/>
                </a:lnTo>
                <a:lnTo>
                  <a:pt x="1980" y="373"/>
                </a:lnTo>
                <a:lnTo>
                  <a:pt x="1980" y="380"/>
                </a:lnTo>
                <a:lnTo>
                  <a:pt x="1961" y="380"/>
                </a:lnTo>
                <a:lnTo>
                  <a:pt x="1955" y="380"/>
                </a:lnTo>
                <a:lnTo>
                  <a:pt x="1935" y="380"/>
                </a:lnTo>
                <a:lnTo>
                  <a:pt x="1923" y="380"/>
                </a:lnTo>
                <a:lnTo>
                  <a:pt x="1910" y="380"/>
                </a:lnTo>
                <a:lnTo>
                  <a:pt x="1884" y="367"/>
                </a:lnTo>
                <a:lnTo>
                  <a:pt x="1878" y="373"/>
                </a:lnTo>
                <a:lnTo>
                  <a:pt x="5433" y="495"/>
                </a:lnTo>
                <a:lnTo>
                  <a:pt x="1871" y="341"/>
                </a:lnTo>
                <a:lnTo>
                  <a:pt x="1890" y="354"/>
                </a:lnTo>
                <a:lnTo>
                  <a:pt x="1903" y="354"/>
                </a:lnTo>
                <a:lnTo>
                  <a:pt x="1903" y="348"/>
                </a:lnTo>
                <a:lnTo>
                  <a:pt x="1884" y="341"/>
                </a:lnTo>
                <a:lnTo>
                  <a:pt x="1878" y="335"/>
                </a:lnTo>
                <a:lnTo>
                  <a:pt x="1871" y="328"/>
                </a:lnTo>
                <a:lnTo>
                  <a:pt x="1865" y="328"/>
                </a:lnTo>
                <a:lnTo>
                  <a:pt x="1865" y="335"/>
                </a:lnTo>
                <a:lnTo>
                  <a:pt x="1871" y="341"/>
                </a:lnTo>
                <a:lnTo>
                  <a:pt x="5433" y="495"/>
                </a:lnTo>
                <a:lnTo>
                  <a:pt x="2784" y="277"/>
                </a:lnTo>
                <a:lnTo>
                  <a:pt x="2784" y="270"/>
                </a:lnTo>
                <a:lnTo>
                  <a:pt x="2778" y="270"/>
                </a:lnTo>
                <a:lnTo>
                  <a:pt x="2765" y="283"/>
                </a:lnTo>
                <a:lnTo>
                  <a:pt x="2771" y="283"/>
                </a:lnTo>
                <a:lnTo>
                  <a:pt x="2784" y="277"/>
                </a:lnTo>
                <a:lnTo>
                  <a:pt x="5433" y="495"/>
                </a:lnTo>
                <a:lnTo>
                  <a:pt x="2816" y="270"/>
                </a:lnTo>
                <a:lnTo>
                  <a:pt x="2816" y="264"/>
                </a:lnTo>
                <a:lnTo>
                  <a:pt x="2797" y="270"/>
                </a:lnTo>
                <a:lnTo>
                  <a:pt x="2803" y="277"/>
                </a:lnTo>
                <a:lnTo>
                  <a:pt x="2816" y="270"/>
                </a:lnTo>
                <a:lnTo>
                  <a:pt x="5433" y="495"/>
                </a:lnTo>
                <a:lnTo>
                  <a:pt x="2289" y="168"/>
                </a:lnTo>
                <a:lnTo>
                  <a:pt x="2328" y="168"/>
                </a:lnTo>
                <a:lnTo>
                  <a:pt x="2366" y="180"/>
                </a:lnTo>
                <a:lnTo>
                  <a:pt x="2405" y="187"/>
                </a:lnTo>
                <a:lnTo>
                  <a:pt x="2437" y="200"/>
                </a:lnTo>
                <a:lnTo>
                  <a:pt x="2450" y="206"/>
                </a:lnTo>
                <a:lnTo>
                  <a:pt x="2469" y="206"/>
                </a:lnTo>
                <a:lnTo>
                  <a:pt x="2482" y="219"/>
                </a:lnTo>
                <a:lnTo>
                  <a:pt x="2501" y="219"/>
                </a:lnTo>
                <a:lnTo>
                  <a:pt x="2527" y="225"/>
                </a:lnTo>
                <a:lnTo>
                  <a:pt x="2553" y="238"/>
                </a:lnTo>
                <a:lnTo>
                  <a:pt x="2565" y="245"/>
                </a:lnTo>
                <a:lnTo>
                  <a:pt x="2585" y="264"/>
                </a:lnTo>
                <a:lnTo>
                  <a:pt x="2610" y="270"/>
                </a:lnTo>
                <a:lnTo>
                  <a:pt x="2675" y="283"/>
                </a:lnTo>
                <a:lnTo>
                  <a:pt x="2681" y="290"/>
                </a:lnTo>
                <a:lnTo>
                  <a:pt x="2675" y="296"/>
                </a:lnTo>
                <a:lnTo>
                  <a:pt x="2630" y="303"/>
                </a:lnTo>
                <a:lnTo>
                  <a:pt x="2668" y="303"/>
                </a:lnTo>
                <a:lnTo>
                  <a:pt x="2694" y="303"/>
                </a:lnTo>
                <a:lnTo>
                  <a:pt x="2713" y="303"/>
                </a:lnTo>
                <a:lnTo>
                  <a:pt x="2733" y="303"/>
                </a:lnTo>
                <a:lnTo>
                  <a:pt x="2739" y="309"/>
                </a:lnTo>
                <a:lnTo>
                  <a:pt x="2778" y="315"/>
                </a:lnTo>
                <a:lnTo>
                  <a:pt x="2797" y="315"/>
                </a:lnTo>
                <a:lnTo>
                  <a:pt x="2810" y="309"/>
                </a:lnTo>
                <a:lnTo>
                  <a:pt x="2803" y="309"/>
                </a:lnTo>
                <a:lnTo>
                  <a:pt x="2784" y="309"/>
                </a:lnTo>
                <a:lnTo>
                  <a:pt x="2758" y="296"/>
                </a:lnTo>
                <a:lnTo>
                  <a:pt x="2745" y="290"/>
                </a:lnTo>
                <a:lnTo>
                  <a:pt x="2739" y="290"/>
                </a:lnTo>
                <a:lnTo>
                  <a:pt x="2707" y="290"/>
                </a:lnTo>
                <a:lnTo>
                  <a:pt x="2688" y="277"/>
                </a:lnTo>
                <a:lnTo>
                  <a:pt x="2655" y="270"/>
                </a:lnTo>
                <a:lnTo>
                  <a:pt x="2623" y="251"/>
                </a:lnTo>
                <a:lnTo>
                  <a:pt x="2578" y="238"/>
                </a:lnTo>
                <a:lnTo>
                  <a:pt x="2520" y="213"/>
                </a:lnTo>
                <a:lnTo>
                  <a:pt x="2437" y="187"/>
                </a:lnTo>
                <a:lnTo>
                  <a:pt x="2321" y="161"/>
                </a:lnTo>
                <a:lnTo>
                  <a:pt x="2270" y="155"/>
                </a:lnTo>
                <a:lnTo>
                  <a:pt x="2250" y="155"/>
                </a:lnTo>
                <a:lnTo>
                  <a:pt x="2250" y="161"/>
                </a:lnTo>
                <a:lnTo>
                  <a:pt x="2263" y="161"/>
                </a:lnTo>
                <a:lnTo>
                  <a:pt x="2289" y="168"/>
                </a:lnTo>
                <a:lnTo>
                  <a:pt x="5433" y="495"/>
                </a:lnTo>
                <a:close/>
              </a:path>
            </a:pathLst>
          </a:cu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algn="tl" rotWithShape="0">
              <a:schemeClr val="bg1">
                <a:alpha val="6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12192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4614" y="0"/>
            <a:ext cx="12196615" cy="6858000"/>
            <a:chOff x="-3461" y="0"/>
            <a:chExt cx="9147461" cy="6858000"/>
          </a:xfrm>
        </p:grpSpPr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6" name="正方形/長方形 15"/>
          <p:cNvSpPr/>
          <p:nvPr/>
        </p:nvSpPr>
        <p:spPr bwMode="auto">
          <a:xfrm>
            <a:off x="0" y="1071546"/>
            <a:ext cx="12192000" cy="5786454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7000">
                <a:srgbClr val="FFFFFF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idx="1"/>
          </p:nvPr>
        </p:nvSpPr>
        <p:spPr>
          <a:xfrm>
            <a:off x="609600" y="1500176"/>
            <a:ext cx="10972800" cy="462599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29" name="日付プレースホルダー 28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rgbClr val="080808"/>
                </a:solidFill>
              </a:defRPr>
            </a:lvl1pPr>
          </a:lstStyle>
          <a:p>
            <a:fld id="{CEFFED0E-19A6-4E7F-B0C2-CA6310B87445}" type="datetimeFigureOut">
              <a:rPr kumimoji="1" lang="ja-JP" altLang="en-US" smtClean="0"/>
              <a:t>2015/1/29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rgbClr val="080808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rgbClr val="080808"/>
                </a:solidFill>
              </a:defRPr>
            </a:lvl1pPr>
          </a:lstStyle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</p:sldLayoutIdLst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1" sz="4400" baseline="0">
          <a:ln w="3175">
            <a:noFill/>
            <a:prstDash val="solid"/>
          </a:ln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</a:gradFill>
          <a:effectLst>
            <a:outerShdw blurRad="127000" algn="tl" rotWithShape="0">
              <a:schemeClr val="tx1">
                <a:alpha val="7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5000"/>
        <a:buFont typeface="Wingdings"/>
        <a:buChar char="p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"/>
        <a:buChar char="p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"/>
        <a:buChar char="p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65000"/>
        <a:buFont typeface="Wingdings"/>
        <a:buChar char="p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2"/>
        </a:buClr>
        <a:buSzPct val="65000"/>
        <a:buFont typeface="Wingdings"/>
        <a:buChar char="p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bg2"/>
        </a:buClr>
        <a:buSzPct val="55000"/>
        <a:buFont typeface="Wingdings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6"/>
        </a:buClr>
        <a:buSzPct val="55000"/>
        <a:buFont typeface="Wingdings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55000"/>
        <a:buFont typeface="Wingdings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bg2">
            <a:tint val="60000"/>
          </a:schemeClr>
        </a:buClr>
        <a:buSzPct val="55000"/>
        <a:buFont typeface="Wingdings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-162232" y="-90152"/>
            <a:ext cx="12477135" cy="70513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578" y="-90153"/>
            <a:ext cx="6501587" cy="6501587"/>
          </a:xfrm>
          <a:prstGeom prst="rect">
            <a:avLst/>
          </a:prstGeom>
        </p:spPr>
      </p:pic>
      <p:pic>
        <p:nvPicPr>
          <p:cNvPr id="1027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79" y="719604"/>
            <a:ext cx="1333500" cy="11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5273957" y="3916392"/>
            <a:ext cx="6676828" cy="954107"/>
          </a:xfrm>
          <a:prstGeom prst="rect">
            <a:avLst/>
          </a:prstGeom>
          <a:solidFill>
            <a:schemeClr val="bg1">
              <a:alpha val="58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ja-JP" sz="2800" b="1" i="1" dirty="0">
                <a:ln>
                  <a:solidFill>
                    <a:schemeClr val="bg1"/>
                  </a:solidFill>
                </a:ln>
              </a:rPr>
              <a:t>Unity</a:t>
            </a:r>
            <a:r>
              <a:rPr lang="ja-JP" altLang="en-US" sz="2800" b="1" i="1" dirty="0" smtClean="0">
                <a:ln>
                  <a:solidFill>
                    <a:schemeClr val="bg1"/>
                  </a:solidFill>
                </a:ln>
              </a:rPr>
              <a:t>新要素と</a:t>
            </a:r>
            <a:endParaRPr lang="en-US" altLang="ja-JP" sz="2800" b="1" i="1" dirty="0" smtClean="0">
              <a:ln>
                <a:solidFill>
                  <a:schemeClr val="bg1"/>
                </a:solidFill>
              </a:ln>
            </a:endParaRPr>
          </a:p>
          <a:p>
            <a:pPr algn="ctr"/>
            <a:r>
              <a:rPr lang="ja-JP" altLang="en-US" sz="2800" b="1" i="1" dirty="0" smtClean="0">
                <a:ln>
                  <a:solidFill>
                    <a:schemeClr val="bg1"/>
                  </a:solidFill>
                </a:ln>
              </a:rPr>
              <a:t>ユーザー</a:t>
            </a:r>
            <a:r>
              <a:rPr lang="ja-JP" altLang="en-US" sz="2800" b="1" i="1" dirty="0">
                <a:ln>
                  <a:solidFill>
                    <a:schemeClr val="bg1"/>
                  </a:solidFill>
                </a:ln>
              </a:rPr>
              <a:t>に不快感を与えないゲーム</a:t>
            </a:r>
            <a:r>
              <a:rPr lang="ja-JP" altLang="en-US" sz="2800" b="1" i="1" dirty="0" smtClean="0">
                <a:ln>
                  <a:solidFill>
                    <a:schemeClr val="bg1"/>
                  </a:solidFill>
                </a:ln>
              </a:rPr>
              <a:t>設計</a:t>
            </a:r>
            <a:endParaRPr kumimoji="1" lang="ja-JP" altLang="en-US" sz="2800" b="1" i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0580669" y="5374255"/>
            <a:ext cx="1600895" cy="11214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6" name="Picture 2" descr="C:\Users\Yusuke\Desktop\teamr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8430" y="4257048"/>
            <a:ext cx="5845371" cy="2923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Yusuke\Desktop\unity_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2232" y="683079"/>
            <a:ext cx="2779666" cy="1179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103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角丸四角形 10"/>
          <p:cNvSpPr/>
          <p:nvPr/>
        </p:nvSpPr>
        <p:spPr>
          <a:xfrm>
            <a:off x="7314635" y="3220872"/>
            <a:ext cx="4736337" cy="225441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177422" y="2947916"/>
            <a:ext cx="6960358" cy="267295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Picture 2" descr="C:\Users\Yusuke\Documents\GitHub\newSurvior\『最終発表用資料　各人』\ワシジ\がぞー\テンプレ管理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41" y="3117556"/>
            <a:ext cx="6591020" cy="235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C:\Users\Yusuke\Documents\GitHub\newSurvior\『最終発表用資料　各人』\ワシジ\がぞー\タグ設定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382" y="3422767"/>
            <a:ext cx="4294841" cy="185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角丸四角形吹き出し 6"/>
          <p:cNvSpPr/>
          <p:nvPr/>
        </p:nvSpPr>
        <p:spPr>
          <a:xfrm>
            <a:off x="282388" y="1922929"/>
            <a:ext cx="3590365" cy="833718"/>
          </a:xfrm>
          <a:prstGeom prst="wedgeRoundRectCallout">
            <a:avLst>
              <a:gd name="adj1" fmla="val -29355"/>
              <a:gd name="adj2" fmla="val 106048"/>
              <a:gd name="adj3" fmla="val 16667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テンプレート番号</a:t>
            </a:r>
            <a:endParaRPr kumimoji="1" lang="en-US" altLang="ja-JP" sz="2400" dirty="0" smtClean="0">
              <a:solidFill>
                <a:schemeClr val="tx1"/>
              </a:solidFill>
            </a:endParaRPr>
          </a:p>
        </p:txBody>
      </p:sp>
      <p:sp>
        <p:nvSpPr>
          <p:cNvPr id="8" name="角丸四角形吹き出し 7"/>
          <p:cNvSpPr/>
          <p:nvPr/>
        </p:nvSpPr>
        <p:spPr>
          <a:xfrm>
            <a:off x="1882588" y="5620872"/>
            <a:ext cx="4666130" cy="968188"/>
          </a:xfrm>
          <a:prstGeom prst="wedgeRoundRectCallout">
            <a:avLst>
              <a:gd name="adj1" fmla="val -31784"/>
              <a:gd name="adj2" fmla="val -103889"/>
              <a:gd name="adj3" fmla="val 16667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クラスにした時のソースコード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値は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&lt;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タグ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&gt;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を書いておく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角丸四角形吹き出し 8"/>
          <p:cNvSpPr/>
          <p:nvPr/>
        </p:nvSpPr>
        <p:spPr>
          <a:xfrm>
            <a:off x="6373906" y="1922929"/>
            <a:ext cx="5365376" cy="833718"/>
          </a:xfrm>
          <a:prstGeom prst="wedgeRoundRectCallout">
            <a:avLst>
              <a:gd name="adj1" fmla="val -13565"/>
              <a:gd name="adj2" fmla="val 157688"/>
              <a:gd name="adj3" fmla="val 16667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&lt;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タグ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&gt;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のリスト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pic>
        <p:nvPicPr>
          <p:cNvPr id="14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ja-JP" altLang="en-US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</a:rPr>
              <a:t>実践</a:t>
            </a:r>
            <a:endParaRPr kumimoji="1" lang="ja-JP" altLang="en-US" sz="10700" b="1" i="1" dirty="0">
              <a:ln w="317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481082" y="0"/>
            <a:ext cx="26981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スマートフォンゲーム開発</a:t>
            </a:r>
            <a:r>
              <a:rPr kumimoji="1" lang="ja-JP" altLang="en-US" sz="1400" dirty="0" smtClean="0"/>
              <a:t>ゼミ</a:t>
            </a:r>
            <a:endParaRPr kumimoji="1" lang="en-US" altLang="ja-JP" sz="1400" dirty="0" smtClean="0"/>
          </a:p>
          <a:p>
            <a:pPr algn="ctr">
              <a:lnSpc>
                <a:spcPct val="150000"/>
              </a:lnSpc>
            </a:pPr>
            <a:r>
              <a:rPr kumimoji="1" lang="en-US" altLang="ja-JP" sz="2400" b="1" u="sng" dirty="0" smtClean="0">
                <a:ln>
                  <a:solidFill>
                    <a:schemeClr val="bg1"/>
                  </a:solidFill>
                </a:ln>
              </a:rPr>
              <a:t>Survivor</a:t>
            </a:r>
            <a:endParaRPr kumimoji="1" lang="ja-JP" altLang="en-US" sz="2000" b="1" u="sng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1500785" y="64886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 dirty="0"/>
              <a:t>9</a:t>
            </a:r>
            <a:r>
              <a:rPr kumimoji="1" lang="en-US" altLang="ja-JP" b="1" i="1" dirty="0" smtClean="0"/>
              <a:t>/11</a:t>
            </a:r>
            <a:endParaRPr kumimoji="1" lang="ja-JP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3383224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角丸四角形 13"/>
          <p:cNvSpPr/>
          <p:nvPr/>
        </p:nvSpPr>
        <p:spPr>
          <a:xfrm>
            <a:off x="8161360" y="4694830"/>
            <a:ext cx="3643953" cy="154219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122830" y="3466531"/>
            <a:ext cx="5568286" cy="210175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249612" y="1651380"/>
            <a:ext cx="8635082" cy="170597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0" name="Picture 2" descr="C:\Users\Yusuke\Documents\GitHub\newSurvior\『最終発表用資料　各人』\ワシジ\がぞー\データ入力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65" y="1783511"/>
            <a:ext cx="8305800" cy="143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Yusuke\Documents\GitHub\newSurvior\『最終発表用資料　各人』\ワシジ\がぞー\結果(ソース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11" y="3575700"/>
            <a:ext cx="531495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Yusuke\Documents\GitHub\newSurvior\『最終発表用資料　各人』\ワシジ\がぞー\結果(ディレクトリ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139" y="4801156"/>
            <a:ext cx="3320941" cy="126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角丸四角形吹き出し 3"/>
          <p:cNvSpPr/>
          <p:nvPr/>
        </p:nvSpPr>
        <p:spPr>
          <a:xfrm>
            <a:off x="8565776" y="2057400"/>
            <a:ext cx="3439927" cy="1649318"/>
          </a:xfrm>
          <a:prstGeom prst="wedgeRoundRectCallout">
            <a:avLst>
              <a:gd name="adj1" fmla="val -64895"/>
              <a:gd name="adj2" fmla="val 13245"/>
              <a:gd name="adj3" fmla="val 16667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タグに置き換える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値</a:t>
            </a:r>
            <a:r>
              <a:rPr lang="ja-JP" altLang="en-US" sz="2400" dirty="0" smtClean="0">
                <a:solidFill>
                  <a:schemeClr val="tx1"/>
                </a:solidFill>
              </a:rPr>
              <a:t>を入力して行く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角丸四角形吹き出し 4"/>
          <p:cNvSpPr/>
          <p:nvPr/>
        </p:nvSpPr>
        <p:spPr>
          <a:xfrm>
            <a:off x="927847" y="5433355"/>
            <a:ext cx="6347011" cy="1317069"/>
          </a:xfrm>
          <a:prstGeom prst="wedgeRoundRectCallout">
            <a:avLst>
              <a:gd name="adj1" fmla="val -10930"/>
              <a:gd name="adj2" fmla="val -87182"/>
              <a:gd name="adj3" fmla="val 16667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テンプレートのタグ部分が置き換わった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ソースコードになったソースファイルが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出来上がる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角丸四角形吹き出し 9"/>
          <p:cNvSpPr/>
          <p:nvPr/>
        </p:nvSpPr>
        <p:spPr>
          <a:xfrm>
            <a:off x="927847" y="5433354"/>
            <a:ext cx="6347011" cy="1317069"/>
          </a:xfrm>
          <a:prstGeom prst="wedgeRoundRectCallout">
            <a:avLst>
              <a:gd name="adj1" fmla="val 64705"/>
              <a:gd name="adj2" fmla="val -30007"/>
              <a:gd name="adj3" fmla="val 16667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テンプレートのタグ部分が置き換わった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ソースコードになったソースファイルが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出来上がる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pic>
        <p:nvPicPr>
          <p:cNvPr id="15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ja-JP" altLang="en-US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</a:rPr>
              <a:t>実践</a:t>
            </a:r>
            <a:endParaRPr kumimoji="1" lang="ja-JP" altLang="en-US" sz="10700" b="1" i="1" dirty="0">
              <a:ln w="317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481082" y="0"/>
            <a:ext cx="26981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スマートフォンゲーム開発</a:t>
            </a:r>
            <a:r>
              <a:rPr kumimoji="1" lang="ja-JP" altLang="en-US" sz="1400" dirty="0" smtClean="0"/>
              <a:t>ゼミ</a:t>
            </a:r>
            <a:endParaRPr kumimoji="1" lang="en-US" altLang="ja-JP" sz="1400" dirty="0" smtClean="0"/>
          </a:p>
          <a:p>
            <a:pPr algn="ctr">
              <a:lnSpc>
                <a:spcPct val="150000"/>
              </a:lnSpc>
            </a:pPr>
            <a:r>
              <a:rPr kumimoji="1" lang="en-US" altLang="ja-JP" sz="2400" b="1" u="sng" dirty="0" smtClean="0">
                <a:ln>
                  <a:solidFill>
                    <a:schemeClr val="bg1"/>
                  </a:solidFill>
                </a:ln>
              </a:rPr>
              <a:t>Survivor</a:t>
            </a:r>
            <a:endParaRPr kumimoji="1" lang="ja-JP" altLang="en-US" sz="2000" b="1" u="sng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1370155" y="648866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 smtClean="0"/>
              <a:t>10/11</a:t>
            </a:r>
            <a:endParaRPr kumimoji="1" lang="ja-JP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3249613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lang="ja-JP" altLang="en-US" sz="6000" b="1" i="1" dirty="0">
                <a:ln w="317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</a:rPr>
              <a:t>まとめ</a:t>
            </a:r>
            <a:endParaRPr kumimoji="1" lang="ja-JP" altLang="en-US" sz="10700" b="1" i="1" dirty="0">
              <a:ln w="317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08649" y="2029723"/>
            <a:ext cx="11485559" cy="1483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ja-JP" altLang="en-US" sz="3200" dirty="0" smtClean="0"/>
              <a:t>ユーザーに不快感を与えない為に様々な点に配慮した。</a:t>
            </a:r>
            <a:endParaRPr kumimoji="1" lang="en-US" altLang="ja-JP" sz="3200" dirty="0" smtClean="0"/>
          </a:p>
          <a:p>
            <a:pPr algn="ctr">
              <a:lnSpc>
                <a:spcPct val="150000"/>
              </a:lnSpc>
            </a:pPr>
            <a:r>
              <a:rPr lang="ja-JP" altLang="en-US" sz="3200" dirty="0"/>
              <a:t>技術的</a:t>
            </a:r>
            <a:r>
              <a:rPr lang="ja-JP" altLang="en-US" sz="3200" dirty="0" smtClean="0"/>
              <a:t>に難しい案も</a:t>
            </a:r>
            <a:r>
              <a:rPr lang="en-US" altLang="ja-JP" sz="3200" dirty="0" smtClean="0"/>
              <a:t>unity</a:t>
            </a:r>
            <a:r>
              <a:rPr lang="ja-JP" altLang="en-US" sz="3200" dirty="0" smtClean="0"/>
              <a:t>の機能のおかげで、実装できた。</a:t>
            </a:r>
            <a:endParaRPr kumimoji="1" lang="ja-JP" altLang="en-US" sz="3200" dirty="0"/>
          </a:p>
        </p:txBody>
      </p:sp>
      <p:pic>
        <p:nvPicPr>
          <p:cNvPr id="8" name="Picture 2" descr="C:\Users\Lvateinn\Desktop\強い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61" y="4216357"/>
            <a:ext cx="3433445" cy="193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Yusuke\Desktop\Unity\kurutaim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869" y="3688691"/>
            <a:ext cx="1324106" cy="298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Yusuke\Desktop\スクショだよ！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847" y="3649723"/>
            <a:ext cx="4525361" cy="277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9481082" y="0"/>
            <a:ext cx="26981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スマートフォンゲーム開発</a:t>
            </a:r>
            <a:r>
              <a:rPr kumimoji="1" lang="ja-JP" altLang="en-US" sz="1400" dirty="0" smtClean="0"/>
              <a:t>ゼミ</a:t>
            </a:r>
            <a:endParaRPr kumimoji="1" lang="en-US" altLang="ja-JP" sz="1400" dirty="0" smtClean="0"/>
          </a:p>
          <a:p>
            <a:pPr algn="ctr">
              <a:lnSpc>
                <a:spcPct val="150000"/>
              </a:lnSpc>
            </a:pPr>
            <a:r>
              <a:rPr kumimoji="1" lang="en-US" altLang="ja-JP" sz="2400" b="1" u="sng" dirty="0" smtClean="0">
                <a:ln>
                  <a:solidFill>
                    <a:schemeClr val="bg1"/>
                  </a:solidFill>
                </a:ln>
              </a:rPr>
              <a:t>Survivor</a:t>
            </a:r>
            <a:endParaRPr kumimoji="1" lang="ja-JP" altLang="en-US" sz="2400" b="1" u="sng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370155" y="648866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 smtClean="0"/>
              <a:t>11/11</a:t>
            </a:r>
            <a:endParaRPr kumimoji="1" lang="ja-JP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898319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角丸四角形 49"/>
          <p:cNvSpPr/>
          <p:nvPr/>
        </p:nvSpPr>
        <p:spPr>
          <a:xfrm>
            <a:off x="215660" y="1414732"/>
            <a:ext cx="4855104" cy="522760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ja-JP" altLang="en-US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ゲーム概要</a:t>
            </a:r>
            <a:endParaRPr kumimoji="1" lang="ja-JP" altLang="en-US" sz="6000" b="1" i="1" dirty="0">
              <a:ln w="317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45287" y="1650482"/>
            <a:ext cx="3729741" cy="4998160"/>
          </a:xfrm>
        </p:spPr>
        <p:txBody>
          <a:bodyPr>
            <a:normAutofit fontScale="77500" lnSpcReduction="20000"/>
          </a:bodyPr>
          <a:lstStyle/>
          <a:p>
            <a:r>
              <a:rPr kumimoji="1" lang="ja-JP" altLang="en-US" dirty="0" smtClean="0"/>
              <a:t>ジャンル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アクション</a:t>
            </a:r>
            <a:endParaRPr kumimoji="1" lang="en-US" altLang="ja-JP" dirty="0" smtClean="0"/>
          </a:p>
          <a:p>
            <a:r>
              <a:rPr lang="ja-JP" altLang="en-US" dirty="0" smtClean="0"/>
              <a:t>コンセプト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避ける</a:t>
            </a:r>
            <a:r>
              <a:rPr lang="en-US" altLang="ja-JP" dirty="0" smtClean="0"/>
              <a:t>!</a:t>
            </a:r>
          </a:p>
          <a:p>
            <a:r>
              <a:rPr lang="ja-JP" altLang="en-US" dirty="0" smtClean="0"/>
              <a:t>プラットフォーム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IOS</a:t>
            </a:r>
          </a:p>
          <a:p>
            <a:pPr lvl="1"/>
            <a:r>
              <a:rPr lang="en-US" altLang="ja-JP" dirty="0" smtClean="0"/>
              <a:t>Android</a:t>
            </a:r>
            <a:endParaRPr kumimoji="1" lang="en-US" altLang="ja-JP" dirty="0" smtClean="0"/>
          </a:p>
          <a:p>
            <a:r>
              <a:rPr lang="ja-JP" altLang="en-US" dirty="0"/>
              <a:t>プレイ</a:t>
            </a:r>
            <a:r>
              <a:rPr lang="ja-JP" altLang="en-US" dirty="0" smtClean="0"/>
              <a:t>人数</a:t>
            </a:r>
            <a:endParaRPr lang="en-US" altLang="ja-JP" dirty="0"/>
          </a:p>
          <a:p>
            <a:pPr lvl="1"/>
            <a:r>
              <a:rPr lang="en-US" altLang="ja-JP" dirty="0" smtClean="0"/>
              <a:t>1</a:t>
            </a:r>
            <a:r>
              <a:rPr lang="ja-JP" altLang="en-US" dirty="0" smtClean="0"/>
              <a:t>人</a:t>
            </a:r>
            <a:endParaRPr lang="en-US" altLang="ja-JP" dirty="0" smtClean="0"/>
          </a:p>
          <a:p>
            <a:r>
              <a:rPr lang="ja-JP" altLang="en-US" dirty="0" smtClean="0"/>
              <a:t>開発ソフト</a:t>
            </a:r>
            <a:endParaRPr lang="en-US" altLang="ja-JP" dirty="0" smtClean="0"/>
          </a:p>
          <a:p>
            <a:pPr lvl="1"/>
            <a:r>
              <a:rPr lang="en-US" altLang="ja-JP" b="1" dirty="0" smtClean="0"/>
              <a:t>Unity4.6</a:t>
            </a:r>
          </a:p>
          <a:p>
            <a:pPr lvl="1"/>
            <a:r>
              <a:rPr lang="en-US" altLang="ja-JP" b="1" dirty="0" smtClean="0"/>
              <a:t>Photoshop</a:t>
            </a:r>
          </a:p>
          <a:p>
            <a:pPr lvl="1"/>
            <a:r>
              <a:rPr lang="en-US" altLang="ja-JP" b="1" dirty="0" smtClean="0"/>
              <a:t>GitHub for Windows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481082" y="0"/>
            <a:ext cx="26981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スマートフォンゲーム開発</a:t>
            </a:r>
            <a:r>
              <a:rPr kumimoji="1" lang="ja-JP" altLang="en-US" sz="1400" dirty="0" smtClean="0"/>
              <a:t>ゼミ</a:t>
            </a:r>
            <a:endParaRPr kumimoji="1" lang="en-US" altLang="ja-JP" sz="1400" dirty="0" smtClean="0"/>
          </a:p>
          <a:p>
            <a:pPr algn="ctr">
              <a:lnSpc>
                <a:spcPct val="150000"/>
              </a:lnSpc>
            </a:pPr>
            <a:r>
              <a:rPr kumimoji="1" lang="en-US" altLang="ja-JP" sz="2400" b="1" u="sng" dirty="0" smtClean="0">
                <a:ln>
                  <a:solidFill>
                    <a:schemeClr val="bg1"/>
                  </a:solidFill>
                </a:ln>
              </a:rPr>
              <a:t>Survivor</a:t>
            </a:r>
            <a:endParaRPr kumimoji="1" lang="ja-JP" altLang="en-US" sz="2400" b="1" u="sng" dirty="0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1027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グループ化 12"/>
          <p:cNvGrpSpPr/>
          <p:nvPr/>
        </p:nvGrpSpPr>
        <p:grpSpPr>
          <a:xfrm>
            <a:off x="5187606" y="1316181"/>
            <a:ext cx="6912768" cy="5476044"/>
            <a:chOff x="5187606" y="1316181"/>
            <a:chExt cx="6912768" cy="5476044"/>
          </a:xfrm>
        </p:grpSpPr>
        <p:sp>
          <p:nvSpPr>
            <p:cNvPr id="20" name="正方形/長方形 19"/>
            <p:cNvSpPr/>
            <p:nvPr/>
          </p:nvSpPr>
          <p:spPr>
            <a:xfrm>
              <a:off x="5187606" y="1316181"/>
              <a:ext cx="6912768" cy="51067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5281285" y="1456298"/>
              <a:ext cx="1563009" cy="181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 smtClean="0"/>
                <a:t>タイトル</a:t>
              </a:r>
              <a:endParaRPr kumimoji="1" lang="ja-JP" altLang="en-US" sz="2400" dirty="0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7114815" y="1456298"/>
              <a:ext cx="1517923" cy="181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dirty="0" smtClean="0"/>
                <a:t>ステージ</a:t>
              </a:r>
              <a:endParaRPr lang="en-US" altLang="ja-JP" sz="2400" dirty="0" smtClean="0"/>
            </a:p>
            <a:p>
              <a:pPr algn="ctr"/>
              <a:r>
                <a:rPr lang="ja-JP" altLang="en-US" sz="2400" dirty="0" smtClean="0"/>
                <a:t>選択</a:t>
              </a:r>
              <a:endParaRPr kumimoji="1" lang="ja-JP" altLang="en-US" sz="2400" dirty="0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10525568" y="1470128"/>
              <a:ext cx="1497348" cy="178409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3200" dirty="0" smtClean="0"/>
                <a:t>ゲーム</a:t>
              </a:r>
              <a:endParaRPr lang="en-US" altLang="ja-JP" sz="3200" dirty="0" smtClean="0"/>
            </a:p>
            <a:p>
              <a:pPr algn="ctr"/>
              <a:r>
                <a:rPr lang="ja-JP" altLang="en-US" sz="3200" dirty="0" smtClean="0"/>
                <a:t>プレイ</a:t>
              </a:r>
              <a:endParaRPr kumimoji="1" lang="ja-JP" altLang="en-US" sz="3200" dirty="0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8775680" y="4485104"/>
              <a:ext cx="3268627" cy="178409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3200" dirty="0" smtClean="0"/>
                <a:t>ゲーム</a:t>
              </a:r>
              <a:endParaRPr lang="en-US" altLang="ja-JP" sz="3200" dirty="0" smtClean="0"/>
            </a:p>
            <a:p>
              <a:pPr algn="ctr"/>
              <a:r>
                <a:rPr lang="ja-JP" altLang="en-US" sz="3200" dirty="0" smtClean="0"/>
                <a:t>オーバー</a:t>
              </a:r>
              <a:endParaRPr kumimoji="1" lang="ja-JP" altLang="en-US" sz="3200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5281285" y="4492019"/>
              <a:ext cx="3494395" cy="178409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3600" dirty="0" smtClean="0"/>
                <a:t>ゲーム</a:t>
              </a:r>
              <a:endParaRPr lang="en-US" altLang="ja-JP" sz="3600" dirty="0" smtClean="0"/>
            </a:p>
            <a:p>
              <a:pPr algn="ctr"/>
              <a:r>
                <a:rPr lang="ja-JP" altLang="en-US" sz="3600" dirty="0" smtClean="0"/>
                <a:t>クリア</a:t>
              </a:r>
              <a:endParaRPr kumimoji="1" lang="ja-JP" altLang="en-US" sz="3600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8963377" y="1456298"/>
              <a:ext cx="1370551" cy="18117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 smtClean="0"/>
                <a:t>スキル選択</a:t>
              </a:r>
              <a:endParaRPr kumimoji="1" lang="ja-JP" altLang="en-US" sz="2800" dirty="0"/>
            </a:p>
          </p:txBody>
        </p:sp>
        <p:cxnSp>
          <p:nvCxnSpPr>
            <p:cNvPr id="10" name="直線矢印コネクタ 9"/>
            <p:cNvCxnSpPr>
              <a:stCxn id="9" idx="3"/>
            </p:cNvCxnSpPr>
            <p:nvPr/>
          </p:nvCxnSpPr>
          <p:spPr>
            <a:xfrm flipV="1">
              <a:off x="10333928" y="2355258"/>
              <a:ext cx="213030" cy="69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矢印コネクタ 10"/>
            <p:cNvCxnSpPr>
              <a:stCxn id="6" idx="2"/>
            </p:cNvCxnSpPr>
            <p:nvPr/>
          </p:nvCxnSpPr>
          <p:spPr>
            <a:xfrm>
              <a:off x="11274242" y="3254220"/>
              <a:ext cx="1" cy="123088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カギ線コネクタ 11"/>
            <p:cNvCxnSpPr>
              <a:stCxn id="6" idx="2"/>
              <a:endCxn id="8" idx="0"/>
            </p:cNvCxnSpPr>
            <p:nvPr/>
          </p:nvCxnSpPr>
          <p:spPr>
            <a:xfrm rot="5400000">
              <a:off x="8532463" y="1750240"/>
              <a:ext cx="1237800" cy="4245759"/>
            </a:xfrm>
            <a:prstGeom prst="bentConnector3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矢印コネクタ 25"/>
            <p:cNvCxnSpPr/>
            <p:nvPr/>
          </p:nvCxnSpPr>
          <p:spPr>
            <a:xfrm flipV="1">
              <a:off x="6844294" y="1996155"/>
              <a:ext cx="270521" cy="69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矢印コネクタ 27"/>
            <p:cNvCxnSpPr/>
            <p:nvPr/>
          </p:nvCxnSpPr>
          <p:spPr>
            <a:xfrm flipV="1">
              <a:off x="8621364" y="2017639"/>
              <a:ext cx="342013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矢印コネクタ 30"/>
            <p:cNvCxnSpPr/>
            <p:nvPr/>
          </p:nvCxnSpPr>
          <p:spPr>
            <a:xfrm flipH="1" flipV="1">
              <a:off x="8618825" y="2596837"/>
              <a:ext cx="31784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矢印コネクタ 32"/>
            <p:cNvCxnSpPr/>
            <p:nvPr/>
          </p:nvCxnSpPr>
          <p:spPr>
            <a:xfrm flipH="1" flipV="1">
              <a:off x="6844294" y="2614387"/>
              <a:ext cx="31784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テキスト ボックス 18"/>
            <p:cNvSpPr txBox="1"/>
            <p:nvPr/>
          </p:nvSpPr>
          <p:spPr>
            <a:xfrm>
              <a:off x="7779894" y="6422893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ゲームループ</a:t>
              </a:r>
              <a:endParaRPr kumimoji="1" lang="ja-JP" altLang="en-US" dirty="0"/>
            </a:p>
          </p:txBody>
        </p:sp>
        <p:cxnSp>
          <p:nvCxnSpPr>
            <p:cNvPr id="29" name="カギ線コネクタ 28"/>
            <p:cNvCxnSpPr>
              <a:stCxn id="7" idx="0"/>
              <a:endCxn id="4" idx="2"/>
            </p:cNvCxnSpPr>
            <p:nvPr/>
          </p:nvCxnSpPr>
          <p:spPr>
            <a:xfrm rot="16200000" flipV="1">
              <a:off x="7628790" y="1695105"/>
              <a:ext cx="1224000" cy="4356000"/>
            </a:xfrm>
            <a:prstGeom prst="bentConnector3">
              <a:avLst>
                <a:gd name="adj1" fmla="val 73906"/>
              </a:avLst>
            </a:prstGeom>
            <a:ln w="19050">
              <a:solidFill>
                <a:srgbClr val="FF0000"/>
              </a:solidFill>
              <a:tailEnd type="arrow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矢印コネクタ 35"/>
            <p:cNvCxnSpPr>
              <a:endCxn id="4" idx="2"/>
            </p:cNvCxnSpPr>
            <p:nvPr/>
          </p:nvCxnSpPr>
          <p:spPr>
            <a:xfrm flipV="1">
              <a:off x="6062790" y="3268049"/>
              <a:ext cx="0" cy="122397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テキスト ボックス 13"/>
          <p:cNvSpPr txBox="1"/>
          <p:nvPr/>
        </p:nvSpPr>
        <p:spPr>
          <a:xfrm>
            <a:off x="11500785" y="64886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 smtClean="0"/>
              <a:t>1/11</a:t>
            </a:r>
            <a:endParaRPr kumimoji="1" lang="ja-JP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1131943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/>
          <p:cNvGrpSpPr/>
          <p:nvPr/>
        </p:nvGrpSpPr>
        <p:grpSpPr>
          <a:xfrm>
            <a:off x="322790" y="1215044"/>
            <a:ext cx="8700230" cy="5338365"/>
            <a:chOff x="322790" y="1319548"/>
            <a:chExt cx="8700230" cy="5468112"/>
          </a:xfrm>
        </p:grpSpPr>
        <p:pic>
          <p:nvPicPr>
            <p:cNvPr id="3" name="Picture 4" descr="C:\Users\Yusuke\Desktop\hp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790" y="1319548"/>
              <a:ext cx="8700230" cy="5468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正方形/長方形 3"/>
            <p:cNvSpPr/>
            <p:nvPr/>
          </p:nvSpPr>
          <p:spPr>
            <a:xfrm>
              <a:off x="7936992" y="1578864"/>
              <a:ext cx="987552" cy="3980688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2060"/>
                </a:solidFill>
              </a:endParaRP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1109472" y="1493520"/>
              <a:ext cx="6608064" cy="524256"/>
            </a:xfrm>
            <a:prstGeom prst="rect">
              <a:avLst/>
            </a:prstGeom>
            <a:noFill/>
            <a:ln w="34925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438912" y="5462016"/>
              <a:ext cx="1341120" cy="1195897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609600" y="6217921"/>
              <a:ext cx="3462528" cy="417768"/>
            </a:xfrm>
            <a:prstGeom prst="rect">
              <a:avLst/>
            </a:prstGeom>
            <a:noFill/>
            <a:ln w="34925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2060"/>
                </a:solidFill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2621280" y="3913632"/>
              <a:ext cx="1450848" cy="777433"/>
            </a:xfrm>
            <a:prstGeom prst="rect">
              <a:avLst/>
            </a:prstGeom>
            <a:noFill/>
            <a:ln w="34925"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2060"/>
                </a:solidFill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3468624" y="5510783"/>
              <a:ext cx="101193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6000" b="1" dirty="0" smtClean="0">
                  <a:solidFill>
                    <a:srgbClr val="FFFF00"/>
                  </a:solidFill>
                </a:rPr>
                <a:t>①</a:t>
              </a:r>
              <a:endParaRPr kumimoji="1" lang="ja-JP" altLang="en-US" sz="6000" b="1" dirty="0">
                <a:solidFill>
                  <a:srgbClr val="FFFF00"/>
                </a:solidFill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450557" y="1909926"/>
              <a:ext cx="101193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6000" b="1" dirty="0" smtClean="0">
                  <a:solidFill>
                    <a:srgbClr val="FFFF00"/>
                  </a:solidFill>
                </a:rPr>
                <a:t>②</a:t>
              </a:r>
              <a:endParaRPr kumimoji="1" lang="ja-JP" altLang="en-US" sz="6000" b="1" dirty="0">
                <a:solidFill>
                  <a:srgbClr val="FFFF00"/>
                </a:solidFill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1274064" y="4832264"/>
              <a:ext cx="101193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6000" b="1" dirty="0" smtClean="0">
                  <a:solidFill>
                    <a:srgbClr val="FFFF00"/>
                  </a:solidFill>
                </a:rPr>
                <a:t>③</a:t>
              </a:r>
              <a:endParaRPr kumimoji="1" lang="ja-JP" altLang="en-US" sz="6000" b="1" dirty="0">
                <a:solidFill>
                  <a:srgbClr val="FFFF00"/>
                </a:solidFill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7105165" y="5141580"/>
              <a:ext cx="101193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6000" b="1" dirty="0" smtClean="0">
                  <a:solidFill>
                    <a:srgbClr val="FFFF00"/>
                  </a:solidFill>
                </a:rPr>
                <a:t>④</a:t>
              </a:r>
              <a:endParaRPr kumimoji="1" lang="ja-JP" altLang="en-US" sz="6000" b="1" dirty="0">
                <a:solidFill>
                  <a:srgbClr val="FFFF00"/>
                </a:solidFill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3346704" y="3164765"/>
              <a:ext cx="101193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6000" b="1" dirty="0" smtClean="0">
                  <a:solidFill>
                    <a:srgbClr val="FFFF00"/>
                  </a:solidFill>
                </a:rPr>
                <a:t>⑤</a:t>
              </a:r>
              <a:endParaRPr kumimoji="1" lang="ja-JP" altLang="en-US" sz="6000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14" name="テキスト ボックス 13"/>
          <p:cNvSpPr txBox="1"/>
          <p:nvPr/>
        </p:nvSpPr>
        <p:spPr>
          <a:xfrm>
            <a:off x="9229344" y="1909926"/>
            <a:ext cx="27553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①自機のＨＰ</a:t>
            </a:r>
            <a:endParaRPr kumimoji="1" lang="en-US" altLang="ja-JP" sz="2800" dirty="0" smtClean="0"/>
          </a:p>
          <a:p>
            <a:endParaRPr kumimoji="1" lang="en-US" altLang="ja-JP" sz="2800" dirty="0" smtClean="0"/>
          </a:p>
          <a:p>
            <a:r>
              <a:rPr lang="ja-JP" altLang="en-US" sz="2800" dirty="0"/>
              <a:t>②ボスのＨＰ</a:t>
            </a:r>
            <a:endParaRPr lang="en-US" altLang="ja-JP" sz="2800" dirty="0"/>
          </a:p>
          <a:p>
            <a:endParaRPr lang="en-US" altLang="ja-JP" sz="2800" dirty="0" smtClean="0"/>
          </a:p>
          <a:p>
            <a:r>
              <a:rPr kumimoji="1" lang="ja-JP" altLang="en-US" sz="2800" dirty="0" smtClean="0"/>
              <a:t>③仮想パッド</a:t>
            </a:r>
            <a:endParaRPr kumimoji="1" lang="en-US" altLang="ja-JP" sz="2800" dirty="0" smtClean="0"/>
          </a:p>
          <a:p>
            <a:endParaRPr kumimoji="1" lang="en-US" altLang="ja-JP" sz="2800" dirty="0" smtClean="0"/>
          </a:p>
          <a:p>
            <a:r>
              <a:rPr lang="ja-JP" altLang="en-US" sz="2800" dirty="0" smtClean="0"/>
              <a:t>④スキルボタン</a:t>
            </a:r>
            <a:endParaRPr lang="en-US" altLang="ja-JP" sz="2800" dirty="0" smtClean="0"/>
          </a:p>
          <a:p>
            <a:endParaRPr lang="en-US" altLang="ja-JP" sz="2800" dirty="0" smtClean="0"/>
          </a:p>
          <a:p>
            <a:r>
              <a:rPr kumimoji="1" lang="ja-JP" altLang="en-US" sz="2800" dirty="0" smtClean="0"/>
              <a:t>⑤矢印</a:t>
            </a:r>
            <a:endParaRPr kumimoji="1" lang="en-US" altLang="ja-JP" sz="2800" dirty="0" smtClean="0"/>
          </a:p>
          <a:p>
            <a:endParaRPr kumimoji="1" lang="ja-JP" altLang="en-US" dirty="0"/>
          </a:p>
        </p:txBody>
      </p:sp>
      <p:sp>
        <p:nvSpPr>
          <p:cNvPr id="21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ja-JP" altLang="en-US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画面説明</a:t>
            </a:r>
            <a:endParaRPr kumimoji="1" lang="ja-JP" altLang="en-US" sz="8000" b="1" i="1" dirty="0">
              <a:ln w="317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pic>
        <p:nvPicPr>
          <p:cNvPr id="22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2887816" y="6553409"/>
            <a:ext cx="2852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＊この画面は開発中の物です</a:t>
            </a:r>
            <a:endParaRPr kumimoji="1" lang="ja-JP" altLang="en-US" sz="16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481082" y="0"/>
            <a:ext cx="26981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スマートフォンゲーム開発</a:t>
            </a:r>
            <a:r>
              <a:rPr kumimoji="1" lang="ja-JP" altLang="en-US" sz="1400" dirty="0" smtClean="0"/>
              <a:t>ゼミ</a:t>
            </a:r>
            <a:endParaRPr kumimoji="1" lang="en-US" altLang="ja-JP" sz="1400" dirty="0" smtClean="0"/>
          </a:p>
          <a:p>
            <a:pPr algn="ctr">
              <a:lnSpc>
                <a:spcPct val="150000"/>
              </a:lnSpc>
            </a:pPr>
            <a:r>
              <a:rPr kumimoji="1" lang="en-US" altLang="ja-JP" sz="2400" b="1" u="sng" dirty="0" smtClean="0">
                <a:ln>
                  <a:solidFill>
                    <a:schemeClr val="bg1"/>
                  </a:solidFill>
                </a:ln>
              </a:rPr>
              <a:t>Survivor</a:t>
            </a:r>
            <a:endParaRPr kumimoji="1" lang="ja-JP" altLang="en-US" sz="2000" b="1" u="sng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1500785" y="64886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 dirty="0"/>
              <a:t>2</a:t>
            </a:r>
            <a:r>
              <a:rPr kumimoji="1" lang="en-US" altLang="ja-JP" b="1" i="1" dirty="0" smtClean="0"/>
              <a:t>/11</a:t>
            </a:r>
            <a:endParaRPr kumimoji="1" lang="ja-JP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2781136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26757" y="1606410"/>
            <a:ext cx="10338486" cy="2478700"/>
          </a:xfrm>
          <a:ln>
            <a:solidFill>
              <a:srgbClr val="FF0000"/>
            </a:solidFill>
          </a:ln>
        </p:spPr>
        <p:txBody>
          <a:bodyPr>
            <a:normAutofit fontScale="92500"/>
          </a:bodyPr>
          <a:lstStyle/>
          <a:p>
            <a:r>
              <a:rPr lang="ja-JP" altLang="en-US" dirty="0" smtClean="0"/>
              <a:t>ユーザーが見た時にそれが何なのか直ぐに分かる</a:t>
            </a:r>
            <a:r>
              <a:rPr lang="ja-JP" altLang="en-US" dirty="0" smtClean="0">
                <a:solidFill>
                  <a:srgbClr val="FF0000"/>
                </a:solidFill>
              </a:rPr>
              <a:t>表示物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kumimoji="1" lang="ja-JP" altLang="en-US" dirty="0" smtClean="0"/>
              <a:t>ユーザーが触った時使い方が直ぐに分かる</a:t>
            </a:r>
            <a:r>
              <a:rPr kumimoji="1" lang="ja-JP" altLang="en-US" dirty="0" smtClean="0">
                <a:solidFill>
                  <a:srgbClr val="FF0000"/>
                </a:solidFill>
              </a:rPr>
              <a:t>操作感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様々な</a:t>
            </a:r>
            <a:r>
              <a:rPr kumimoji="1" lang="ja-JP" altLang="en-US" dirty="0" smtClean="0">
                <a:solidFill>
                  <a:schemeClr val="tx1"/>
                </a:solidFill>
              </a:rPr>
              <a:t>端末でも遊べるように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tx1"/>
                </a:solidFill>
              </a:rPr>
              <a:t>	</a:t>
            </a:r>
            <a:r>
              <a:rPr kumimoji="1" lang="en-US" altLang="ja-JP" dirty="0" smtClean="0">
                <a:solidFill>
                  <a:schemeClr val="tx1"/>
                </a:solidFill>
              </a:rPr>
              <a:t>『</a:t>
            </a:r>
            <a:r>
              <a:rPr kumimoji="1" lang="ja-JP" altLang="en-US" dirty="0" smtClean="0">
                <a:solidFill>
                  <a:srgbClr val="FF0000"/>
                </a:solidFill>
              </a:rPr>
              <a:t>クオリティ</a:t>
            </a:r>
            <a:r>
              <a:rPr kumimoji="1" lang="en-US" altLang="ja-JP" dirty="0" smtClean="0">
                <a:solidFill>
                  <a:schemeClr val="tx1"/>
                </a:solidFill>
              </a:rPr>
              <a:t>』</a:t>
            </a:r>
            <a:r>
              <a:rPr kumimoji="1" lang="ja-JP" altLang="en-US" dirty="0" smtClean="0">
                <a:solidFill>
                  <a:schemeClr val="tx1"/>
                </a:solidFill>
              </a:rPr>
              <a:t>と</a:t>
            </a:r>
            <a:r>
              <a:rPr kumimoji="1" lang="en-US" altLang="ja-JP" dirty="0" smtClean="0">
                <a:solidFill>
                  <a:schemeClr val="tx1"/>
                </a:solidFill>
              </a:rPr>
              <a:t>『</a:t>
            </a:r>
            <a:r>
              <a:rPr kumimoji="1" lang="ja-JP" altLang="en-US" dirty="0" smtClean="0">
                <a:solidFill>
                  <a:srgbClr val="FF0000"/>
                </a:solidFill>
              </a:rPr>
              <a:t>動作速度</a:t>
            </a:r>
            <a:r>
              <a:rPr kumimoji="1" lang="en-US" altLang="ja-JP" dirty="0" smtClean="0">
                <a:solidFill>
                  <a:schemeClr val="tx1"/>
                </a:solidFill>
              </a:rPr>
              <a:t>』</a:t>
            </a:r>
            <a:r>
              <a:rPr kumimoji="1" lang="ja-JP" altLang="en-US" dirty="0" smtClean="0">
                <a:solidFill>
                  <a:schemeClr val="tx1"/>
                </a:solidFill>
              </a:rPr>
              <a:t>のバランスを修正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10064" y="4474992"/>
            <a:ext cx="117512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ゲームのメイン部分以外に注目し、その部分を色々こだわる事によって、</a:t>
            </a:r>
            <a:endParaRPr lang="en-US" altLang="ja-JP" sz="2800" dirty="0" smtClean="0"/>
          </a:p>
          <a:p>
            <a:r>
              <a:rPr kumimoji="1" lang="ja-JP" altLang="en-US" sz="2800" dirty="0" smtClean="0"/>
              <a:t>プレイヤーに不快感を与える事無くゲームを楽しんで貰える用に様々な研究・工夫をした。</a:t>
            </a:r>
            <a:endParaRPr kumimoji="1" lang="ja-JP" altLang="en-US" sz="2800" dirty="0"/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ja-JP" altLang="en-US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チームとしての目標</a:t>
            </a:r>
            <a:endParaRPr kumimoji="1" lang="ja-JP" altLang="en-US" sz="8000" b="1" i="1" dirty="0">
              <a:ln w="317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pic>
        <p:nvPicPr>
          <p:cNvPr id="8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/>
          <p:cNvSpPr txBox="1"/>
          <p:nvPr/>
        </p:nvSpPr>
        <p:spPr>
          <a:xfrm>
            <a:off x="9481082" y="0"/>
            <a:ext cx="26981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スマートフォンゲーム開発</a:t>
            </a:r>
            <a:r>
              <a:rPr kumimoji="1" lang="ja-JP" altLang="en-US" sz="1400" dirty="0" smtClean="0"/>
              <a:t>ゼミ</a:t>
            </a:r>
            <a:endParaRPr kumimoji="1" lang="en-US" altLang="ja-JP" sz="1400" dirty="0" smtClean="0"/>
          </a:p>
          <a:p>
            <a:pPr algn="ctr">
              <a:lnSpc>
                <a:spcPct val="150000"/>
              </a:lnSpc>
            </a:pPr>
            <a:r>
              <a:rPr kumimoji="1" lang="en-US" altLang="ja-JP" sz="2400" b="1" u="sng" dirty="0" smtClean="0">
                <a:ln>
                  <a:solidFill>
                    <a:schemeClr val="bg1"/>
                  </a:solidFill>
                </a:ln>
              </a:rPr>
              <a:t>Survivor</a:t>
            </a:r>
            <a:endParaRPr kumimoji="1" lang="ja-JP" altLang="en-US" sz="2000" b="1" u="sng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500785" y="64886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 dirty="0"/>
              <a:t>3</a:t>
            </a:r>
            <a:r>
              <a:rPr kumimoji="1" lang="en-US" altLang="ja-JP" b="1" i="1" dirty="0" smtClean="0"/>
              <a:t>/11</a:t>
            </a:r>
            <a:endParaRPr kumimoji="1" lang="ja-JP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1848752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1800432"/>
            <a:ext cx="10972800" cy="4625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b="1" u="sng" dirty="0" err="1" smtClean="0"/>
              <a:t>uGUI</a:t>
            </a:r>
            <a:r>
              <a:rPr lang="ja-JP" altLang="en-US" b="1" u="sng" dirty="0" smtClean="0"/>
              <a:t>とは</a:t>
            </a:r>
            <a:endParaRPr lang="en-US" altLang="ja-JP" b="1" u="sng" dirty="0" smtClean="0"/>
          </a:p>
          <a:p>
            <a:pPr marL="0" indent="0">
              <a:buNone/>
            </a:pPr>
            <a:r>
              <a:rPr lang="en-US" altLang="ja-JP" sz="2800" dirty="0" smtClean="0"/>
              <a:t>Unity4.6</a:t>
            </a:r>
            <a:r>
              <a:rPr lang="ja-JP" altLang="en-US" sz="2800" dirty="0" smtClean="0"/>
              <a:t>から実装された</a:t>
            </a:r>
            <a:r>
              <a:rPr lang="ja-JP" altLang="en-US" sz="2800" dirty="0" smtClean="0">
                <a:solidFill>
                  <a:srgbClr val="FF0000"/>
                </a:solidFill>
              </a:rPr>
              <a:t>新</a:t>
            </a:r>
            <a:r>
              <a:rPr lang="en-US" altLang="ja-JP" sz="2800" dirty="0" smtClean="0">
                <a:solidFill>
                  <a:srgbClr val="FF0000"/>
                </a:solidFill>
              </a:rPr>
              <a:t>UI</a:t>
            </a:r>
            <a:r>
              <a:rPr lang="ja-JP" altLang="en-US" sz="2800" dirty="0" smtClean="0">
                <a:solidFill>
                  <a:srgbClr val="FF0000"/>
                </a:solidFill>
              </a:rPr>
              <a:t>システム</a:t>
            </a:r>
            <a:r>
              <a:rPr lang="ja-JP" altLang="en-US" sz="2800" dirty="0" smtClean="0"/>
              <a:t>。</a:t>
            </a:r>
            <a:endParaRPr lang="en-US" altLang="ja-JP" sz="2800" dirty="0" smtClean="0"/>
          </a:p>
          <a:p>
            <a:pPr marL="0" indent="0">
              <a:buNone/>
            </a:pPr>
            <a:endParaRPr lang="en-US" altLang="ja-JP" sz="2800" dirty="0" smtClean="0"/>
          </a:p>
          <a:p>
            <a:pPr marL="0" indent="0">
              <a:buNone/>
            </a:pP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b="1" u="sng" dirty="0" smtClean="0"/>
              <a:t>利点</a:t>
            </a:r>
            <a:endParaRPr lang="en-US" altLang="ja-JP" b="1" u="sng" dirty="0" smtClean="0"/>
          </a:p>
          <a:p>
            <a:pPr marL="0" indent="0">
              <a:buNone/>
            </a:pPr>
            <a:r>
              <a:rPr lang="ja-JP" altLang="en-US" sz="2800" dirty="0"/>
              <a:t>これ</a:t>
            </a:r>
            <a:r>
              <a:rPr lang="ja-JP" altLang="en-US" sz="2800" dirty="0" smtClean="0"/>
              <a:t>まで</a:t>
            </a:r>
            <a:r>
              <a:rPr lang="en-US" altLang="ja-JP" sz="2800" dirty="0"/>
              <a:t>N</a:t>
            </a:r>
            <a:r>
              <a:rPr lang="en-US" altLang="ja-JP" sz="2800" dirty="0" smtClean="0"/>
              <a:t>GUI</a:t>
            </a:r>
            <a:r>
              <a:rPr lang="ja-JP" altLang="en-US" sz="2800" dirty="0" smtClean="0"/>
              <a:t>を使わないと、ソースでしか操作が出来なかったが、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sz="2800" dirty="0" smtClean="0">
                <a:solidFill>
                  <a:srgbClr val="FF0000"/>
                </a:solidFill>
              </a:rPr>
              <a:t>コンポーネントから操作が出来</a:t>
            </a:r>
            <a:r>
              <a:rPr lang="ja-JP" altLang="en-US" sz="2800" dirty="0" smtClean="0"/>
              <a:t>、配置も他のオブジェクトと同じようにメニューから行えるようになった。</a:t>
            </a:r>
            <a:endParaRPr lang="en-US" altLang="ja-JP" sz="2800" dirty="0" smtClean="0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en-US" altLang="ja-JP" sz="6000" b="1" i="1" dirty="0" err="1" smtClean="0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uGUI</a:t>
            </a:r>
            <a:endParaRPr kumimoji="1" lang="ja-JP" altLang="en-US" sz="10700" b="1" i="1" dirty="0">
              <a:ln w="317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pic>
        <p:nvPicPr>
          <p:cNvPr id="11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Yusuke\Desktop\スキルセレクトイメージ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665" y="1190107"/>
            <a:ext cx="5098503" cy="3288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9481082" y="0"/>
            <a:ext cx="26981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スマートフォンゲーム開発</a:t>
            </a:r>
            <a:r>
              <a:rPr kumimoji="1" lang="ja-JP" altLang="en-US" sz="1400" dirty="0" smtClean="0"/>
              <a:t>ゼミ</a:t>
            </a:r>
            <a:endParaRPr kumimoji="1" lang="en-US" altLang="ja-JP" sz="1400" dirty="0" smtClean="0"/>
          </a:p>
          <a:p>
            <a:pPr algn="ctr">
              <a:lnSpc>
                <a:spcPct val="150000"/>
              </a:lnSpc>
            </a:pPr>
            <a:r>
              <a:rPr kumimoji="1" lang="en-US" altLang="ja-JP" sz="2400" b="1" u="sng" dirty="0" smtClean="0">
                <a:ln>
                  <a:solidFill>
                    <a:schemeClr val="bg1"/>
                  </a:solidFill>
                </a:ln>
              </a:rPr>
              <a:t>Survivor</a:t>
            </a:r>
            <a:endParaRPr kumimoji="1" lang="ja-JP" altLang="en-US" sz="2000" b="1" u="sng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500785" y="64886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 dirty="0"/>
              <a:t>4</a:t>
            </a:r>
            <a:r>
              <a:rPr kumimoji="1" lang="en-US" altLang="ja-JP" b="1" i="1" dirty="0" smtClean="0"/>
              <a:t>/11</a:t>
            </a:r>
            <a:endParaRPr kumimoji="1" lang="ja-JP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3376655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Yusuke\Desktop\h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1320966"/>
            <a:ext cx="3436193" cy="215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四角形吹き出し 11"/>
          <p:cNvSpPr/>
          <p:nvPr/>
        </p:nvSpPr>
        <p:spPr>
          <a:xfrm>
            <a:off x="150126" y="3531260"/>
            <a:ext cx="8861140" cy="1335712"/>
          </a:xfrm>
          <a:prstGeom prst="wedgeRectCallout">
            <a:avLst>
              <a:gd name="adj1" fmla="val -32300"/>
              <a:gd name="adj2" fmla="val -62341"/>
            </a:avLst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b="1" u="sng" dirty="0">
                <a:solidFill>
                  <a:schemeClr val="tx1"/>
                </a:solidFill>
              </a:rPr>
              <a:t>HP</a:t>
            </a:r>
            <a:r>
              <a:rPr lang="ja-JP" altLang="en-US" sz="3200" b="1" u="sng" dirty="0">
                <a:solidFill>
                  <a:schemeClr val="tx1"/>
                </a:solidFill>
              </a:rPr>
              <a:t>バー</a:t>
            </a:r>
            <a:endParaRPr lang="en-US" altLang="ja-JP" sz="3200" b="1" u="sng" dirty="0">
              <a:solidFill>
                <a:schemeClr val="tx1"/>
              </a:solidFill>
            </a:endParaRPr>
          </a:p>
          <a:p>
            <a:r>
              <a:rPr lang="ja-JP" altLang="en-US" sz="2400" dirty="0">
                <a:solidFill>
                  <a:schemeClr val="tx1"/>
                </a:solidFill>
              </a:rPr>
              <a:t>・どの位</a:t>
            </a:r>
            <a:r>
              <a:rPr lang="ja-JP" altLang="en-US" sz="2400" dirty="0">
                <a:solidFill>
                  <a:srgbClr val="FF0000"/>
                </a:solidFill>
              </a:rPr>
              <a:t>ダメージを受けたことが分かりやすい</a:t>
            </a:r>
            <a:r>
              <a:rPr lang="ja-JP" altLang="en-US" sz="2400" dirty="0">
                <a:solidFill>
                  <a:schemeClr val="tx1"/>
                </a:solidFill>
              </a:rPr>
              <a:t>ように</a:t>
            </a:r>
            <a:r>
              <a:rPr lang="ja-JP" altLang="en-US" sz="2400" dirty="0" smtClean="0">
                <a:solidFill>
                  <a:schemeClr val="tx1"/>
                </a:solidFill>
              </a:rPr>
              <a:t>、受けた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r>
              <a:rPr lang="ja-JP" altLang="en-US" sz="2400" dirty="0">
                <a:solidFill>
                  <a:schemeClr val="tx1"/>
                </a:solidFill>
              </a:rPr>
              <a:t>　</a:t>
            </a:r>
            <a:r>
              <a:rPr lang="ja-JP" altLang="en-US" sz="2400" dirty="0" smtClean="0">
                <a:solidFill>
                  <a:schemeClr val="tx1"/>
                </a:solidFill>
              </a:rPr>
              <a:t>ダメージ分</a:t>
            </a:r>
            <a:r>
              <a:rPr lang="ja-JP" altLang="en-US" sz="2400" dirty="0">
                <a:solidFill>
                  <a:schemeClr val="tx1"/>
                </a:solidFill>
              </a:rPr>
              <a:t>　一気に減る色と徐々に減る色に分けて表示する</a:t>
            </a:r>
            <a:r>
              <a:rPr lang="ja-JP" altLang="en-US" sz="2400" dirty="0" smtClean="0">
                <a:solidFill>
                  <a:schemeClr val="tx1"/>
                </a:solidFill>
              </a:rPr>
              <a:t>。</a:t>
            </a:r>
            <a:endParaRPr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10" name="四角形吹き出し 9"/>
          <p:cNvSpPr/>
          <p:nvPr/>
        </p:nvSpPr>
        <p:spPr>
          <a:xfrm>
            <a:off x="3823546" y="1681324"/>
            <a:ext cx="8368454" cy="1548580"/>
          </a:xfrm>
          <a:prstGeom prst="wedgeRectCallout">
            <a:avLst>
              <a:gd name="adj1" fmla="val -53537"/>
              <a:gd name="adj2" fmla="val 17277"/>
            </a:avLst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b="1" u="sng" dirty="0">
                <a:solidFill>
                  <a:schemeClr val="tx1"/>
                </a:solidFill>
              </a:rPr>
              <a:t>操作</a:t>
            </a:r>
            <a:endParaRPr lang="en-US" altLang="ja-JP" sz="3200" b="1" u="sng" dirty="0">
              <a:solidFill>
                <a:schemeClr val="tx1"/>
              </a:solidFill>
            </a:endParaRPr>
          </a:p>
          <a:p>
            <a:r>
              <a:rPr lang="ja-JP" altLang="en-US" sz="2400" dirty="0" smtClean="0">
                <a:solidFill>
                  <a:schemeClr val="tx1"/>
                </a:solidFill>
              </a:rPr>
              <a:t>・</a:t>
            </a:r>
            <a:r>
              <a:rPr lang="ja-JP" altLang="en-US" sz="2400" dirty="0" smtClean="0">
                <a:solidFill>
                  <a:srgbClr val="FF0000"/>
                </a:solidFill>
              </a:rPr>
              <a:t>押しやすい大きさ</a:t>
            </a:r>
            <a:r>
              <a:rPr lang="ja-JP" altLang="en-US" sz="2400" dirty="0" smtClean="0">
                <a:solidFill>
                  <a:schemeClr val="tx1"/>
                </a:solidFill>
              </a:rPr>
              <a:t>確保のためスキルボタン</a:t>
            </a:r>
            <a:r>
              <a:rPr lang="ja-JP" altLang="en-US" sz="2400" dirty="0">
                <a:solidFill>
                  <a:schemeClr val="tx1"/>
                </a:solidFill>
              </a:rPr>
              <a:t>を</a:t>
            </a:r>
            <a:r>
              <a:rPr lang="en-US" altLang="ja-JP" sz="2400" dirty="0">
                <a:solidFill>
                  <a:schemeClr val="tx1"/>
                </a:solidFill>
              </a:rPr>
              <a:t>3</a:t>
            </a:r>
            <a:r>
              <a:rPr lang="ja-JP" altLang="en-US" sz="2400" dirty="0">
                <a:solidFill>
                  <a:schemeClr val="tx1"/>
                </a:solidFill>
              </a:rPr>
              <a:t>つにする</a:t>
            </a:r>
            <a:r>
              <a:rPr lang="ja-JP" altLang="en-US" sz="2400" dirty="0" smtClean="0">
                <a:solidFill>
                  <a:schemeClr val="tx1"/>
                </a:solidFill>
              </a:rPr>
              <a:t>。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r>
              <a:rPr lang="ja-JP" altLang="en-US" sz="2400" dirty="0" smtClean="0">
                <a:solidFill>
                  <a:schemeClr val="tx1"/>
                </a:solidFill>
              </a:rPr>
              <a:t>・</a:t>
            </a:r>
            <a:r>
              <a:rPr lang="ja-JP" altLang="en-US" sz="2400" dirty="0" smtClean="0">
                <a:solidFill>
                  <a:srgbClr val="FF0000"/>
                </a:solidFill>
              </a:rPr>
              <a:t>すぐ</a:t>
            </a:r>
            <a:r>
              <a:rPr lang="ja-JP" altLang="en-US" sz="2400" dirty="0">
                <a:solidFill>
                  <a:srgbClr val="FF0000"/>
                </a:solidFill>
              </a:rPr>
              <a:t>押せるように</a:t>
            </a:r>
            <a:r>
              <a:rPr lang="ja-JP" altLang="en-US" sz="2400" dirty="0">
                <a:solidFill>
                  <a:schemeClr val="tx1"/>
                </a:solidFill>
              </a:rPr>
              <a:t>ボタンとスティックを大きめ</a:t>
            </a:r>
            <a:r>
              <a:rPr lang="ja-JP" altLang="en-US" sz="2400" dirty="0" smtClean="0">
                <a:solidFill>
                  <a:schemeClr val="tx1"/>
                </a:solidFill>
              </a:rPr>
              <a:t>に配置</a:t>
            </a:r>
            <a:r>
              <a:rPr lang="ja-JP" altLang="en-US" sz="2400" b="1" dirty="0">
                <a:solidFill>
                  <a:schemeClr val="tx1"/>
                </a:solidFill>
              </a:rPr>
              <a:t>。</a:t>
            </a:r>
            <a:endParaRPr lang="en-US" altLang="ja-JP" sz="2400" b="1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Yusuke\Desktop\Unity\kurutaim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7380" y="3753134"/>
            <a:ext cx="1324106" cy="298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四角形吹き出し 12"/>
          <p:cNvSpPr/>
          <p:nvPr/>
        </p:nvSpPr>
        <p:spPr>
          <a:xfrm>
            <a:off x="1241418" y="5043948"/>
            <a:ext cx="8506780" cy="1732165"/>
          </a:xfrm>
          <a:prstGeom prst="wedgeRectCallout">
            <a:avLst>
              <a:gd name="adj1" fmla="val 55699"/>
              <a:gd name="adj2" fmla="val -48088"/>
            </a:avLst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b="1" u="sng" dirty="0">
                <a:solidFill>
                  <a:schemeClr val="tx1"/>
                </a:solidFill>
              </a:rPr>
              <a:t>スキルのクールタイム</a:t>
            </a:r>
            <a:endParaRPr lang="en-US" altLang="ja-JP" sz="3200" b="1" u="sng" dirty="0">
              <a:solidFill>
                <a:schemeClr val="tx1"/>
              </a:solidFill>
            </a:endParaRPr>
          </a:p>
          <a:p>
            <a:r>
              <a:rPr lang="ja-JP" altLang="en-US" sz="2400" dirty="0" smtClean="0">
                <a:solidFill>
                  <a:schemeClr val="tx1"/>
                </a:solidFill>
              </a:rPr>
              <a:t>・クールタイム中</a:t>
            </a:r>
            <a:r>
              <a:rPr lang="ja-JP" altLang="en-US" sz="2400" dirty="0">
                <a:solidFill>
                  <a:schemeClr val="tx1"/>
                </a:solidFill>
              </a:rPr>
              <a:t>である事と</a:t>
            </a:r>
            <a:r>
              <a:rPr lang="ja-JP" altLang="en-US" sz="2400" dirty="0" smtClean="0">
                <a:solidFill>
                  <a:schemeClr val="tx1"/>
                </a:solidFill>
              </a:rPr>
              <a:t>、クールタイムの残り時間が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r>
              <a:rPr lang="ja-JP" altLang="en-US" sz="2400" dirty="0" smtClean="0">
                <a:solidFill>
                  <a:schemeClr val="tx1"/>
                </a:solidFill>
              </a:rPr>
              <a:t>　分かりやすく</a:t>
            </a:r>
            <a:r>
              <a:rPr lang="ja-JP" altLang="en-US" sz="2400" dirty="0" smtClean="0">
                <a:solidFill>
                  <a:srgbClr val="FF0000"/>
                </a:solidFill>
              </a:rPr>
              <a:t>スキルボタン自体</a:t>
            </a:r>
            <a:r>
              <a:rPr lang="ja-JP" altLang="en-US" sz="2400" dirty="0">
                <a:solidFill>
                  <a:srgbClr val="FF0000"/>
                </a:solidFill>
              </a:rPr>
              <a:t>を</a:t>
            </a:r>
            <a:r>
              <a:rPr lang="ja-JP" altLang="en-US" sz="2400" dirty="0" smtClean="0">
                <a:solidFill>
                  <a:srgbClr val="FF0000"/>
                </a:solidFill>
              </a:rPr>
              <a:t>ゲージ</a:t>
            </a:r>
            <a:r>
              <a:rPr lang="ja-JP" altLang="en-US" sz="2400" dirty="0" smtClean="0">
                <a:solidFill>
                  <a:schemeClr val="tx1"/>
                </a:solidFill>
              </a:rPr>
              <a:t>に</a:t>
            </a:r>
            <a:r>
              <a:rPr lang="ja-JP" altLang="en-US" sz="2400" dirty="0">
                <a:solidFill>
                  <a:schemeClr val="tx1"/>
                </a:solidFill>
              </a:rPr>
              <a:t>した。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pic>
        <p:nvPicPr>
          <p:cNvPr id="9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lang="ja-JP" altLang="en-US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使いやす</a:t>
            </a:r>
            <a:r>
              <a:rPr lang="ja-JP" altLang="en-US" sz="6000" b="1" i="1" dirty="0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く</a:t>
            </a:r>
            <a:r>
              <a:rPr lang="ja-JP" altLang="en-US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分かりやすい</a:t>
            </a:r>
            <a:r>
              <a:rPr lang="en-US" altLang="ja-JP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UI</a:t>
            </a:r>
            <a:endParaRPr kumimoji="1" lang="ja-JP" altLang="en-US" sz="8000" b="1" i="1" dirty="0">
              <a:ln w="317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481082" y="0"/>
            <a:ext cx="26981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スマートフォンゲーム開発</a:t>
            </a:r>
            <a:r>
              <a:rPr kumimoji="1" lang="ja-JP" altLang="en-US" sz="1400" dirty="0" smtClean="0"/>
              <a:t>ゼミ</a:t>
            </a:r>
            <a:endParaRPr kumimoji="1" lang="en-US" altLang="ja-JP" sz="1400" dirty="0" smtClean="0"/>
          </a:p>
          <a:p>
            <a:pPr algn="ctr">
              <a:lnSpc>
                <a:spcPct val="150000"/>
              </a:lnSpc>
            </a:pPr>
            <a:r>
              <a:rPr kumimoji="1" lang="en-US" altLang="ja-JP" sz="2400" b="1" u="sng" dirty="0" smtClean="0">
                <a:ln>
                  <a:solidFill>
                    <a:schemeClr val="bg1"/>
                  </a:solidFill>
                </a:ln>
              </a:rPr>
              <a:t>Survivor</a:t>
            </a:r>
            <a:endParaRPr kumimoji="1" lang="ja-JP" altLang="en-US" sz="2000" b="1" u="sng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1500785" y="64886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 dirty="0"/>
              <a:t>5</a:t>
            </a:r>
            <a:r>
              <a:rPr kumimoji="1" lang="en-US" altLang="ja-JP" b="1" i="1" dirty="0" smtClean="0"/>
              <a:t>/11</a:t>
            </a:r>
            <a:endParaRPr kumimoji="1" lang="ja-JP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3005685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1765640"/>
            <a:ext cx="10972800" cy="4625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b="1" u="sng" dirty="0" smtClean="0"/>
              <a:t>Shuriken</a:t>
            </a:r>
            <a:r>
              <a:rPr lang="ja-JP" altLang="en-US" b="1" u="sng" dirty="0" smtClean="0"/>
              <a:t>と</a:t>
            </a:r>
            <a:r>
              <a:rPr lang="ja-JP" altLang="en-US" b="1" u="sng" dirty="0"/>
              <a:t>は</a:t>
            </a:r>
            <a:endParaRPr lang="en-US" altLang="ja-JP" b="1" u="sng" dirty="0"/>
          </a:p>
          <a:p>
            <a:pPr marL="0" indent="0">
              <a:buNone/>
            </a:pPr>
            <a:r>
              <a:rPr lang="en-US" altLang="ja-JP" sz="2800" dirty="0"/>
              <a:t>Unity</a:t>
            </a:r>
            <a:r>
              <a:rPr lang="ja-JP" altLang="en-US" sz="2800" dirty="0"/>
              <a:t>に最初から搭載されている「</a:t>
            </a:r>
            <a:r>
              <a:rPr lang="en-US" altLang="ja-JP" sz="2800" dirty="0"/>
              <a:t>Shuriken Particle</a:t>
            </a:r>
            <a:r>
              <a:rPr lang="ja-JP" altLang="en-US" sz="2800" dirty="0" smtClean="0"/>
              <a:t>」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sz="2800" dirty="0" smtClean="0"/>
              <a:t>と言うパーティクルエンジンの事。</a:t>
            </a:r>
            <a:endParaRPr lang="en-US" altLang="ja-JP" sz="2800" dirty="0" smtClean="0"/>
          </a:p>
          <a:p>
            <a:pPr marL="0" indent="0">
              <a:buNone/>
            </a:pPr>
            <a:endParaRPr lang="en-US" altLang="ja-JP" sz="2800" u="sng" dirty="0" smtClean="0"/>
          </a:p>
          <a:p>
            <a:pPr marL="0" indent="0">
              <a:buNone/>
            </a:pPr>
            <a:r>
              <a:rPr lang="ja-JP" altLang="en-US" b="1" u="sng" dirty="0" smtClean="0"/>
              <a:t>利点</a:t>
            </a:r>
            <a:endParaRPr lang="en-US" altLang="ja-JP" b="1" u="sng" dirty="0" smtClean="0"/>
          </a:p>
          <a:p>
            <a:pPr marL="0" indent="0">
              <a:buNone/>
            </a:pPr>
            <a:r>
              <a:rPr lang="ja-JP" altLang="en-US" sz="2800" dirty="0"/>
              <a:t>コンポーネントから値の調整が</a:t>
            </a:r>
            <a:r>
              <a:rPr lang="ja-JP" altLang="en-US" sz="2800" dirty="0" smtClean="0"/>
              <a:t>でき、</a:t>
            </a:r>
            <a:endParaRPr lang="en-US" altLang="ja-JP" sz="2800" b="1" u="sng" dirty="0"/>
          </a:p>
          <a:p>
            <a:pPr marL="0" indent="0">
              <a:buNone/>
            </a:pPr>
            <a:r>
              <a:rPr lang="ja-JP" altLang="en-US" sz="2800" dirty="0" smtClean="0"/>
              <a:t>結果</a:t>
            </a:r>
            <a:r>
              <a:rPr lang="ja-JP" altLang="en-US" sz="2800" dirty="0"/>
              <a:t>が</a:t>
            </a:r>
            <a:r>
              <a:rPr lang="ja-JP" altLang="en-US" sz="2800" dirty="0" smtClean="0">
                <a:solidFill>
                  <a:srgbClr val="FF0000"/>
                </a:solidFill>
              </a:rPr>
              <a:t>視覚的に分かりやすい</a:t>
            </a:r>
            <a:r>
              <a:rPr lang="ja-JP" altLang="en-US" sz="2800" dirty="0" smtClean="0"/>
              <a:t>。</a:t>
            </a:r>
            <a:endParaRPr lang="en-US" altLang="ja-JP" sz="2800" dirty="0"/>
          </a:p>
        </p:txBody>
      </p:sp>
      <p:pic>
        <p:nvPicPr>
          <p:cNvPr id="9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en-US" altLang="ja-JP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</a:rPr>
              <a:t>Shuriken</a:t>
            </a:r>
            <a:endParaRPr kumimoji="1" lang="ja-JP" altLang="en-US" sz="10700" b="1" i="1" dirty="0">
              <a:ln w="317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pic>
        <p:nvPicPr>
          <p:cNvPr id="2050" name="Picture 2" descr="C:\Users\Yusuke\Desktop\開発S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551" y="3244653"/>
            <a:ext cx="5466037" cy="307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9481082" y="0"/>
            <a:ext cx="26981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スマートフォンゲーム開発</a:t>
            </a:r>
            <a:r>
              <a:rPr kumimoji="1" lang="ja-JP" altLang="en-US" sz="1400" dirty="0" smtClean="0"/>
              <a:t>ゼミ</a:t>
            </a:r>
            <a:endParaRPr kumimoji="1" lang="en-US" altLang="ja-JP" sz="1400" dirty="0" smtClean="0"/>
          </a:p>
          <a:p>
            <a:pPr algn="ctr">
              <a:lnSpc>
                <a:spcPct val="150000"/>
              </a:lnSpc>
            </a:pPr>
            <a:r>
              <a:rPr kumimoji="1" lang="en-US" altLang="ja-JP" sz="2400" b="1" u="sng" dirty="0" smtClean="0">
                <a:ln>
                  <a:solidFill>
                    <a:schemeClr val="bg1"/>
                  </a:solidFill>
                </a:ln>
              </a:rPr>
              <a:t>Survivor</a:t>
            </a:r>
            <a:endParaRPr kumimoji="1" lang="ja-JP" altLang="en-US" sz="2000" b="1" u="sng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500785" y="64886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 dirty="0"/>
              <a:t>6</a:t>
            </a:r>
            <a:r>
              <a:rPr kumimoji="1" lang="en-US" altLang="ja-JP" b="1" i="1" dirty="0" smtClean="0"/>
              <a:t>/11</a:t>
            </a:r>
            <a:endParaRPr kumimoji="1" lang="ja-JP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1126657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usuke\Desktop\ばくはつ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238" y="3163728"/>
            <a:ext cx="4000997" cy="224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Lvateinn\Desktop\強い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74" y="4417523"/>
            <a:ext cx="4000998" cy="224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ja-JP" altLang="en-US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</a:rPr>
              <a:t>クオリティと動作速度</a:t>
            </a:r>
            <a:endParaRPr kumimoji="1" lang="ja-JP" altLang="en-US" sz="8000" b="1" i="1" dirty="0">
              <a:ln w="317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pic>
        <p:nvPicPr>
          <p:cNvPr id="4098" name="Picture 2" descr="C:\Users\Yusuke\Desktop\弾エフェクト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74" y="1497148"/>
            <a:ext cx="4000998" cy="1717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四角形吹き出し 2"/>
          <p:cNvSpPr/>
          <p:nvPr/>
        </p:nvSpPr>
        <p:spPr>
          <a:xfrm>
            <a:off x="4519920" y="1677821"/>
            <a:ext cx="7571302" cy="1356193"/>
          </a:xfrm>
          <a:prstGeom prst="wedgeRectCallout">
            <a:avLst>
              <a:gd name="adj1" fmla="val -56418"/>
              <a:gd name="adj2" fmla="val 16427"/>
            </a:avLst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 smtClean="0">
                <a:solidFill>
                  <a:schemeClr val="tx1"/>
                </a:solidFill>
              </a:rPr>
              <a:t>白い</a:t>
            </a:r>
            <a:r>
              <a:rPr lang="ja-JP" altLang="en-US" sz="2400" dirty="0">
                <a:solidFill>
                  <a:schemeClr val="tx1"/>
                </a:solidFill>
              </a:rPr>
              <a:t>板をキラキラ光るエフェクトに追従させる事で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ja-JP" altLang="en-US" sz="2400" dirty="0">
                <a:solidFill>
                  <a:srgbClr val="FF0000"/>
                </a:solidFill>
              </a:rPr>
              <a:t>少ないパーティクル</a:t>
            </a:r>
            <a:r>
              <a:rPr lang="ja-JP" altLang="en-US" sz="2400" dirty="0">
                <a:solidFill>
                  <a:schemeClr val="tx1"/>
                </a:solidFill>
              </a:rPr>
              <a:t>で派手なエフェクトを作成できた</a:t>
            </a:r>
            <a:r>
              <a:rPr lang="ja-JP" altLang="en-US" dirty="0">
                <a:solidFill>
                  <a:schemeClr val="tx1"/>
                </a:solidFill>
              </a:rPr>
              <a:t>。</a:t>
            </a:r>
          </a:p>
        </p:txBody>
      </p:sp>
      <p:sp>
        <p:nvSpPr>
          <p:cNvPr id="4" name="四角形吹き出し 3"/>
          <p:cNvSpPr/>
          <p:nvPr/>
        </p:nvSpPr>
        <p:spPr>
          <a:xfrm>
            <a:off x="429974" y="3283069"/>
            <a:ext cx="6126101" cy="1056018"/>
          </a:xfrm>
          <a:prstGeom prst="wedgeRectCallout">
            <a:avLst>
              <a:gd name="adj1" fmla="val 79004"/>
              <a:gd name="adj2" fmla="val 49429"/>
            </a:avLst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>
                <a:solidFill>
                  <a:schemeClr val="tx1"/>
                </a:solidFill>
              </a:rPr>
              <a:t>爆発エフェクトは、円形の画像二枚を使い、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ja-JP" altLang="en-US" sz="2400" dirty="0">
                <a:solidFill>
                  <a:srgbClr val="FF0000"/>
                </a:solidFill>
              </a:rPr>
              <a:t>球体っぽく見せる</a:t>
            </a:r>
            <a:r>
              <a:rPr lang="ja-JP" altLang="en-US" sz="2400" dirty="0">
                <a:solidFill>
                  <a:schemeClr val="tx1"/>
                </a:solidFill>
              </a:rPr>
              <a:t>事で軽量化した。</a:t>
            </a:r>
          </a:p>
        </p:txBody>
      </p:sp>
      <p:sp>
        <p:nvSpPr>
          <p:cNvPr id="6" name="四角形吹き出し 5"/>
          <p:cNvSpPr/>
          <p:nvPr/>
        </p:nvSpPr>
        <p:spPr>
          <a:xfrm>
            <a:off x="4519920" y="5542254"/>
            <a:ext cx="7571302" cy="948905"/>
          </a:xfrm>
          <a:prstGeom prst="wedgeRectCallout">
            <a:avLst>
              <a:gd name="adj1" fmla="val -70167"/>
              <a:gd name="adj2" fmla="val -18410"/>
            </a:avLst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>
                <a:solidFill>
                  <a:schemeClr val="tx1"/>
                </a:solidFill>
              </a:rPr>
              <a:t>一瞬見ただけでそのエフェクトが</a:t>
            </a:r>
            <a:r>
              <a:rPr lang="ja-JP" altLang="en-US" sz="2400" dirty="0">
                <a:solidFill>
                  <a:srgbClr val="FF0000"/>
                </a:solidFill>
              </a:rPr>
              <a:t>どのような意味</a:t>
            </a:r>
            <a:r>
              <a:rPr lang="ja-JP" altLang="en-US" sz="2400" dirty="0" smtClean="0">
                <a:solidFill>
                  <a:srgbClr val="FF0000"/>
                </a:solidFill>
              </a:rPr>
              <a:t>の</a:t>
            </a:r>
            <a:endParaRPr lang="en-US" altLang="ja-JP" sz="2400" dirty="0" smtClean="0">
              <a:solidFill>
                <a:srgbClr val="FF0000"/>
              </a:solidFill>
            </a:endParaRPr>
          </a:p>
          <a:p>
            <a:r>
              <a:rPr lang="ja-JP" altLang="en-US" sz="2400" dirty="0" smtClean="0">
                <a:solidFill>
                  <a:srgbClr val="FF0000"/>
                </a:solidFill>
              </a:rPr>
              <a:t>エフェクト</a:t>
            </a:r>
            <a:r>
              <a:rPr lang="ja-JP" altLang="en-US" sz="2400" dirty="0">
                <a:solidFill>
                  <a:srgbClr val="FF0000"/>
                </a:solidFill>
              </a:rPr>
              <a:t>なのか</a:t>
            </a:r>
            <a:r>
              <a:rPr lang="ja-JP" altLang="en-US" sz="2400" dirty="0" smtClean="0">
                <a:solidFill>
                  <a:schemeClr val="tx1"/>
                </a:solidFill>
              </a:rPr>
              <a:t>を分かりやすい</a:t>
            </a:r>
            <a:r>
              <a:rPr lang="ja-JP" altLang="en-US" sz="2400" dirty="0">
                <a:solidFill>
                  <a:schemeClr val="tx1"/>
                </a:solidFill>
              </a:rPr>
              <a:t>ようにした。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481082" y="0"/>
            <a:ext cx="26981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スマートフォンゲーム開発</a:t>
            </a:r>
            <a:r>
              <a:rPr kumimoji="1" lang="ja-JP" altLang="en-US" sz="1400" dirty="0" smtClean="0"/>
              <a:t>ゼミ</a:t>
            </a:r>
            <a:endParaRPr kumimoji="1" lang="en-US" altLang="ja-JP" sz="1400" dirty="0" smtClean="0"/>
          </a:p>
          <a:p>
            <a:pPr algn="ctr">
              <a:lnSpc>
                <a:spcPct val="150000"/>
              </a:lnSpc>
            </a:pPr>
            <a:r>
              <a:rPr kumimoji="1" lang="en-US" altLang="ja-JP" sz="2400" b="1" u="sng" dirty="0" smtClean="0">
                <a:ln>
                  <a:solidFill>
                    <a:schemeClr val="bg1"/>
                  </a:solidFill>
                </a:ln>
              </a:rPr>
              <a:t>Survivor</a:t>
            </a:r>
            <a:endParaRPr kumimoji="1" lang="ja-JP" altLang="en-US" sz="2000" b="1" u="sng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1500785" y="64886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 dirty="0"/>
              <a:t>7</a:t>
            </a:r>
            <a:r>
              <a:rPr kumimoji="1" lang="en-US" altLang="ja-JP" b="1" i="1" dirty="0" smtClean="0"/>
              <a:t>/11</a:t>
            </a:r>
            <a:endParaRPr kumimoji="1" lang="ja-JP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332143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1636656"/>
            <a:ext cx="10972800" cy="4625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b="1" u="sng" dirty="0" smtClean="0"/>
              <a:t>Excel VBA</a:t>
            </a:r>
            <a:r>
              <a:rPr lang="ja-JP" altLang="en-US" b="1" u="sng" dirty="0" smtClean="0"/>
              <a:t>とは</a:t>
            </a:r>
            <a:endParaRPr lang="en-US" altLang="ja-JP" b="1" u="sng" dirty="0" smtClean="0"/>
          </a:p>
          <a:p>
            <a:pPr marL="0" indent="0">
              <a:buNone/>
            </a:pPr>
            <a:r>
              <a:rPr lang="ja-JP" altLang="en-US" sz="2800" dirty="0" smtClean="0"/>
              <a:t>あらかじめ</a:t>
            </a:r>
            <a:r>
              <a:rPr lang="en-US" altLang="ja-JP" sz="2800" dirty="0" smtClean="0"/>
              <a:t>VBA</a:t>
            </a:r>
            <a:r>
              <a:rPr lang="ja-JP" altLang="en-US" sz="2800" dirty="0" smtClean="0"/>
              <a:t>で書いておいた処理の通りに</a:t>
            </a:r>
            <a:r>
              <a:rPr lang="ja-JP" altLang="en-US" sz="2800" dirty="0" smtClean="0">
                <a:solidFill>
                  <a:srgbClr val="FF0000"/>
                </a:solidFill>
              </a:rPr>
              <a:t>自動的に処理してくれる</a:t>
            </a:r>
            <a:r>
              <a:rPr lang="ja-JP" altLang="en-US" sz="2800" dirty="0" smtClean="0"/>
              <a:t>機能。今回はこれで、自動でソースファイルを生成する。</a:t>
            </a:r>
            <a:endParaRPr lang="en-US" altLang="ja-JP" sz="2800" dirty="0" smtClean="0"/>
          </a:p>
          <a:p>
            <a:pPr marL="0" indent="0">
              <a:buNone/>
            </a:pP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b="1" u="sng" dirty="0"/>
              <a:t>利点</a:t>
            </a:r>
            <a:endParaRPr lang="en-US" altLang="ja-JP" b="1" u="sng" dirty="0" smtClean="0"/>
          </a:p>
          <a:p>
            <a:pPr marL="0" indent="0">
              <a:buNone/>
            </a:pPr>
            <a:r>
              <a:rPr kumimoji="1" lang="ja-JP" altLang="en-US" sz="2800" dirty="0" smtClean="0"/>
              <a:t>エクセルで調整ができるので。「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同じ親クラスを持つオブジェクトの追加</a:t>
            </a:r>
            <a:r>
              <a:rPr kumimoji="1" lang="ja-JP" altLang="en-US" sz="2800" dirty="0" smtClean="0"/>
              <a:t>」「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バグの捜索と修正</a:t>
            </a:r>
            <a:r>
              <a:rPr kumimoji="1" lang="ja-JP" altLang="en-US" sz="2800" dirty="0" smtClean="0"/>
              <a:t>」「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親クラスの変更時の修正</a:t>
            </a:r>
            <a:r>
              <a:rPr kumimoji="1" lang="ja-JP" altLang="en-US" sz="2800" dirty="0" smtClean="0"/>
              <a:t>」が非常に簡単になる。</a:t>
            </a:r>
            <a:endParaRPr kumimoji="1" lang="en-US" altLang="ja-JP" sz="2800" dirty="0" smtClean="0"/>
          </a:p>
          <a:p>
            <a:pPr marL="0" indent="0">
              <a:buNone/>
            </a:pPr>
            <a:r>
              <a:rPr kumimoji="1" lang="ja-JP" altLang="en-US" sz="2800" dirty="0" smtClean="0"/>
              <a:t>プログラムが分からない人でも作業ができる。</a:t>
            </a:r>
            <a:endParaRPr kumimoji="1" lang="ja-JP" altLang="en-US" sz="2800" dirty="0"/>
          </a:p>
        </p:txBody>
      </p:sp>
      <p:pic>
        <p:nvPicPr>
          <p:cNvPr id="5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en-US" altLang="ja-JP" sz="49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</a:rPr>
              <a:t>Excel </a:t>
            </a:r>
            <a:r>
              <a:rPr kumimoji="1" lang="en-US" altLang="ja-JP" sz="49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</a:rPr>
              <a:t>VBA</a:t>
            </a:r>
            <a:endParaRPr kumimoji="1" lang="ja-JP" altLang="en-US" sz="8900" b="1" i="1" dirty="0">
              <a:ln w="317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pic>
        <p:nvPicPr>
          <p:cNvPr id="1026" name="Picture 2" descr="C:\Users\Yusuke\Desktop\Microsoft_Excel_2013_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0820" y="2889900"/>
            <a:ext cx="1324600" cy="1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9481082" y="0"/>
            <a:ext cx="26981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スマートフォンゲーム開発</a:t>
            </a:r>
            <a:r>
              <a:rPr kumimoji="1" lang="ja-JP" altLang="en-US" sz="1400" dirty="0" smtClean="0"/>
              <a:t>ゼミ</a:t>
            </a:r>
            <a:endParaRPr kumimoji="1" lang="en-US" altLang="ja-JP" sz="1400" dirty="0" smtClean="0"/>
          </a:p>
          <a:p>
            <a:pPr algn="ctr">
              <a:lnSpc>
                <a:spcPct val="150000"/>
              </a:lnSpc>
            </a:pPr>
            <a:r>
              <a:rPr kumimoji="1" lang="en-US" altLang="ja-JP" sz="2400" b="1" u="sng" dirty="0" smtClean="0">
                <a:ln>
                  <a:solidFill>
                    <a:schemeClr val="bg1"/>
                  </a:solidFill>
                </a:ln>
              </a:rPr>
              <a:t>Survivor</a:t>
            </a:r>
            <a:endParaRPr kumimoji="1" lang="ja-JP" altLang="en-US" sz="2000" b="1" u="sng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500785" y="64886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 dirty="0"/>
              <a:t>8</a:t>
            </a:r>
            <a:r>
              <a:rPr kumimoji="1" lang="en-US" altLang="ja-JP" b="1" i="1" dirty="0" smtClean="0"/>
              <a:t>/11</a:t>
            </a:r>
            <a:endParaRPr kumimoji="1" lang="ja-JP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280206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松風">
  <a:themeElements>
    <a:clrScheme name="ユーザー定義 3">
      <a:dk1>
        <a:sysClr val="windowText" lastClr="000000"/>
      </a:dk1>
      <a:lt1>
        <a:sysClr val="window" lastClr="FFFFFF"/>
      </a:lt1>
      <a:dk2>
        <a:srgbClr val="0F2305"/>
      </a:dk2>
      <a:lt2>
        <a:srgbClr val="00B0F0"/>
      </a:lt2>
      <a:accent1>
        <a:srgbClr val="B94B2D"/>
      </a:accent1>
      <a:accent2>
        <a:srgbClr val="B95F91"/>
      </a:accent2>
      <a:accent3>
        <a:srgbClr val="FFFFFF"/>
      </a:accent3>
      <a:accent4>
        <a:srgbClr val="3C643C"/>
      </a:accent4>
      <a:accent5>
        <a:srgbClr val="8264AA"/>
      </a:accent5>
      <a:accent6>
        <a:srgbClr val="D29B46"/>
      </a:accent6>
      <a:hlink>
        <a:srgbClr val="0000FE"/>
      </a:hlink>
      <a:folHlink>
        <a:srgbClr val="800080"/>
      </a:folHlink>
    </a:clrScheme>
    <a:fontScheme name="松風">
      <a:majorFont>
        <a:latin typeface="Gill Sans MT"/>
        <a:ea typeface=""/>
        <a:cs typeface=""/>
        <a:font script="Jpan" typeface="HGｺﾞｼｯｸE"/>
        <a:font script="Hang" typeface="HY헤드라인 M"/>
        <a:font script="Hans" typeface="方正姚体"/>
        <a:font script="Hant" typeface="標楷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nsolas"/>
        <a:ea typeface=""/>
        <a:cs typeface=""/>
        <a:font script="Jpan" typeface="HGｺﾞｼｯｸE"/>
        <a:font script="Hang" typeface="맑은 고딕"/>
        <a:font script="Hans" typeface="宋体"/>
        <a:font script="Hant" typeface="新細明體"/>
        <a:font script="Arab" typeface="Tahoma"/>
        <a:font script="Hebr" typeface="Tahoma"/>
        <a:font script="Thai" typeface="Dillen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松風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38000"/>
                <a:lum val="92000"/>
              </a:schemeClr>
            </a:gs>
            <a:gs pos="20000">
              <a:schemeClr val="phClr">
                <a:sat val="44000"/>
                <a:lum val="80000"/>
              </a:schemeClr>
            </a:gs>
            <a:gs pos="100000">
              <a:schemeClr val="phClr">
                <a:sat val="56000"/>
                <a:lum val="54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rgbClr val="000000"/>
              <a:schemeClr val="phClr">
                <a:tint val="100000"/>
              </a:schemeClr>
            </a:duotone>
          </a:blip>
        </a:blipFill>
      </a:fillStyleLst>
      <a:lnStyleLst>
        <a:ln w="6350" cap="flat" cmpd="sng" algn="ctr">
          <a:solidFill>
            <a:schemeClr val="phClr">
              <a:alpha val="100000"/>
            </a:schemeClr>
          </a:solidFill>
          <a:prstDash val="solid"/>
        </a:ln>
        <a:ln w="16350" cap="flat" cmpd="sng" algn="ctr">
          <a:solidFill>
            <a:schemeClr val="phClr">
              <a:alpha val="100000"/>
            </a:schemeClr>
          </a:solidFill>
          <a:prstDash val="solid"/>
        </a:ln>
        <a:ln w="28575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50800" dir="5400000" algn="tl">
              <a:srgbClr val="000000">
                <a:alpha val="65000"/>
              </a:srgbClr>
            </a:outerShdw>
          </a:effectLst>
          <a:scene3d>
            <a:camera prst="orthographicFront"/>
            <a:lightRig rig="soft" dir="t">
              <a:rot lat="0" lon="0" rev="0"/>
            </a:lightRig>
          </a:scene3d>
          <a:sp3d>
            <a:bevelT w="304800" h="44450"/>
            <a:bevelB w="304800" h="44450"/>
            <a:contourClr>
              <a:schemeClr val="phClr">
                <a:shade val="60000"/>
                <a:satMod val="110000"/>
              </a:schemeClr>
            </a:contourClr>
          </a:sp3d>
        </a:effectStyle>
        <a:effectStyle>
          <a:effectLst>
            <a:outerShdw blurRad="50800" dist="50800" dir="5400000" algn="tl" rotWithShape="0">
              <a:srgbClr val="000000">
                <a:alpha val="65000"/>
              </a:srgbClr>
            </a:outerShdw>
          </a:effectLst>
          <a:scene3d>
            <a:camera prst="orthographicFront"/>
            <a:lightRig rig="soft" dir="t">
              <a:rot lat="0" lon="0" rev="17100000"/>
            </a:lightRig>
          </a:scene3d>
          <a:sp3d>
            <a:bevelT w="165100" h="254000"/>
            <a:bevelB w="165100" h="2540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tint val="40000"/>
              </a:schemeClr>
            </a:gs>
            <a:gs pos="53000">
              <a:schemeClr val="phClr">
                <a:shade val="5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7000"/>
                <a:satMod val="160000"/>
              </a:schemeClr>
              <a:schemeClr val="phClr">
                <a:tint val="95000"/>
                <a:satMod val="10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Wind in the Pines</Template>
  <TotalTime>2242</TotalTime>
  <Words>592</Words>
  <Application>Microsoft Office PowerPoint</Application>
  <PresentationFormat>ユーザー設定</PresentationFormat>
  <Paragraphs>140</Paragraphs>
  <Slides>12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松風</vt:lpstr>
      <vt:lpstr>PowerPoint プレゼンテーション</vt:lpstr>
      <vt:lpstr>      ゲーム概要</vt:lpstr>
      <vt:lpstr>      画面説明</vt:lpstr>
      <vt:lpstr>      チームとしての目標</vt:lpstr>
      <vt:lpstr>      uGUI</vt:lpstr>
      <vt:lpstr>      使いやすく分かりやすいUI</vt:lpstr>
      <vt:lpstr>      Shuriken</vt:lpstr>
      <vt:lpstr>      クオリティと動作速度</vt:lpstr>
      <vt:lpstr>      Excel VBA</vt:lpstr>
      <vt:lpstr>      実践</vt:lpstr>
      <vt:lpstr>      実践</vt:lpstr>
      <vt:lpstr>      まとめ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Survivor</dc:title>
  <dc:creator>鷲津俊太</dc:creator>
  <cp:lastModifiedBy>Yusuke</cp:lastModifiedBy>
  <cp:revision>110</cp:revision>
  <dcterms:created xsi:type="dcterms:W3CDTF">2014-11-18T01:46:47Z</dcterms:created>
  <dcterms:modified xsi:type="dcterms:W3CDTF">2015-01-29T02:24:05Z</dcterms:modified>
</cp:coreProperties>
</file>