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754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19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25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84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20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85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909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448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37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28CC0F-9636-4535-ABB2-1D4A320E79E9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403CBE-FB5E-4F5D-8C6D-B9A7243EA51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297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146A7-EA2D-4B0F-89BB-01539228D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Структурный подход в мононеявных методах Рунге —</a:t>
            </a:r>
            <a:br>
              <a:rPr lang="ru-RU"/>
            </a:br>
            <a:r>
              <a:rPr lang="ru-RU"/>
              <a:t>Кутты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BE19E-A8A5-4BD9-B722-C30932DA66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8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6CABB-BB7E-4A9E-9D95-693D3CA8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62D3C9-F482-4823-B12F-3AC732133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026" y="1885020"/>
            <a:ext cx="8830907" cy="2686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51305-8AD3-49CE-9705-D160135F1825}"/>
              </a:ext>
            </a:extLst>
          </p:cNvPr>
          <p:cNvSpPr txBox="1"/>
          <p:nvPr/>
        </p:nvSpPr>
        <p:spPr>
          <a:xfrm>
            <a:off x="1097280" y="5035138"/>
            <a:ext cx="1018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Рассматриваемая система возникает при описании задач</a:t>
            </a:r>
          </a:p>
          <a:p>
            <a:r>
              <a:rPr lang="ru-RU" dirty="0"/>
              <a:t>небесной механики, оптимального управления, физики высоких энергий.</a:t>
            </a:r>
          </a:p>
        </p:txBody>
      </p:sp>
    </p:spTree>
    <p:extLst>
      <p:ext uri="{BB962C8B-B14F-4D97-AF65-F5344CB8AC3E}">
        <p14:creationId xmlns:p14="http://schemas.microsoft.com/office/powerpoint/2010/main" val="157735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B9EC6-E486-41EF-AA69-D755F32E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Построенный метод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42FBA0-BC25-4BEE-AE85-A4BB1AF19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75630"/>
            <a:ext cx="10058400" cy="3363990"/>
          </a:xfrm>
        </p:spPr>
      </p:pic>
    </p:spTree>
    <p:extLst>
      <p:ext uri="{BB962C8B-B14F-4D97-AF65-F5344CB8AC3E}">
        <p14:creationId xmlns:p14="http://schemas.microsoft.com/office/powerpoint/2010/main" val="109050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1394C-A023-42F2-9146-6462D374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порядка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5866B7-7C10-4636-BDD1-E9B1FD01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2661" y="1846263"/>
            <a:ext cx="3567003" cy="4022725"/>
          </a:xfrm>
        </p:spPr>
      </p:pic>
    </p:spTree>
    <p:extLst>
      <p:ext uri="{BB962C8B-B14F-4D97-AF65-F5344CB8AC3E}">
        <p14:creationId xmlns:p14="http://schemas.microsoft.com/office/powerpoint/2010/main" val="86357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C6EA2B-D5DE-40BC-900B-9F88FF5A4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5926"/>
            <a:ext cx="10058400" cy="1450757"/>
          </a:xfrm>
        </p:spPr>
        <p:txBody>
          <a:bodyPr/>
          <a:lstStyle/>
          <a:p>
            <a:r>
              <a:rPr lang="ru-RU" dirty="0"/>
              <a:t>Коэффициенты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96C177D-4F41-47A2-AACD-BE152851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309" y="1659768"/>
            <a:ext cx="6040073" cy="40227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1B3B83-333C-4A44-A995-D5A9D312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35" y="1333598"/>
            <a:ext cx="4714545" cy="45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199CF-45E8-43F6-BF3F-DD7CD8F1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884445-33C2-45E1-AA5C-4F7D7AC9C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66" y="1870404"/>
            <a:ext cx="3648584" cy="2086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B5AAB0-5962-4C49-8C0B-51F864E1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55" y="2219156"/>
            <a:ext cx="5572903" cy="12098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F5AD15-FC4F-4994-8B12-3B9DAA9F3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68" y="4089714"/>
            <a:ext cx="1113627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24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1466F-F832-4BA6-B7A2-30C913DB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162C19-8683-4AD5-BE74-B6F15DCAE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636" y="1937251"/>
            <a:ext cx="3572374" cy="226726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339D17-6B05-4B51-8077-E80DA882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07" y="2022988"/>
            <a:ext cx="7182852" cy="21815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ECAF57D-0E2D-43FA-AC6F-C54B27978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69" y="4290254"/>
            <a:ext cx="1123154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6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B5170-6CE5-4F89-BC7B-95CC1141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F365B0E-F224-484A-A34B-B02000246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701" y="3830942"/>
            <a:ext cx="8516539" cy="214342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85FF09-598E-4E72-BD71-B4F74995D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305" y="1988702"/>
            <a:ext cx="898332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62DEE-26E7-4979-AF13-CC2BEBF5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устойчивости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F61303-B7C1-411F-A660-555E9B7B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176666"/>
            <a:ext cx="10058400" cy="1421295"/>
          </a:xfrm>
        </p:spPr>
      </p:pic>
    </p:spTree>
    <p:extLst>
      <p:ext uri="{BB962C8B-B14F-4D97-AF65-F5344CB8AC3E}">
        <p14:creationId xmlns:p14="http://schemas.microsoft.com/office/powerpoint/2010/main" val="182614511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</TotalTime>
  <Words>33</Words>
  <Application>Microsoft Office PowerPoint</Application>
  <PresentationFormat>Широкоэкранный</PresentationFormat>
  <Paragraphs>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Ретро</vt:lpstr>
      <vt:lpstr>Структурный подход в мононеявных методах Рунге — Кутты</vt:lpstr>
      <vt:lpstr>Система</vt:lpstr>
      <vt:lpstr>Построенный метод</vt:lpstr>
      <vt:lpstr>Условия порядка</vt:lpstr>
      <vt:lpstr>Коэффициенты</vt:lpstr>
      <vt:lpstr>Презентация PowerPoint</vt:lpstr>
      <vt:lpstr>Презентация PowerPoint</vt:lpstr>
      <vt:lpstr>Презентация PowerPoint</vt:lpstr>
      <vt:lpstr>Функция устойчивости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Структурный подход в мононеявных методах Рунге — Кутты</dc:title>
  <dc:creator>k rp</dc:creator>
  <cp:lastModifiedBy>k rp</cp:lastModifiedBy>
  <cp:revision>3</cp:revision>
  <dcterms:created xsi:type="dcterms:W3CDTF">2025-05-12T09:08:37Z</dcterms:created>
  <dcterms:modified xsi:type="dcterms:W3CDTF">2025-05-12T09:23:25Z</dcterms:modified>
</cp:coreProperties>
</file>