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5397" y="1674255"/>
            <a:ext cx="6417570" cy="215768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FINAL CURS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3500" dirty="0" smtClean="0">
                <a:effectLst/>
              </a:rPr>
              <a:t>Java </a:t>
            </a:r>
            <a:r>
              <a:rPr lang="en-US" sz="3500" dirty="0">
                <a:effectLst/>
              </a:rPr>
              <a:t>Development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013" y="5913796"/>
            <a:ext cx="3429672" cy="944204"/>
          </a:xfrm>
        </p:spPr>
        <p:txBody>
          <a:bodyPr/>
          <a:lstStyle/>
          <a:p>
            <a:r>
              <a:rPr lang="en-US" dirty="0" err="1" smtClean="0"/>
              <a:t>Scoala</a:t>
            </a:r>
            <a:r>
              <a:rPr lang="en-US" dirty="0" smtClean="0"/>
              <a:t> INFORMALA </a:t>
            </a:r>
            <a:r>
              <a:rPr lang="en-US" cap="none" dirty="0" smtClean="0"/>
              <a:t>de </a:t>
            </a:r>
            <a:r>
              <a:rPr lang="en-US" dirty="0" smtClean="0"/>
              <a:t>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5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314" y="618518"/>
            <a:ext cx="7938193" cy="1478570"/>
          </a:xfrm>
        </p:spPr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 principal al </a:t>
            </a:r>
            <a:r>
              <a:rPr lang="en-US" dirty="0" err="1" smtClean="0"/>
              <a:t>programului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0" y="2097088"/>
            <a:ext cx="9905999" cy="7512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Preluarea</a:t>
            </a:r>
            <a:r>
              <a:rPr lang="en-US" dirty="0" smtClean="0"/>
              <a:t> </a:t>
            </a:r>
            <a:r>
              <a:rPr lang="en-US" dirty="0" err="1" smtClean="0"/>
              <a:t>valorilor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-un </a:t>
            </a:r>
            <a:r>
              <a:rPr lang="en-US" dirty="0" err="1" smtClean="0"/>
              <a:t>fisier</a:t>
            </a:r>
            <a:r>
              <a:rPr lang="en-US" dirty="0" smtClean="0"/>
              <a:t> existent.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0" y="2824368"/>
            <a:ext cx="9905999" cy="75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0" y="2824368"/>
            <a:ext cx="9905999" cy="75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Verificarea</a:t>
            </a:r>
            <a:r>
              <a:rPr lang="en-US" dirty="0" smtClean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5021" y="3530558"/>
            <a:ext cx="9905999" cy="75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Actualizarea</a:t>
            </a:r>
            <a:r>
              <a:rPr lang="en-US" dirty="0" smtClean="0"/>
              <a:t> </a:t>
            </a:r>
            <a:r>
              <a:rPr lang="en-US" dirty="0" err="1"/>
              <a:t>fisierului</a:t>
            </a:r>
            <a:r>
              <a:rPr lang="en-US" dirty="0"/>
              <a:t> principal cu </a:t>
            </a:r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citite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7900" y="4223873"/>
            <a:ext cx="9905999" cy="75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back-up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</a:t>
            </a:r>
            <a:r>
              <a:rPr lang="en-US" dirty="0" err="1"/>
              <a:t>predefinita</a:t>
            </a:r>
            <a:r>
              <a:rPr lang="en-US" dirty="0"/>
              <a:t> in calculator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1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189" y="1953274"/>
            <a:ext cx="4177563" cy="944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Multumesc</a:t>
            </a:r>
            <a:r>
              <a:rPr lang="en-US" sz="3200" dirty="0" smtClean="0"/>
              <a:t> </a:t>
            </a:r>
            <a:r>
              <a:rPr lang="en-US" sz="3200" dirty="0" err="1" smtClean="0"/>
              <a:t>frumos</a:t>
            </a:r>
            <a:r>
              <a:rPr lang="en-US" sz="3200" dirty="0" smtClean="0"/>
              <a:t> 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04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</TotalTime>
  <Words>55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Proiect FINAL CURS      Java Development </vt:lpstr>
      <vt:lpstr>Scopul principal al programului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 Alex</dc:creator>
  <cp:lastModifiedBy>Peta Alex</cp:lastModifiedBy>
  <cp:revision>24</cp:revision>
  <dcterms:created xsi:type="dcterms:W3CDTF">2019-04-14T15:19:02Z</dcterms:created>
  <dcterms:modified xsi:type="dcterms:W3CDTF">2019-04-14T18:50:15Z</dcterms:modified>
</cp:coreProperties>
</file>