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2033"/>
            <a:ext cx="9144000" cy="2387600"/>
          </a:xfrm>
        </p:spPr>
        <p:txBody>
          <a:bodyPr/>
          <a:lstStyle/>
          <a:p>
            <a:r>
              <a:rPr lang="en-US" dirty="0"/>
              <a:t>School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099"/>
            <a:ext cx="9144000" cy="1655762"/>
          </a:xfrm>
        </p:spPr>
        <p:txBody>
          <a:bodyPr/>
          <a:lstStyle/>
          <a:p>
            <a:r>
              <a:rPr lang="th-TH" dirty="0"/>
              <a:t>รหัสนิสิต</a:t>
            </a:r>
            <a:r>
              <a:rPr lang="en-US" dirty="0"/>
              <a:t>65315130 </a:t>
            </a:r>
            <a:r>
              <a:rPr lang="th-TH" dirty="0"/>
              <a:t> ชื่อ</a:t>
            </a:r>
            <a:r>
              <a:rPr lang="en-US" dirty="0"/>
              <a:t> </a:t>
            </a:r>
            <a:r>
              <a:rPr lang="th-TH" dirty="0"/>
              <a:t>นาย สิทธินนท์ นิลวิเศษ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DataSchool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593433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type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th-TH" dirty="0"/>
                        <a:t>ประเภทโรงเรียน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โรงเรียนรัฐบาล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of Study (</a:t>
                      </a:r>
                      <a:r>
                        <a:rPr lang="th-TH" dirty="0"/>
                        <a:t>หลักสูตรการศึกษา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หลักสูตรสามัญศึกษา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  <a:r>
                        <a:rPr lang="th-TH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th-TH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ระดับการศึกษา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มัธยมศึกษาตอนต้น (ม.1-ม.3)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:School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School Project</vt:lpstr>
      <vt:lpstr>DataSchool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SITTINON NILWISET</cp:lastModifiedBy>
  <cp:revision>3</cp:revision>
  <dcterms:created xsi:type="dcterms:W3CDTF">2024-10-08T09:35:04Z</dcterms:created>
  <dcterms:modified xsi:type="dcterms:W3CDTF">2024-10-11T16:37:23Z</dcterms:modified>
</cp:coreProperties>
</file>