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5" r:id="rId9"/>
    <p:sldId id="266" r:id="rId10"/>
    <p:sldId id="268" r:id="rId11"/>
    <p:sldId id="261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DB00-0896-4F8C-956D-85AEC28A4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83DCE-20AC-45CA-A3CC-1F9AD23DF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94C88-3308-45A6-BB7F-D6D8C8E8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5122-FB9A-404B-9EE0-72E2B76065AF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9A76-3086-4265-8207-337CEB05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72BEA-7899-434D-A134-FA6E67B5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6C32-CE53-4D91-8E0F-5034D770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1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5F109-39AC-4E0F-A348-2DAF9FC43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D9500-8EDB-4A28-B18F-43C683EF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20823-DC9A-424F-858F-B2E6C064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5122-FB9A-404B-9EE0-72E2B76065AF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21076-C0AC-4327-B6EE-CC0CE309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9C4DB-20C0-416A-B604-6EDB3D89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6C32-CE53-4D91-8E0F-5034D770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1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8B3AB-37EF-4FFB-B1E2-2DF0C671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A89CA-7E02-4F07-BCA6-BA4B02432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FDEE8-C65B-44C4-BF0E-DE08EE20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5122-FB9A-404B-9EE0-72E2B76065AF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EB3DF-436F-4AA3-A306-0405D2D4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577FA-109E-4DBD-B487-427F8384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6C32-CE53-4D91-8E0F-5034D770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3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A232-082E-47E9-BF74-D7B64FAE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3450D-4D51-4294-AF3E-8144595EA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B409B-A6CA-4D7F-9855-70CCCFA7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5122-FB9A-404B-9EE0-72E2B76065AF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E54E4-51E3-44A9-AB38-4D3D932EC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8F913-A670-47A0-8B4C-3CD91117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6C32-CE53-4D91-8E0F-5034D770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6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6B9E3-03AC-4694-AD1F-385CD730A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FB625-7B1B-4323-A044-F0CB05D0B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C838C-DFA3-4927-BCAF-C3DCC2859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5122-FB9A-404B-9EE0-72E2B76065AF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CBFC6-2AF4-4690-9F32-1FBF475A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E1EA4-0250-4106-B0FF-340C9C68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6C32-CE53-4D91-8E0F-5034D770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4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BB1D-E825-4958-8AD8-A10F023C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60D42-DC1C-45FB-8A86-1E0E25452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1186E-9ECE-4D90-A312-08CF86D1C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FD14C-C4B8-460C-ACFA-39E24189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5122-FB9A-404B-9EE0-72E2B76065AF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87AA2-4B56-4F7C-A34B-F5080C91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E7F62-9C2D-416D-905D-424F9809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6C32-CE53-4D91-8E0F-5034D770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0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63E7-22E3-4FBA-8648-495399C79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8485F-C3D8-4003-A282-33C771847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A539-3714-42F5-9E6B-024D8A483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1B296-EC12-4B61-B660-1BFC08D61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19390-6DFF-48B1-9FCA-B2A5F077C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BB099-025B-4130-9BEA-A86B1D6B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5122-FB9A-404B-9EE0-72E2B76065AF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A03DE-09CF-49F2-90E0-4B270052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84B707-D0B9-4372-8F7B-96115CA9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6C32-CE53-4D91-8E0F-5034D770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9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7576-A32F-4F47-858A-20C32506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D0B95B-3011-446D-85F9-F44CBD5B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5122-FB9A-404B-9EE0-72E2B76065AF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A6159-B564-4696-B340-31FB627A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4E0CD-9DDE-49F6-B26B-35A9E03E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6C32-CE53-4D91-8E0F-5034D770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8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609016-938D-429F-B857-4034795E4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5122-FB9A-404B-9EE0-72E2B76065AF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B4758-F5BA-49B6-B361-0CEF8227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B676F-EDDB-47A4-9A1A-DC4B491E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6C32-CE53-4D91-8E0F-5034D770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DCA9-B7A2-4BDB-B568-20ABFD56E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02F8F-A5D4-428F-9CD1-D234B262A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A2765-0EF7-4490-8B89-17C1D63EA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94628-9E22-4DDD-B80E-64074A09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5122-FB9A-404B-9EE0-72E2B76065AF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7883B-9267-4773-90D7-1B7D487D6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D974D-FC8E-4988-95CB-DA5474CB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6C32-CE53-4D91-8E0F-5034D770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0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FD58-5988-4AD0-8FCF-0216181FE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9DFA1-A649-4EFB-B05B-D23093F63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81D69-D87D-46A9-B0F6-6BFE0F1B4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95C78-D046-4EF7-8D4C-1C04A04DC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5122-FB9A-404B-9EE0-72E2B76065AF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B4015-A40A-47D6-83D3-F0E85E73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D1382-BA0B-49D9-9239-3DBD6080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6C32-CE53-4D91-8E0F-5034D770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5AFAE-4903-48E1-A28B-DACE7DEC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23C0E-E39F-4D37-BE5A-37E64AACC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93274-7868-4E84-97ED-3843F305C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D5122-FB9A-404B-9EE0-72E2B76065AF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DC382-B596-4FBD-96EB-24A816DB9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A7072-898F-4586-AE9B-11A7FE694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76C32-CE53-4D91-8E0F-5034D770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4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earch?q=spor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8D1DD-6E7B-4956-8221-5A29BEA9DC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1654" b="407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D1E193-85CD-490E-A968-EFE183BF9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7250"/>
            <a:ext cx="9144000" cy="3981450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NFL – Analysis</a:t>
            </a:r>
            <a:br>
              <a:rPr lang="en-US" sz="2700" dirty="0">
                <a:solidFill>
                  <a:srgbClr val="FFFFFF"/>
                </a:solidFill>
              </a:rPr>
            </a:br>
            <a:br>
              <a:rPr lang="en-US" sz="2700" dirty="0">
                <a:solidFill>
                  <a:srgbClr val="FFFFFF"/>
                </a:solidFill>
              </a:rPr>
            </a:br>
            <a:br>
              <a:rPr lang="en-US" sz="2700" dirty="0">
                <a:solidFill>
                  <a:srgbClr val="FFFFFF"/>
                </a:solidFill>
              </a:rPr>
            </a:br>
            <a:r>
              <a:rPr lang="en-US" sz="2700" dirty="0">
                <a:solidFill>
                  <a:srgbClr val="FFFFFF"/>
                </a:solidFill>
              </a:rPr>
              <a:t>Design tab –&gt; design ideas - has some good ones and </a:t>
            </a:r>
            <a:r>
              <a:rPr lang="en-US" sz="2700" dirty="0">
                <a:solidFill>
                  <a:srgbClr val="FFFFFF"/>
                </a:solidFill>
                <a:hlinkClick r:id="rId3"/>
              </a:rPr>
              <a:t>https://slidesgo.com/search?q=sport</a:t>
            </a:r>
            <a:r>
              <a:rPr lang="en-US" sz="2700" dirty="0">
                <a:solidFill>
                  <a:srgbClr val="FFFFFF"/>
                </a:solidFill>
              </a:rPr>
              <a:t> or that link and </a:t>
            </a:r>
            <a:r>
              <a:rPr lang="en-US" sz="2700" dirty="0" err="1">
                <a:solidFill>
                  <a:srgbClr val="FFFFFF"/>
                </a:solidFill>
              </a:rPr>
              <a:t>superbowl</a:t>
            </a:r>
            <a:r>
              <a:rPr lang="en-US" sz="2700" dirty="0">
                <a:solidFill>
                  <a:srgbClr val="FFFFFF"/>
                </a:solidFill>
              </a:rPr>
              <a:t> marketing campaign? I’m okay with anything (  :</a:t>
            </a:r>
            <a:br>
              <a:rPr lang="en-US" sz="2700" dirty="0">
                <a:solidFill>
                  <a:srgbClr val="FFFFFF"/>
                </a:solidFill>
              </a:rPr>
            </a:br>
            <a:r>
              <a:rPr lang="en-US" sz="2700" dirty="0">
                <a:solidFill>
                  <a:srgbClr val="FFFFFF"/>
                </a:solidFill>
              </a:rPr>
              <a:t>Notes:  if you click on image in </a:t>
            </a:r>
            <a:r>
              <a:rPr lang="en-US" sz="2700" dirty="0" err="1">
                <a:solidFill>
                  <a:srgbClr val="FFFFFF"/>
                </a:solidFill>
              </a:rPr>
              <a:t>jupyter</a:t>
            </a:r>
            <a:r>
              <a:rPr lang="en-US" sz="2700" dirty="0">
                <a:solidFill>
                  <a:srgbClr val="FFFFFF"/>
                </a:solidFill>
              </a:rPr>
              <a:t> lab and paste (keep sourcing format the image looks good)</a:t>
            </a:r>
            <a:br>
              <a:rPr lang="en-US" sz="2700" dirty="0">
                <a:solidFill>
                  <a:srgbClr val="FFFFFF"/>
                </a:solidFill>
              </a:rPr>
            </a:br>
            <a:br>
              <a:rPr lang="en-US" sz="2700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3E525-70F1-4DA8-9210-75C3E49FE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Cory Potter</a:t>
            </a:r>
          </a:p>
          <a:p>
            <a:r>
              <a:rPr lang="en-US" sz="1700">
                <a:solidFill>
                  <a:srgbClr val="FFFFFF"/>
                </a:solidFill>
              </a:rPr>
              <a:t>Morgan Tighe</a:t>
            </a:r>
          </a:p>
          <a:p>
            <a:r>
              <a:rPr lang="en-US" sz="1700">
                <a:solidFill>
                  <a:srgbClr val="FFFFFF"/>
                </a:solidFill>
              </a:rPr>
              <a:t>Sami Abu-Douleh</a:t>
            </a:r>
          </a:p>
        </p:txBody>
      </p:sp>
    </p:spTree>
    <p:extLst>
      <p:ext uri="{BB962C8B-B14F-4D97-AF65-F5344CB8AC3E}">
        <p14:creationId xmlns:p14="http://schemas.microsoft.com/office/powerpoint/2010/main" val="3036074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84FD-E1AA-4454-995C-E06A221A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Summarize Conclusions – </a:t>
            </a:r>
            <a:r>
              <a:rPr lang="en-US" dirty="0" err="1"/>
              <a:t>numberical</a:t>
            </a:r>
            <a:r>
              <a:rPr lang="en-US" dirty="0"/>
              <a:t> summary (what data did your analysis yield), as well as visuals/plots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E4F816-8F4E-4095-91D7-4A9DBB087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941576" cy="4351338"/>
          </a:xfrm>
        </p:spPr>
        <p:txBody>
          <a:bodyPr>
            <a:normAutofit/>
          </a:bodyPr>
          <a:lstStyle/>
          <a:p>
            <a:r>
              <a:rPr lang="en-US" sz="1200" dirty="0"/>
              <a:t>The largest category of weather temperature was between 70-79 (36% of all games)</a:t>
            </a:r>
          </a:p>
          <a:p>
            <a:r>
              <a:rPr lang="en-US" sz="1200" dirty="0"/>
              <a:t>The highest average over under is 44.4 which does fall within the 70-79 degree weather</a:t>
            </a:r>
          </a:p>
          <a:p>
            <a:endParaRPr lang="en-US" sz="12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8D398A2-68BD-4A7F-B4D4-B5EC4A477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938" y="2181294"/>
            <a:ext cx="3984259" cy="268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A5A067-176F-4A51-8370-7114057E5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295" y="1974191"/>
            <a:ext cx="4151837" cy="28921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32E1BC-A702-40B7-8CB6-6EA488EEB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60" y="3353594"/>
            <a:ext cx="26955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94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F0C96-AAF9-4C6B-873D-0C05AABF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Analysis (accompanied by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35E-A654-4867-893A-0936025DB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31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FAFD-0139-4302-85DE-C5A99B47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findings. Open-ended discussion about what your findings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A0B4A-016F-4EF5-BE62-593FBA823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10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1280-4754-4572-89F1-CE36AF419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B603C-27F9-472C-9892-44216BA21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29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3A3C-F38A-49F2-89EC-9008D40A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Weather influence score outcome.</a:t>
            </a:r>
            <a:br>
              <a:rPr lang="en-US" dirty="0"/>
            </a:br>
            <a:r>
              <a:rPr lang="en-US" dirty="0"/>
              <a:t>Home field advantage matter.</a:t>
            </a:r>
            <a:br>
              <a:rPr lang="en-US" dirty="0"/>
            </a:br>
            <a:r>
              <a:rPr lang="en-US" dirty="0"/>
              <a:t>Are scores rising over time.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9629-D3F1-480F-B90B-A54E4F30A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6623"/>
            <a:ext cx="10515600" cy="3470339"/>
          </a:xfrm>
        </p:spPr>
        <p:txBody>
          <a:bodyPr/>
          <a:lstStyle/>
          <a:p>
            <a:r>
              <a:rPr lang="en-US" dirty="0"/>
              <a:t>Stadiums – includes Indoor and outdoor/retractable</a:t>
            </a:r>
          </a:p>
          <a:p>
            <a:r>
              <a:rPr lang="en-US" dirty="0"/>
              <a:t>Teams – by NFC vs. AFC and divisional breakdown</a:t>
            </a:r>
          </a:p>
          <a:p>
            <a:r>
              <a:rPr lang="en-US" dirty="0"/>
              <a:t>Scores</a:t>
            </a:r>
          </a:p>
          <a:p>
            <a:pPr lvl="1"/>
            <a:r>
              <a:rPr lang="en-US" dirty="0"/>
              <a:t>each game score seasons: 1966 – 2019</a:t>
            </a:r>
          </a:p>
          <a:p>
            <a:pPr lvl="1"/>
            <a:r>
              <a:rPr lang="en-US" dirty="0"/>
              <a:t>Temperature</a:t>
            </a:r>
          </a:p>
        </p:txBody>
      </p:sp>
    </p:spTree>
    <p:extLst>
      <p:ext uri="{BB962C8B-B14F-4D97-AF65-F5344CB8AC3E}">
        <p14:creationId xmlns:p14="http://schemas.microsoft.com/office/powerpoint/2010/main" val="170063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3CC84-53F6-4123-B2E5-B6435B03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questions we found interesting and what motivated you to answer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24E0A-C8DA-4767-9D7B-A63830D8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weather effect over under</a:t>
            </a:r>
          </a:p>
          <a:p>
            <a:r>
              <a:rPr lang="en-US" dirty="0"/>
              <a:t>Does weather effect total points in game</a:t>
            </a:r>
          </a:p>
          <a:p>
            <a:r>
              <a:rPr lang="en-US" dirty="0"/>
              <a:t>Does weather influence score outcome</a:t>
            </a:r>
            <a:br>
              <a:rPr lang="en-US" dirty="0"/>
            </a:br>
            <a:r>
              <a:rPr lang="en-US" dirty="0"/>
              <a:t>Does home field advantage matter</a:t>
            </a:r>
          </a:p>
        </p:txBody>
      </p:sp>
    </p:spTree>
    <p:extLst>
      <p:ext uri="{BB962C8B-B14F-4D97-AF65-F5344CB8AC3E}">
        <p14:creationId xmlns:p14="http://schemas.microsoft.com/office/powerpoint/2010/main" val="292586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33111-10F6-4505-B317-B612A833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 where and how we found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0B49A-600B-428D-9EBE-E88AEE636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Kaggle Open Datasets</a:t>
            </a:r>
          </a:p>
          <a:p>
            <a:pPr lvl="1"/>
            <a:r>
              <a:rPr lang="en-US" sz="1200" dirty="0"/>
              <a:t>www.kaggle.com</a:t>
            </a:r>
          </a:p>
          <a:p>
            <a:r>
              <a:rPr lang="en-US" sz="1200" dirty="0"/>
              <a:t>Football was starting and we had an interest in looking at sports metrics</a:t>
            </a:r>
          </a:p>
          <a:p>
            <a:r>
              <a:rPr lang="en-US" sz="1200" dirty="0"/>
              <a:t>When we clicked the search field NFL was a trending search</a:t>
            </a:r>
          </a:p>
          <a:p>
            <a:r>
              <a:rPr lang="en-US" sz="1200" dirty="0"/>
              <a:t>“NFL scores and betting data” is where we found 3 CSV files</a:t>
            </a:r>
          </a:p>
        </p:txBody>
      </p:sp>
    </p:spTree>
    <p:extLst>
      <p:ext uri="{BB962C8B-B14F-4D97-AF65-F5344CB8AC3E}">
        <p14:creationId xmlns:p14="http://schemas.microsoft.com/office/powerpoint/2010/main" val="171686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1278-88A9-4F03-AB73-FF15DC90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the data exploration and cleanup process (accompanied by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31935-8151-4791-9218-FFE5E1B9C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in 3 files</a:t>
            </a:r>
          </a:p>
          <a:p>
            <a:r>
              <a:rPr lang="en-US" dirty="0"/>
              <a:t>Cut data to 2002 – 2018 Regular Season Data</a:t>
            </a:r>
          </a:p>
          <a:p>
            <a:pPr lvl="1"/>
            <a:r>
              <a:rPr lang="en-US" dirty="0"/>
              <a:t>We wanted to look at recent activity after new divisions were created in 2001</a:t>
            </a:r>
          </a:p>
          <a:p>
            <a:pPr lvl="1"/>
            <a:r>
              <a:rPr lang="en-US" dirty="0"/>
              <a:t>We had to exclude 2019 due to weather information not being available</a:t>
            </a:r>
          </a:p>
          <a:p>
            <a:r>
              <a:rPr lang="en-US" dirty="0"/>
              <a:t>Converted fields to numeric</a:t>
            </a:r>
          </a:p>
        </p:txBody>
      </p:sp>
    </p:spTree>
    <p:extLst>
      <p:ext uri="{BB962C8B-B14F-4D97-AF65-F5344CB8AC3E}">
        <p14:creationId xmlns:p14="http://schemas.microsoft.com/office/powerpoint/2010/main" val="2802389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84FD-E1AA-4454-995C-E06A221A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231775"/>
            <a:ext cx="3086100" cy="1325563"/>
          </a:xfrm>
        </p:spPr>
        <p:txBody>
          <a:bodyPr>
            <a:normAutofit/>
          </a:bodyPr>
          <a:lstStyle/>
          <a:p>
            <a:r>
              <a:rPr lang="en-US" sz="1600" dirty="0"/>
              <a:t>Temperature vs Total Points Scored in game (both teams combined)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03317-ABA9-4ABB-AEA2-8E2478C0B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6" y="1171575"/>
            <a:ext cx="2952750" cy="1571625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/>
              <a:t>~99% of Dome games are at 72 degrees Fahrenheit</a:t>
            </a:r>
          </a:p>
          <a:p>
            <a:r>
              <a:rPr lang="en-US" sz="1400" dirty="0"/>
              <a:t>Scores can vary based on weather temp but the top 15 highest game scores have occurred above freezing/32 degrees with average temp of 61 degrees. The bottom 15 with points scored had an average of 51 degree temperature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C4E6A-EB25-47BC-92DE-08E117A79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3086099"/>
            <a:ext cx="2886075" cy="36195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F211B48-BA97-4FA4-A5E0-C976D4714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24" y="231775"/>
            <a:ext cx="8515350" cy="657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54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008AE3-47AD-468E-B2F4-A9D03409C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0023" y="459486"/>
            <a:ext cx="2312987" cy="529209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Among all NFL teams - team wins ~57% of the time at home</a:t>
            </a:r>
          </a:p>
          <a:p>
            <a:r>
              <a:rPr lang="en-US" dirty="0"/>
              <a:t>New England Patriots win 84.6% of their home games which is over 11% higher than the next best team Baltimore Ravens</a:t>
            </a:r>
          </a:p>
          <a:p>
            <a:endParaRPr lang="en-US" dirty="0"/>
          </a:p>
          <a:p>
            <a:r>
              <a:rPr lang="en-US" dirty="0"/>
              <a:t>Baltimore is ranked 10</a:t>
            </a:r>
            <a:r>
              <a:rPr lang="en-US" baseline="30000" dirty="0"/>
              <a:t>th</a:t>
            </a:r>
            <a:r>
              <a:rPr lang="en-US" dirty="0"/>
              <a:t> in winning % but 2</a:t>
            </a:r>
            <a:r>
              <a:rPr lang="en-US" baseline="30000" dirty="0"/>
              <a:t>nd</a:t>
            </a:r>
            <a:r>
              <a:rPr lang="en-US" dirty="0"/>
              <a:t> in home winning %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0ADA56-612C-4DCC-8868-3296C3F02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922" y="0"/>
            <a:ext cx="61801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528470-A530-4367-8249-B220B544A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53" y="3429000"/>
            <a:ext cx="1905000" cy="3190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D4A8E1-2DDC-4CEC-8EC5-100BC0791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03" y="123253"/>
            <a:ext cx="18097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008AE3-47AD-468E-B2F4-A9D03409C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863" y="2276856"/>
            <a:ext cx="2312987" cy="437159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New England tops the list again…</a:t>
            </a:r>
          </a:p>
          <a:p>
            <a:endParaRPr lang="en-US" dirty="0"/>
          </a:p>
          <a:p>
            <a:r>
              <a:rPr lang="en-US" dirty="0"/>
              <a:t>Small sample size for both Los Angeles teams but both teams improved winning % after the move(through end of 2018 season)</a:t>
            </a:r>
          </a:p>
          <a:p>
            <a:r>
              <a:rPr lang="en-US" dirty="0"/>
              <a:t>2015 last season for Rams in STL</a:t>
            </a:r>
          </a:p>
          <a:p>
            <a:r>
              <a:rPr lang="en-US" dirty="0"/>
              <a:t>2016 last season for SD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CCE06C6-B96D-4DF3-9929-08CE7D4A5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346" y="0"/>
            <a:ext cx="61801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37134E-F924-4223-A2DB-15D9B48DE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436" y="266700"/>
            <a:ext cx="1933575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40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84FD-E1AA-4454-995C-E06A221A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Summarize Conclusions – </a:t>
            </a:r>
            <a:r>
              <a:rPr lang="en-US" dirty="0" err="1"/>
              <a:t>numberical</a:t>
            </a:r>
            <a:r>
              <a:rPr lang="en-US" dirty="0"/>
              <a:t> summary (what data did your analysis yield), as well as visuals/plots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E4F816-8F4E-4095-91D7-4A9DBB087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94157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trend of average score of both home and away teams is trending up.</a:t>
            </a:r>
          </a:p>
          <a:p>
            <a:r>
              <a:rPr lang="en-US" dirty="0"/>
              <a:t>The point differential was the closest in the 2006 season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47E042A-2EA4-4DF6-8443-479705686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9" y="2105025"/>
            <a:ext cx="5642517" cy="407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397316-55BB-42C0-9A63-FC205DB54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175" y="2186781"/>
            <a:ext cx="24098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84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537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NFL – Analysis   Design tab –&gt; design ideas - has some good ones and https://slidesgo.com/search?q=sport or that link and superbowl marketing campaign? I’m okay with anything (  : Notes:  if you click on image in jupyter lab and paste (keep sourcing format the image looks good)   </vt:lpstr>
      <vt:lpstr>Weather influence score outcome. Home field advantage matter. Are scores rising over time.</vt:lpstr>
      <vt:lpstr>What questions we found interesting and what motivated you to answer them</vt:lpstr>
      <vt:lpstr>Summarize where and how we found the data</vt:lpstr>
      <vt:lpstr>Describe the data exploration and cleanup process (accompanied by Jupyter Notebook)</vt:lpstr>
      <vt:lpstr>Temperature vs Total Points Scored in game (both teams combined)</vt:lpstr>
      <vt:lpstr>PowerPoint Presentation</vt:lpstr>
      <vt:lpstr>PowerPoint Presentation</vt:lpstr>
      <vt:lpstr>Summarize Conclusions – numberical summary (what data did your analysis yield), as well as visuals/plots</vt:lpstr>
      <vt:lpstr>Summarize Conclusions – numberical summary (what data did your analysis yield), as well as visuals/plots</vt:lpstr>
      <vt:lpstr>Describe Analysis (accompanied by Jupyter Notebook)</vt:lpstr>
      <vt:lpstr>Implications of findings. Open-ended discussion about what your findings mean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– Analysis (Design tab – design ideas has some good ones and https://slidesgo.com/search?q=sport or    </dc:title>
  <dc:creator>Sami Abu-Douleh</dc:creator>
  <cp:lastModifiedBy>Sami Abu-Douleh</cp:lastModifiedBy>
  <cp:revision>18</cp:revision>
  <dcterms:created xsi:type="dcterms:W3CDTF">2020-09-20T01:01:59Z</dcterms:created>
  <dcterms:modified xsi:type="dcterms:W3CDTF">2020-09-20T05:06:52Z</dcterms:modified>
</cp:coreProperties>
</file>