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03" r:id="rId4"/>
    <p:sldId id="304" r:id="rId5"/>
    <p:sldId id="307" r:id="rId6"/>
    <p:sldId id="305" r:id="rId7"/>
    <p:sldId id="308" r:id="rId8"/>
    <p:sldId id="309" r:id="rId9"/>
    <p:sldId id="306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C19"/>
    <a:srgbClr val="5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8839" autoAdjust="0"/>
  </p:normalViewPr>
  <p:slideViewPr>
    <p:cSldViewPr>
      <p:cViewPr varScale="1">
        <p:scale>
          <a:sx n="70" d="100"/>
          <a:sy n="70" d="100"/>
        </p:scale>
        <p:origin x="165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D6262-E715-48C0-8C23-D1B634F53C7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9D915-134C-4937-B12F-EB20168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don’t need</a:t>
            </a:r>
            <a:r>
              <a:rPr lang="en-US" baseline="0" dirty="0" smtClean="0"/>
              <a:t> to know much about F#.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a good gateway drug to F#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Works with Firefox, Chrome, and IE.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Works with Firefox out of the box.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goal of automated testing is not to do all of the</a:t>
            </a:r>
            <a:r>
              <a:rPr lang="en-US" baseline="0" dirty="0" smtClean="0"/>
              <a:t>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goal is to get to the high value testing faster (Story about Gary)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goal is speed, we should have a tool that allows us to move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Ex: Smoke tests for multiple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invalid </a:t>
            </a:r>
            <a:r>
              <a:rPr lang="en-US" baseline="0" smtClean="0"/>
              <a:t>username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that it works with all of the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that it works with all of the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5710-A4B3-4985-BD7E-97BC974C6C8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  <a:t>Canopy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Potter / @</a:t>
            </a:r>
            <a:r>
              <a:rPr lang="en-US" dirty="0" err="1" smtClean="0"/>
              <a:t>pottereric</a:t>
            </a:r>
            <a:endParaRPr lang="en-US" dirty="0" smtClean="0"/>
          </a:p>
          <a:p>
            <a:r>
              <a:rPr lang="en-US" dirty="0" err="1" smtClean="0"/>
              <a:t>Aptera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</a:rPr>
              <a:t>More Commands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screenshot</a:t>
            </a:r>
          </a:p>
          <a:p>
            <a:r>
              <a:rPr lang="en-US" sz="3300" b="1" dirty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c</a:t>
            </a:r>
            <a:r>
              <a:rPr lang="en-US" sz="33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ount</a:t>
            </a:r>
          </a:p>
          <a:p>
            <a:r>
              <a:rPr lang="en-US" sz="33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*=</a:t>
            </a:r>
          </a:p>
          <a:p>
            <a:r>
              <a:rPr lang="en-US" sz="33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*!=</a:t>
            </a:r>
            <a:endParaRPr lang="en-US" sz="3300" b="1" dirty="0">
              <a:solidFill>
                <a:srgbClr val="FFC000"/>
              </a:solidFill>
              <a:latin typeface="HelveticaNeueLT Std Med Cn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47" y="1600200"/>
            <a:ext cx="3624306" cy="4525963"/>
          </a:xfrm>
        </p:spPr>
      </p:pic>
    </p:spTree>
    <p:extLst>
      <p:ext uri="{BB962C8B-B14F-4D97-AF65-F5344CB8AC3E}">
        <p14:creationId xmlns:p14="http://schemas.microsoft.com/office/powerpoint/2010/main" val="40779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b="1" dirty="0">
                <a:solidFill>
                  <a:srgbClr val="FFC000"/>
                </a:solidFill>
                <a:latin typeface="HelveticaNeueLT Std Med Cn" pitchFamily="34" charset="0"/>
              </a:rPr>
              <a:t>Canopy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7" y="1600200"/>
            <a:ext cx="5348865" cy="4525963"/>
          </a:xfrm>
        </p:spPr>
      </p:pic>
    </p:spTree>
    <p:extLst>
      <p:ext uri="{BB962C8B-B14F-4D97-AF65-F5344CB8AC3E}">
        <p14:creationId xmlns:p14="http://schemas.microsoft.com/office/powerpoint/2010/main" val="39861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solidFill>
                  <a:srgbClr val="FFC000"/>
                </a:solidFill>
                <a:latin typeface="HelveticaNeueLT Std Med Cn" pitchFamily="34" charset="0"/>
              </a:rPr>
              <a:t>Web Automation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F# DSL</a:t>
            </a:r>
          </a:p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CSS selectors</a:t>
            </a:r>
          </a:p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Selenium</a:t>
            </a:r>
          </a:p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Open Source</a:t>
            </a:r>
          </a:p>
          <a:p>
            <a:r>
              <a:rPr lang="en-US" sz="3700" b="1" dirty="0" err="1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NuGet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12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"/>
            <a:ext cx="6629400" cy="58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</a:rPr>
              <a:t>Automated Testing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Compliments unit testing and QA testing.</a:t>
            </a:r>
          </a:p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Provides Integration Testing</a:t>
            </a:r>
          </a:p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  <a:ea typeface="+mj-ea"/>
                <a:cs typeface="+mj-cs"/>
              </a:rPr>
              <a:t>Enables testers to focus on high value work.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1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</a:rPr>
              <a:t>Simple Test Demo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700" b="1" dirty="0">
              <a:solidFill>
                <a:srgbClr val="FFC000"/>
              </a:solidFill>
              <a:latin typeface="HelveticaNeueLT Std Med Cn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60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</a:rPr>
              <a:t>Validation Example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362200"/>
            <a:ext cx="6376189" cy="20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sz="3700" b="1" dirty="0" smtClean="0">
                <a:solidFill>
                  <a:srgbClr val="FFC000"/>
                </a:solidFill>
                <a:latin typeface="HelveticaNeueLT Std Med Cn" pitchFamily="34" charset="0"/>
              </a:rPr>
              <a:t>Automation Example</a:t>
            </a:r>
            <a:endParaRPr lang="en-US" sz="37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788628"/>
            <a:ext cx="5105400" cy="60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15579</TotalTime>
  <Words>175</Words>
  <Application>Microsoft Office PowerPoint</Application>
  <PresentationFormat>On-screen Show (4:3)</PresentationFormat>
  <Paragraphs>42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HelveticaNeueLT Std Med Cn</vt:lpstr>
      <vt:lpstr>Office Theme</vt:lpstr>
      <vt:lpstr>Canopy</vt:lpstr>
      <vt:lpstr>PowerPoint Presentation</vt:lpstr>
      <vt:lpstr>Canopy</vt:lpstr>
      <vt:lpstr>Web Automation and Validation</vt:lpstr>
      <vt:lpstr>PowerPoint Presentation</vt:lpstr>
      <vt:lpstr>Automated Testing</vt:lpstr>
      <vt:lpstr>Simple Test Demo</vt:lpstr>
      <vt:lpstr>Validation Example</vt:lpstr>
      <vt:lpstr>Automation Example</vt:lpstr>
      <vt:lpstr>More Commands</vt:lpstr>
    </vt:vector>
  </TitlesOfParts>
  <Company>Aptera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Ray Harvey</dc:creator>
  <cp:lastModifiedBy>Eric Potter</cp:lastModifiedBy>
  <cp:revision>114</cp:revision>
  <dcterms:created xsi:type="dcterms:W3CDTF">2010-12-08T01:34:19Z</dcterms:created>
  <dcterms:modified xsi:type="dcterms:W3CDTF">2015-05-11T01:59:43Z</dcterms:modified>
</cp:coreProperties>
</file>