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3" r:id="rId5"/>
    <p:sldMasterId id="2147483696" r:id="rId6"/>
  </p:sldMasterIdLst>
  <p:notesMasterIdLst>
    <p:notesMasterId r:id="rId75"/>
  </p:notesMasterIdLst>
  <p:handoutMasterIdLst>
    <p:handoutMasterId r:id="rId76"/>
  </p:handoutMasterIdLst>
  <p:sldIdLst>
    <p:sldId id="258" r:id="rId7"/>
    <p:sldId id="411" r:id="rId8"/>
    <p:sldId id="410" r:id="rId9"/>
    <p:sldId id="422" r:id="rId10"/>
    <p:sldId id="423" r:id="rId11"/>
    <p:sldId id="424" r:id="rId12"/>
    <p:sldId id="425" r:id="rId13"/>
    <p:sldId id="420" r:id="rId14"/>
    <p:sldId id="429" r:id="rId15"/>
    <p:sldId id="430" r:id="rId16"/>
    <p:sldId id="465" r:id="rId17"/>
    <p:sldId id="466" r:id="rId18"/>
    <p:sldId id="412" r:id="rId19"/>
    <p:sldId id="428" r:id="rId20"/>
    <p:sldId id="432" r:id="rId21"/>
    <p:sldId id="433" r:id="rId22"/>
    <p:sldId id="426" r:id="rId23"/>
    <p:sldId id="445" r:id="rId24"/>
    <p:sldId id="449" r:id="rId25"/>
    <p:sldId id="450" r:id="rId26"/>
    <p:sldId id="446" r:id="rId27"/>
    <p:sldId id="447" r:id="rId28"/>
    <p:sldId id="462" r:id="rId29"/>
    <p:sldId id="463" r:id="rId30"/>
    <p:sldId id="448" r:id="rId31"/>
    <p:sldId id="453" r:id="rId32"/>
    <p:sldId id="451" r:id="rId33"/>
    <p:sldId id="454" r:id="rId34"/>
    <p:sldId id="455" r:id="rId35"/>
    <p:sldId id="456" r:id="rId36"/>
    <p:sldId id="458" r:id="rId37"/>
    <p:sldId id="457" r:id="rId38"/>
    <p:sldId id="459" r:id="rId39"/>
    <p:sldId id="460" r:id="rId40"/>
    <p:sldId id="461" r:id="rId41"/>
    <p:sldId id="427" r:id="rId42"/>
    <p:sldId id="434" r:id="rId43"/>
    <p:sldId id="435" r:id="rId44"/>
    <p:sldId id="436" r:id="rId45"/>
    <p:sldId id="464" r:id="rId46"/>
    <p:sldId id="414" r:id="rId47"/>
    <p:sldId id="471" r:id="rId48"/>
    <p:sldId id="472" r:id="rId49"/>
    <p:sldId id="469" r:id="rId50"/>
    <p:sldId id="417" r:id="rId51"/>
    <p:sldId id="418" r:id="rId52"/>
    <p:sldId id="470" r:id="rId53"/>
    <p:sldId id="437" r:id="rId54"/>
    <p:sldId id="438" r:id="rId55"/>
    <p:sldId id="439" r:id="rId56"/>
    <p:sldId id="440" r:id="rId57"/>
    <p:sldId id="416" r:id="rId58"/>
    <p:sldId id="474" r:id="rId59"/>
    <p:sldId id="431" r:id="rId60"/>
    <p:sldId id="473" r:id="rId61"/>
    <p:sldId id="475" r:id="rId62"/>
    <p:sldId id="468" r:id="rId63"/>
    <p:sldId id="315" r:id="rId64"/>
    <p:sldId id="441" r:id="rId65"/>
    <p:sldId id="442" r:id="rId66"/>
    <p:sldId id="443" r:id="rId67"/>
    <p:sldId id="444" r:id="rId68"/>
    <p:sldId id="389" r:id="rId69"/>
    <p:sldId id="300" r:id="rId70"/>
    <p:sldId id="383" r:id="rId71"/>
    <p:sldId id="396" r:id="rId72"/>
    <p:sldId id="404" r:id="rId73"/>
    <p:sldId id="421" r:id="rId7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07"/>
    <a:srgbClr val="00456B"/>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B826B-2D56-4CA7-9822-03D08019AA5D}" v="198" dt="2022-08-10T15:28:53.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howGuides="1">
      <p:cViewPr varScale="1">
        <p:scale>
          <a:sx n="66" d="100"/>
          <a:sy n="66" d="100"/>
        </p:scale>
        <p:origin x="0" y="0"/>
      </p:cViewPr>
      <p:guideLst>
        <p:guide orient="horz" pos="1620"/>
        <p:guide pos="2880"/>
      </p:guideLst>
    </p:cSldViewPr>
  </p:slide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microsoft.com/office/2015/10/relationships/revisionInfo" Target="revisionInfo.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Potter" userId="78462497028d9b1f" providerId="LiveId" clId="{D08B826B-2D56-4CA7-9822-03D08019AA5D}"/>
    <pc:docChg chg="undo redo custSel addSld delSld modSld sldOrd">
      <pc:chgData name="Eric Potter" userId="78462497028d9b1f" providerId="LiveId" clId="{D08B826B-2D56-4CA7-9822-03D08019AA5D}" dt="2022-08-10T19:09:07.429" v="4401" actId="255"/>
      <pc:docMkLst>
        <pc:docMk/>
      </pc:docMkLst>
      <pc:sldChg chg="modSp mod">
        <pc:chgData name="Eric Potter" userId="78462497028d9b1f" providerId="LiveId" clId="{D08B826B-2D56-4CA7-9822-03D08019AA5D}" dt="2022-08-08T20:20:04.877" v="49" actId="14100"/>
        <pc:sldMkLst>
          <pc:docMk/>
          <pc:sldMk cId="0" sldId="258"/>
        </pc:sldMkLst>
        <pc:spChg chg="mod">
          <ac:chgData name="Eric Potter" userId="78462497028d9b1f" providerId="LiveId" clId="{D08B826B-2D56-4CA7-9822-03D08019AA5D}" dt="2022-08-08T20:19:44.566" v="6" actId="20577"/>
          <ac:spMkLst>
            <pc:docMk/>
            <pc:sldMk cId="0" sldId="258"/>
            <ac:spMk id="5" creationId="{00000000-0000-0000-0000-000000000000}"/>
          </ac:spMkLst>
        </pc:spChg>
        <pc:spChg chg="mod">
          <ac:chgData name="Eric Potter" userId="78462497028d9b1f" providerId="LiveId" clId="{D08B826B-2D56-4CA7-9822-03D08019AA5D}" dt="2022-08-08T20:20:04.877" v="49" actId="14100"/>
          <ac:spMkLst>
            <pc:docMk/>
            <pc:sldMk cId="0" sldId="258"/>
            <ac:spMk id="6" creationId="{00000000-0000-0000-0000-000000000000}"/>
          </ac:spMkLst>
        </pc:spChg>
      </pc:sldChg>
      <pc:sldChg chg="ord">
        <pc:chgData name="Eric Potter" userId="78462497028d9b1f" providerId="LiveId" clId="{D08B826B-2D56-4CA7-9822-03D08019AA5D}" dt="2022-08-10T14:59:40.771" v="3794"/>
        <pc:sldMkLst>
          <pc:docMk/>
          <pc:sldMk cId="2535206053" sldId="315"/>
        </pc:sldMkLst>
      </pc:sldChg>
      <pc:sldChg chg="ord">
        <pc:chgData name="Eric Potter" userId="78462497028d9b1f" providerId="LiveId" clId="{D08B826B-2D56-4CA7-9822-03D08019AA5D}" dt="2022-08-09T10:13:16.974" v="1137"/>
        <pc:sldMkLst>
          <pc:docMk/>
          <pc:sldMk cId="250997133" sldId="389"/>
        </pc:sldMkLst>
      </pc:sldChg>
      <pc:sldChg chg="del">
        <pc:chgData name="Eric Potter" userId="78462497028d9b1f" providerId="LiveId" clId="{D08B826B-2D56-4CA7-9822-03D08019AA5D}" dt="2022-08-08T20:20:26.331" v="50" actId="2696"/>
        <pc:sldMkLst>
          <pc:docMk/>
          <pc:sldMk cId="3895785837" sldId="394"/>
        </pc:sldMkLst>
      </pc:sldChg>
      <pc:sldChg chg="addSp modSp mod">
        <pc:chgData name="Eric Potter" userId="78462497028d9b1f" providerId="LiveId" clId="{D08B826B-2D56-4CA7-9822-03D08019AA5D}" dt="2022-08-09T12:23:33.005" v="1419" actId="2711"/>
        <pc:sldMkLst>
          <pc:docMk/>
          <pc:sldMk cId="104900702" sldId="410"/>
        </pc:sldMkLst>
        <pc:spChg chg="add mod">
          <ac:chgData name="Eric Potter" userId="78462497028d9b1f" providerId="LiveId" clId="{D08B826B-2D56-4CA7-9822-03D08019AA5D}" dt="2022-08-09T08:56:35.413" v="271" actId="20577"/>
          <ac:spMkLst>
            <pc:docMk/>
            <pc:sldMk cId="104900702" sldId="410"/>
            <ac:spMk id="2" creationId="{152CAA96-8392-4097-1C2E-598606AD3C5E}"/>
          </ac:spMkLst>
        </pc:spChg>
        <pc:spChg chg="add mod">
          <ac:chgData name="Eric Potter" userId="78462497028d9b1f" providerId="LiveId" clId="{D08B826B-2D56-4CA7-9822-03D08019AA5D}" dt="2022-08-09T12:23:33.005" v="1419" actId="2711"/>
          <ac:spMkLst>
            <pc:docMk/>
            <pc:sldMk cId="104900702" sldId="410"/>
            <ac:spMk id="3" creationId="{39A05595-6E40-04FA-640F-70A7F782CCA1}"/>
          </ac:spMkLst>
        </pc:spChg>
      </pc:sldChg>
      <pc:sldChg chg="modSp add mod ord">
        <pc:chgData name="Eric Potter" userId="78462497028d9b1f" providerId="LiveId" clId="{D08B826B-2D56-4CA7-9822-03D08019AA5D}" dt="2022-08-08T20:22:36.954" v="64" actId="20577"/>
        <pc:sldMkLst>
          <pc:docMk/>
          <pc:sldMk cId="2122704052" sldId="411"/>
        </pc:sldMkLst>
        <pc:spChg chg="mod">
          <ac:chgData name="Eric Potter" userId="78462497028d9b1f" providerId="LiveId" clId="{D08B826B-2D56-4CA7-9822-03D08019AA5D}" dt="2022-08-08T20:22:36.954" v="64" actId="20577"/>
          <ac:spMkLst>
            <pc:docMk/>
            <pc:sldMk cId="2122704052" sldId="411"/>
            <ac:spMk id="3" creationId="{EAE76634-3443-49FD-ADCB-23EEB1C9D45D}"/>
          </ac:spMkLst>
        </pc:spChg>
      </pc:sldChg>
      <pc:sldChg chg="modSp add mod modNotesTx">
        <pc:chgData name="Eric Potter" userId="78462497028d9b1f" providerId="LiveId" clId="{D08B826B-2D56-4CA7-9822-03D08019AA5D}" dt="2022-08-09T09:51:17.858" v="807" actId="20577"/>
        <pc:sldMkLst>
          <pc:docMk/>
          <pc:sldMk cId="3060233466" sldId="412"/>
        </pc:sldMkLst>
        <pc:spChg chg="mod">
          <ac:chgData name="Eric Potter" userId="78462497028d9b1f" providerId="LiveId" clId="{D08B826B-2D56-4CA7-9822-03D08019AA5D}" dt="2022-08-09T09:46:49.275" v="762" actId="1036"/>
          <ac:spMkLst>
            <pc:docMk/>
            <pc:sldMk cId="3060233466" sldId="412"/>
            <ac:spMk id="3" creationId="{EAE76634-3443-49FD-ADCB-23EEB1C9D45D}"/>
          </ac:spMkLst>
        </pc:spChg>
      </pc:sldChg>
      <pc:sldChg chg="add del">
        <pc:chgData name="Eric Potter" userId="78462497028d9b1f" providerId="LiveId" clId="{D08B826B-2D56-4CA7-9822-03D08019AA5D}" dt="2022-08-10T02:25:22.969" v="2799" actId="47"/>
        <pc:sldMkLst>
          <pc:docMk/>
          <pc:sldMk cId="403427129" sldId="413"/>
        </pc:sldMkLst>
      </pc:sldChg>
      <pc:sldChg chg="modSp add mod ord">
        <pc:chgData name="Eric Potter" userId="78462497028d9b1f" providerId="LiveId" clId="{D08B826B-2D56-4CA7-9822-03D08019AA5D}" dt="2022-08-08T20:25:24.128" v="124" actId="14100"/>
        <pc:sldMkLst>
          <pc:docMk/>
          <pc:sldMk cId="3528187416" sldId="414"/>
        </pc:sldMkLst>
        <pc:spChg chg="mod">
          <ac:chgData name="Eric Potter" userId="78462497028d9b1f" providerId="LiveId" clId="{D08B826B-2D56-4CA7-9822-03D08019AA5D}" dt="2022-08-08T20:25:24.128" v="124" actId="14100"/>
          <ac:spMkLst>
            <pc:docMk/>
            <pc:sldMk cId="3528187416" sldId="414"/>
            <ac:spMk id="3" creationId="{EAE76634-3443-49FD-ADCB-23EEB1C9D45D}"/>
          </ac:spMkLst>
        </pc:spChg>
      </pc:sldChg>
      <pc:sldChg chg="add del ord">
        <pc:chgData name="Eric Potter" userId="78462497028d9b1f" providerId="LiveId" clId="{D08B826B-2D56-4CA7-9822-03D08019AA5D}" dt="2022-08-10T13:31:09.262" v="3773" actId="47"/>
        <pc:sldMkLst>
          <pc:docMk/>
          <pc:sldMk cId="3770380596" sldId="415"/>
        </pc:sldMkLst>
      </pc:sldChg>
      <pc:sldChg chg="modSp add mod">
        <pc:chgData name="Eric Potter" userId="78462497028d9b1f" providerId="LiveId" clId="{D08B826B-2D56-4CA7-9822-03D08019AA5D}" dt="2022-08-08T20:26:23.709" v="135" actId="20577"/>
        <pc:sldMkLst>
          <pc:docMk/>
          <pc:sldMk cId="3174344081" sldId="416"/>
        </pc:sldMkLst>
        <pc:spChg chg="mod">
          <ac:chgData name="Eric Potter" userId="78462497028d9b1f" providerId="LiveId" clId="{D08B826B-2D56-4CA7-9822-03D08019AA5D}" dt="2022-08-08T20:26:23.709" v="135" actId="20577"/>
          <ac:spMkLst>
            <pc:docMk/>
            <pc:sldMk cId="3174344081" sldId="416"/>
            <ac:spMk id="3" creationId="{EAE76634-3443-49FD-ADCB-23EEB1C9D45D}"/>
          </ac:spMkLst>
        </pc:spChg>
      </pc:sldChg>
      <pc:sldChg chg="addSp modSp add mod ord">
        <pc:chgData name="Eric Potter" userId="78462497028d9b1f" providerId="LiveId" clId="{D08B826B-2D56-4CA7-9822-03D08019AA5D}" dt="2022-08-09T12:27:48.536" v="1451" actId="2711"/>
        <pc:sldMkLst>
          <pc:docMk/>
          <pc:sldMk cId="4061409884" sldId="417"/>
        </pc:sldMkLst>
        <pc:graphicFrameChg chg="add mod modGraphic">
          <ac:chgData name="Eric Potter" userId="78462497028d9b1f" providerId="LiveId" clId="{D08B826B-2D56-4CA7-9822-03D08019AA5D}" dt="2022-08-09T12:27:48.536" v="1451" actId="2711"/>
          <ac:graphicFrameMkLst>
            <pc:docMk/>
            <pc:sldMk cId="4061409884" sldId="417"/>
            <ac:graphicFrameMk id="2" creationId="{69311A68-C76F-CDAF-6E45-20FAB53B11E6}"/>
          </ac:graphicFrameMkLst>
        </pc:graphicFrameChg>
      </pc:sldChg>
      <pc:sldChg chg="addSp modSp add mod ord">
        <pc:chgData name="Eric Potter" userId="78462497028d9b1f" providerId="LiveId" clId="{D08B826B-2D56-4CA7-9822-03D08019AA5D}" dt="2022-08-09T12:27:55.755" v="1452" actId="2711"/>
        <pc:sldMkLst>
          <pc:docMk/>
          <pc:sldMk cId="3042227988" sldId="418"/>
        </pc:sldMkLst>
        <pc:graphicFrameChg chg="add mod modGraphic">
          <ac:chgData name="Eric Potter" userId="78462497028d9b1f" providerId="LiveId" clId="{D08B826B-2D56-4CA7-9822-03D08019AA5D}" dt="2022-08-09T12:27:55.755" v="1452" actId="2711"/>
          <ac:graphicFrameMkLst>
            <pc:docMk/>
            <pc:sldMk cId="3042227988" sldId="418"/>
            <ac:graphicFrameMk id="2" creationId="{AD96CA9D-D0A4-9CF3-AA79-2F25FB1AB0D5}"/>
          </ac:graphicFrameMkLst>
        </pc:graphicFrameChg>
      </pc:sldChg>
      <pc:sldChg chg="add del">
        <pc:chgData name="Eric Potter" userId="78462497028d9b1f" providerId="LiveId" clId="{D08B826B-2D56-4CA7-9822-03D08019AA5D}" dt="2022-08-10T14:59:23.338" v="3792" actId="47"/>
        <pc:sldMkLst>
          <pc:docMk/>
          <pc:sldMk cId="3010576527" sldId="419"/>
        </pc:sldMkLst>
      </pc:sldChg>
      <pc:sldChg chg="modSp add mod ord">
        <pc:chgData name="Eric Potter" userId="78462497028d9b1f" providerId="LiveId" clId="{D08B826B-2D56-4CA7-9822-03D08019AA5D}" dt="2022-08-09T15:42:32.045" v="2073"/>
        <pc:sldMkLst>
          <pc:docMk/>
          <pc:sldMk cId="208305246" sldId="420"/>
        </pc:sldMkLst>
        <pc:spChg chg="mod">
          <ac:chgData name="Eric Potter" userId="78462497028d9b1f" providerId="LiveId" clId="{D08B826B-2D56-4CA7-9822-03D08019AA5D}" dt="2022-08-09T08:59:19.081" v="292" actId="20577"/>
          <ac:spMkLst>
            <pc:docMk/>
            <pc:sldMk cId="208305246" sldId="420"/>
            <ac:spMk id="2" creationId="{152CAA96-8392-4097-1C2E-598606AD3C5E}"/>
          </ac:spMkLst>
        </pc:spChg>
        <pc:spChg chg="mod">
          <ac:chgData name="Eric Potter" userId="78462497028d9b1f" providerId="LiveId" clId="{D08B826B-2D56-4CA7-9822-03D08019AA5D}" dt="2022-08-09T12:23:55.383" v="1421" actId="255"/>
          <ac:spMkLst>
            <pc:docMk/>
            <pc:sldMk cId="208305246" sldId="420"/>
            <ac:spMk id="3" creationId="{39A05595-6E40-04FA-640F-70A7F782CCA1}"/>
          </ac:spMkLst>
        </pc:spChg>
      </pc:sldChg>
      <pc:sldChg chg="new del">
        <pc:chgData name="Eric Potter" userId="78462497028d9b1f" providerId="LiveId" clId="{D08B826B-2D56-4CA7-9822-03D08019AA5D}" dt="2022-08-09T08:53:48.834" v="225" actId="680"/>
        <pc:sldMkLst>
          <pc:docMk/>
          <pc:sldMk cId="1100825190" sldId="420"/>
        </pc:sldMkLst>
      </pc:sldChg>
      <pc:sldChg chg="modSp new del mod">
        <pc:chgData name="Eric Potter" userId="78462497028d9b1f" providerId="LiveId" clId="{D08B826B-2D56-4CA7-9822-03D08019AA5D}" dt="2022-08-09T08:55:23.486" v="253" actId="2696"/>
        <pc:sldMkLst>
          <pc:docMk/>
          <pc:sldMk cId="2564845902" sldId="420"/>
        </pc:sldMkLst>
        <pc:spChg chg="mod">
          <ac:chgData name="Eric Potter" userId="78462497028d9b1f" providerId="LiveId" clId="{D08B826B-2D56-4CA7-9822-03D08019AA5D}" dt="2022-08-09T08:55:11.415" v="251" actId="1076"/>
          <ac:spMkLst>
            <pc:docMk/>
            <pc:sldMk cId="2564845902" sldId="420"/>
            <ac:spMk id="2" creationId="{F132945A-7CC2-EB2D-C11B-EBBE01972E81}"/>
          </ac:spMkLst>
        </pc:spChg>
        <pc:spChg chg="mod">
          <ac:chgData name="Eric Potter" userId="78462497028d9b1f" providerId="LiveId" clId="{D08B826B-2D56-4CA7-9822-03D08019AA5D}" dt="2022-08-09T08:55:04.726" v="250" actId="20577"/>
          <ac:spMkLst>
            <pc:docMk/>
            <pc:sldMk cId="2564845902" sldId="420"/>
            <ac:spMk id="3" creationId="{536495C2-E166-6892-C6CA-25861F3AB687}"/>
          </ac:spMkLst>
        </pc:spChg>
      </pc:sldChg>
      <pc:sldChg chg="modSp add mod ord">
        <pc:chgData name="Eric Potter" userId="78462497028d9b1f" providerId="LiveId" clId="{D08B826B-2D56-4CA7-9822-03D08019AA5D}" dt="2022-08-09T12:28:48.479" v="1459" actId="2711"/>
        <pc:sldMkLst>
          <pc:docMk/>
          <pc:sldMk cId="2130997307" sldId="421"/>
        </pc:sldMkLst>
        <pc:spChg chg="mod">
          <ac:chgData name="Eric Potter" userId="78462497028d9b1f" providerId="LiveId" clId="{D08B826B-2D56-4CA7-9822-03D08019AA5D}" dt="2022-08-09T08:58:50.610" v="278" actId="20577"/>
          <ac:spMkLst>
            <pc:docMk/>
            <pc:sldMk cId="2130997307" sldId="421"/>
            <ac:spMk id="2" creationId="{152CAA96-8392-4097-1C2E-598606AD3C5E}"/>
          </ac:spMkLst>
        </pc:spChg>
        <pc:spChg chg="mod">
          <ac:chgData name="Eric Potter" userId="78462497028d9b1f" providerId="LiveId" clId="{D08B826B-2D56-4CA7-9822-03D08019AA5D}" dt="2022-08-09T12:28:48.479" v="1459" actId="2711"/>
          <ac:spMkLst>
            <pc:docMk/>
            <pc:sldMk cId="2130997307" sldId="421"/>
            <ac:spMk id="3" creationId="{39A05595-6E40-04FA-640F-70A7F782CCA1}"/>
          </ac:spMkLst>
        </pc:spChg>
      </pc:sldChg>
      <pc:sldChg chg="addSp delSp modSp new mod">
        <pc:chgData name="Eric Potter" userId="78462497028d9b1f" providerId="LiveId" clId="{D08B826B-2D56-4CA7-9822-03D08019AA5D}" dt="2022-08-09T12:24:03.749" v="1422" actId="2711"/>
        <pc:sldMkLst>
          <pc:docMk/>
          <pc:sldMk cId="2809349327" sldId="422"/>
        </pc:sldMkLst>
        <pc:spChg chg="add mod">
          <ac:chgData name="Eric Potter" userId="78462497028d9b1f" providerId="LiveId" clId="{D08B826B-2D56-4CA7-9822-03D08019AA5D}" dt="2022-08-09T12:24:03.749" v="1422" actId="2711"/>
          <ac:spMkLst>
            <pc:docMk/>
            <pc:sldMk cId="2809349327" sldId="422"/>
            <ac:spMk id="2" creationId="{61AEB1AB-E812-F362-F08C-FF160614B01F}"/>
          </ac:spMkLst>
        </pc:spChg>
        <pc:spChg chg="add mod">
          <ac:chgData name="Eric Potter" userId="78462497028d9b1f" providerId="LiveId" clId="{D08B826B-2D56-4CA7-9822-03D08019AA5D}" dt="2022-08-09T12:24:03.749" v="1422" actId="2711"/>
          <ac:spMkLst>
            <pc:docMk/>
            <pc:sldMk cId="2809349327" sldId="422"/>
            <ac:spMk id="3" creationId="{5E478C34-A5E9-919A-0EBD-8ED9EDF275C6}"/>
          </ac:spMkLst>
        </pc:spChg>
        <pc:spChg chg="mod">
          <ac:chgData name="Eric Potter" userId="78462497028d9b1f" providerId="LiveId" clId="{D08B826B-2D56-4CA7-9822-03D08019AA5D}" dt="2022-08-09T12:24:03.749" v="1422" actId="2711"/>
          <ac:spMkLst>
            <pc:docMk/>
            <pc:sldMk cId="2809349327" sldId="422"/>
            <ac:spMk id="6" creationId="{A0B962AF-2FF3-0484-7D9E-85A2F3839C27}"/>
          </ac:spMkLst>
        </pc:spChg>
        <pc:spChg chg="mod">
          <ac:chgData name="Eric Potter" userId="78462497028d9b1f" providerId="LiveId" clId="{D08B826B-2D56-4CA7-9822-03D08019AA5D}" dt="2022-08-09T12:24:03.749" v="1422" actId="2711"/>
          <ac:spMkLst>
            <pc:docMk/>
            <pc:sldMk cId="2809349327" sldId="422"/>
            <ac:spMk id="7" creationId="{C791A098-ED6E-AF2D-CC33-C76358FE697A}"/>
          </ac:spMkLst>
        </pc:spChg>
        <pc:spChg chg="add mod">
          <ac:chgData name="Eric Potter" userId="78462497028d9b1f" providerId="LiveId" clId="{D08B826B-2D56-4CA7-9822-03D08019AA5D}" dt="2022-08-09T12:24:03.749" v="1422" actId="2711"/>
          <ac:spMkLst>
            <pc:docMk/>
            <pc:sldMk cId="2809349327" sldId="422"/>
            <ac:spMk id="8" creationId="{CA0D25C9-3577-959D-7820-17DEF83B8FEC}"/>
          </ac:spMkLst>
        </pc:spChg>
        <pc:spChg chg="mod">
          <ac:chgData name="Eric Potter" userId="78462497028d9b1f" providerId="LiveId" clId="{D08B826B-2D56-4CA7-9822-03D08019AA5D}" dt="2022-08-09T09:16:17.542" v="538"/>
          <ac:spMkLst>
            <pc:docMk/>
            <pc:sldMk cId="2809349327" sldId="422"/>
            <ac:spMk id="10" creationId="{F5EA2846-4AF2-93E0-3692-EB9AC332AA81}"/>
          </ac:spMkLst>
        </pc:spChg>
        <pc:spChg chg="mod">
          <ac:chgData name="Eric Potter" userId="78462497028d9b1f" providerId="LiveId" clId="{D08B826B-2D56-4CA7-9822-03D08019AA5D}" dt="2022-08-09T09:16:17.542" v="538"/>
          <ac:spMkLst>
            <pc:docMk/>
            <pc:sldMk cId="2809349327" sldId="422"/>
            <ac:spMk id="11" creationId="{9C1A8382-C8C3-F778-6625-82D5C815A302}"/>
          </ac:spMkLst>
        </pc:spChg>
        <pc:spChg chg="add mod">
          <ac:chgData name="Eric Potter" userId="78462497028d9b1f" providerId="LiveId" clId="{D08B826B-2D56-4CA7-9822-03D08019AA5D}" dt="2022-08-09T12:24:03.749" v="1422" actId="2711"/>
          <ac:spMkLst>
            <pc:docMk/>
            <pc:sldMk cId="2809349327" sldId="422"/>
            <ac:spMk id="12" creationId="{451B3868-504D-3A5C-D6FE-EBCE771F87C6}"/>
          </ac:spMkLst>
        </pc:spChg>
        <pc:spChg chg="add mod">
          <ac:chgData name="Eric Potter" userId="78462497028d9b1f" providerId="LiveId" clId="{D08B826B-2D56-4CA7-9822-03D08019AA5D}" dt="2022-08-09T12:24:03.749" v="1422" actId="2711"/>
          <ac:spMkLst>
            <pc:docMk/>
            <pc:sldMk cId="2809349327" sldId="422"/>
            <ac:spMk id="13" creationId="{63D01A06-1EB4-937B-CD40-88291F893200}"/>
          </ac:spMkLst>
        </pc:spChg>
        <pc:spChg chg="add mod">
          <ac:chgData name="Eric Potter" userId="78462497028d9b1f" providerId="LiveId" clId="{D08B826B-2D56-4CA7-9822-03D08019AA5D}" dt="2022-08-09T12:24:03.749" v="1422" actId="2711"/>
          <ac:spMkLst>
            <pc:docMk/>
            <pc:sldMk cId="2809349327" sldId="422"/>
            <ac:spMk id="14" creationId="{26B5B5FF-753B-70DD-0BA0-A0D909E680FE}"/>
          </ac:spMkLst>
        </pc:spChg>
        <pc:grpChg chg="add mod">
          <ac:chgData name="Eric Potter" userId="78462497028d9b1f" providerId="LiveId" clId="{D08B826B-2D56-4CA7-9822-03D08019AA5D}" dt="2022-08-09T09:12:24.838" v="429" actId="1036"/>
          <ac:grpSpMkLst>
            <pc:docMk/>
            <pc:sldMk cId="2809349327" sldId="422"/>
            <ac:grpSpMk id="4" creationId="{6296E095-C63D-89A5-740D-6666356E8984}"/>
          </ac:grpSpMkLst>
        </pc:grpChg>
        <pc:grpChg chg="add mod">
          <ac:chgData name="Eric Potter" userId="78462497028d9b1f" providerId="LiveId" clId="{D08B826B-2D56-4CA7-9822-03D08019AA5D}" dt="2022-08-09T09:13:13.629" v="445" actId="207"/>
          <ac:grpSpMkLst>
            <pc:docMk/>
            <pc:sldMk cId="2809349327" sldId="422"/>
            <ac:grpSpMk id="5" creationId="{1E1BB310-3137-D8CF-B07A-7B4A46E172E7}"/>
          </ac:grpSpMkLst>
        </pc:grpChg>
        <pc:grpChg chg="add del mod">
          <ac:chgData name="Eric Potter" userId="78462497028d9b1f" providerId="LiveId" clId="{D08B826B-2D56-4CA7-9822-03D08019AA5D}" dt="2022-08-09T09:16:19.150" v="539"/>
          <ac:grpSpMkLst>
            <pc:docMk/>
            <pc:sldMk cId="2809349327" sldId="422"/>
            <ac:grpSpMk id="9" creationId="{BBED06CC-D9CC-DE4B-BF1C-26724C9ED6AC}"/>
          </ac:grpSpMkLst>
        </pc:grpChg>
      </pc:sldChg>
      <pc:sldChg chg="modSp add mod">
        <pc:chgData name="Eric Potter" userId="78462497028d9b1f" providerId="LiveId" clId="{D08B826B-2D56-4CA7-9822-03D08019AA5D}" dt="2022-08-09T12:24:23.033" v="1423" actId="2711"/>
        <pc:sldMkLst>
          <pc:docMk/>
          <pc:sldMk cId="486257777" sldId="423"/>
        </pc:sldMkLst>
        <pc:spChg chg="mod">
          <ac:chgData name="Eric Potter" userId="78462497028d9b1f" providerId="LiveId" clId="{D08B826B-2D56-4CA7-9822-03D08019AA5D}" dt="2022-08-09T12:24:23.033" v="1423" actId="2711"/>
          <ac:spMkLst>
            <pc:docMk/>
            <pc:sldMk cId="486257777" sldId="423"/>
            <ac:spMk id="2" creationId="{61AEB1AB-E812-F362-F08C-FF160614B01F}"/>
          </ac:spMkLst>
        </pc:spChg>
        <pc:spChg chg="mod">
          <ac:chgData name="Eric Potter" userId="78462497028d9b1f" providerId="LiveId" clId="{D08B826B-2D56-4CA7-9822-03D08019AA5D}" dt="2022-08-09T12:24:23.033" v="1423" actId="2711"/>
          <ac:spMkLst>
            <pc:docMk/>
            <pc:sldMk cId="486257777" sldId="423"/>
            <ac:spMk id="3" creationId="{5E478C34-A5E9-919A-0EBD-8ED9EDF275C6}"/>
          </ac:spMkLst>
        </pc:spChg>
        <pc:spChg chg="mod">
          <ac:chgData name="Eric Potter" userId="78462497028d9b1f" providerId="LiveId" clId="{D08B826B-2D56-4CA7-9822-03D08019AA5D}" dt="2022-08-09T12:24:23.033" v="1423" actId="2711"/>
          <ac:spMkLst>
            <pc:docMk/>
            <pc:sldMk cId="486257777" sldId="423"/>
            <ac:spMk id="6" creationId="{A0B962AF-2FF3-0484-7D9E-85A2F3839C27}"/>
          </ac:spMkLst>
        </pc:spChg>
        <pc:spChg chg="mod">
          <ac:chgData name="Eric Potter" userId="78462497028d9b1f" providerId="LiveId" clId="{D08B826B-2D56-4CA7-9822-03D08019AA5D}" dt="2022-08-09T12:24:23.033" v="1423" actId="2711"/>
          <ac:spMkLst>
            <pc:docMk/>
            <pc:sldMk cId="486257777" sldId="423"/>
            <ac:spMk id="7" creationId="{C791A098-ED6E-AF2D-CC33-C76358FE697A}"/>
          </ac:spMkLst>
        </pc:spChg>
        <pc:spChg chg="mod">
          <ac:chgData name="Eric Potter" userId="78462497028d9b1f" providerId="LiveId" clId="{D08B826B-2D56-4CA7-9822-03D08019AA5D}" dt="2022-08-09T12:24:23.033" v="1423" actId="2711"/>
          <ac:spMkLst>
            <pc:docMk/>
            <pc:sldMk cId="486257777" sldId="423"/>
            <ac:spMk id="8" creationId="{CA0D25C9-3577-959D-7820-17DEF83B8FEC}"/>
          </ac:spMkLst>
        </pc:spChg>
        <pc:spChg chg="mod">
          <ac:chgData name="Eric Potter" userId="78462497028d9b1f" providerId="LiveId" clId="{D08B826B-2D56-4CA7-9822-03D08019AA5D}" dt="2022-08-09T12:24:23.033" v="1423" actId="2711"/>
          <ac:spMkLst>
            <pc:docMk/>
            <pc:sldMk cId="486257777" sldId="423"/>
            <ac:spMk id="12" creationId="{451B3868-504D-3A5C-D6FE-EBCE771F87C6}"/>
          </ac:spMkLst>
        </pc:spChg>
        <pc:spChg chg="mod">
          <ac:chgData name="Eric Potter" userId="78462497028d9b1f" providerId="LiveId" clId="{D08B826B-2D56-4CA7-9822-03D08019AA5D}" dt="2022-08-09T12:24:23.033" v="1423" actId="2711"/>
          <ac:spMkLst>
            <pc:docMk/>
            <pc:sldMk cId="486257777" sldId="423"/>
            <ac:spMk id="13" creationId="{63D01A06-1EB4-937B-CD40-88291F893200}"/>
          </ac:spMkLst>
        </pc:spChg>
        <pc:spChg chg="mod">
          <ac:chgData name="Eric Potter" userId="78462497028d9b1f" providerId="LiveId" clId="{D08B826B-2D56-4CA7-9822-03D08019AA5D}" dt="2022-08-09T12:24:23.033" v="1423" actId="2711"/>
          <ac:spMkLst>
            <pc:docMk/>
            <pc:sldMk cId="486257777" sldId="423"/>
            <ac:spMk id="14" creationId="{26B5B5FF-753B-70DD-0BA0-A0D909E680FE}"/>
          </ac:spMkLst>
        </pc:spChg>
      </pc:sldChg>
      <pc:sldChg chg="modSp add mod ord">
        <pc:chgData name="Eric Potter" userId="78462497028d9b1f" providerId="LiveId" clId="{D08B826B-2D56-4CA7-9822-03D08019AA5D}" dt="2022-08-09T12:24:32.404" v="1425" actId="255"/>
        <pc:sldMkLst>
          <pc:docMk/>
          <pc:sldMk cId="3747951003" sldId="424"/>
        </pc:sldMkLst>
        <pc:spChg chg="mod">
          <ac:chgData name="Eric Potter" userId="78462497028d9b1f" providerId="LiveId" clId="{D08B826B-2D56-4CA7-9822-03D08019AA5D}" dt="2022-08-09T12:24:32.404" v="1425" actId="255"/>
          <ac:spMkLst>
            <pc:docMk/>
            <pc:sldMk cId="3747951003" sldId="424"/>
            <ac:spMk id="2" creationId="{61AEB1AB-E812-F362-F08C-FF160614B01F}"/>
          </ac:spMkLst>
        </pc:spChg>
        <pc:spChg chg="mod">
          <ac:chgData name="Eric Potter" userId="78462497028d9b1f" providerId="LiveId" clId="{D08B826B-2D56-4CA7-9822-03D08019AA5D}" dt="2022-08-09T12:24:32.404" v="1425" actId="255"/>
          <ac:spMkLst>
            <pc:docMk/>
            <pc:sldMk cId="3747951003" sldId="424"/>
            <ac:spMk id="3" creationId="{5E478C34-A5E9-919A-0EBD-8ED9EDF275C6}"/>
          </ac:spMkLst>
        </pc:spChg>
        <pc:spChg chg="mod">
          <ac:chgData name="Eric Potter" userId="78462497028d9b1f" providerId="LiveId" clId="{D08B826B-2D56-4CA7-9822-03D08019AA5D}" dt="2022-08-09T12:24:32.404" v="1425" actId="255"/>
          <ac:spMkLst>
            <pc:docMk/>
            <pc:sldMk cId="3747951003" sldId="424"/>
            <ac:spMk id="6" creationId="{A0B962AF-2FF3-0484-7D9E-85A2F3839C27}"/>
          </ac:spMkLst>
        </pc:spChg>
        <pc:spChg chg="mod">
          <ac:chgData name="Eric Potter" userId="78462497028d9b1f" providerId="LiveId" clId="{D08B826B-2D56-4CA7-9822-03D08019AA5D}" dt="2022-08-09T12:24:32.404" v="1425" actId="255"/>
          <ac:spMkLst>
            <pc:docMk/>
            <pc:sldMk cId="3747951003" sldId="424"/>
            <ac:spMk id="7" creationId="{C791A098-ED6E-AF2D-CC33-C76358FE697A}"/>
          </ac:spMkLst>
        </pc:spChg>
        <pc:spChg chg="mod">
          <ac:chgData name="Eric Potter" userId="78462497028d9b1f" providerId="LiveId" clId="{D08B826B-2D56-4CA7-9822-03D08019AA5D}" dt="2022-08-09T12:24:32.404" v="1425" actId="255"/>
          <ac:spMkLst>
            <pc:docMk/>
            <pc:sldMk cId="3747951003" sldId="424"/>
            <ac:spMk id="8" creationId="{CA0D25C9-3577-959D-7820-17DEF83B8FEC}"/>
          </ac:spMkLst>
        </pc:spChg>
        <pc:spChg chg="mod">
          <ac:chgData name="Eric Potter" userId="78462497028d9b1f" providerId="LiveId" clId="{D08B826B-2D56-4CA7-9822-03D08019AA5D}" dt="2022-08-09T12:24:32.404" v="1425" actId="255"/>
          <ac:spMkLst>
            <pc:docMk/>
            <pc:sldMk cId="3747951003" sldId="424"/>
            <ac:spMk id="12" creationId="{451B3868-504D-3A5C-D6FE-EBCE771F87C6}"/>
          </ac:spMkLst>
        </pc:spChg>
        <pc:spChg chg="mod">
          <ac:chgData name="Eric Potter" userId="78462497028d9b1f" providerId="LiveId" clId="{D08B826B-2D56-4CA7-9822-03D08019AA5D}" dt="2022-08-09T12:24:32.404" v="1425" actId="255"/>
          <ac:spMkLst>
            <pc:docMk/>
            <pc:sldMk cId="3747951003" sldId="424"/>
            <ac:spMk id="13" creationId="{63D01A06-1EB4-937B-CD40-88291F893200}"/>
          </ac:spMkLst>
        </pc:spChg>
        <pc:spChg chg="mod">
          <ac:chgData name="Eric Potter" userId="78462497028d9b1f" providerId="LiveId" clId="{D08B826B-2D56-4CA7-9822-03D08019AA5D}" dt="2022-08-09T12:24:32.404" v="1425" actId="255"/>
          <ac:spMkLst>
            <pc:docMk/>
            <pc:sldMk cId="3747951003" sldId="424"/>
            <ac:spMk id="14" creationId="{26B5B5FF-753B-70DD-0BA0-A0D909E680FE}"/>
          </ac:spMkLst>
        </pc:spChg>
      </pc:sldChg>
      <pc:sldChg chg="addSp delSp modSp add mod modTransition modAnim">
        <pc:chgData name="Eric Potter" userId="78462497028d9b1f" providerId="LiveId" clId="{D08B826B-2D56-4CA7-9822-03D08019AA5D}" dt="2022-08-09T12:25:23.102" v="1435"/>
        <pc:sldMkLst>
          <pc:docMk/>
          <pc:sldMk cId="4109093825" sldId="425"/>
        </pc:sldMkLst>
        <pc:spChg chg="del">
          <ac:chgData name="Eric Potter" userId="78462497028d9b1f" providerId="LiveId" clId="{D08B826B-2D56-4CA7-9822-03D08019AA5D}" dt="2022-08-09T09:42:00.905" v="669" actId="478"/>
          <ac:spMkLst>
            <pc:docMk/>
            <pc:sldMk cId="4109093825" sldId="425"/>
            <ac:spMk id="8" creationId="{CA0D25C9-3577-959D-7820-17DEF83B8FEC}"/>
          </ac:spMkLst>
        </pc:spChg>
        <pc:spChg chg="add mod">
          <ac:chgData name="Eric Potter" userId="78462497028d9b1f" providerId="LiveId" clId="{D08B826B-2D56-4CA7-9822-03D08019AA5D}" dt="2022-08-09T12:24:56.294" v="1428" actId="255"/>
          <ac:spMkLst>
            <pc:docMk/>
            <pc:sldMk cId="4109093825" sldId="425"/>
            <ac:spMk id="9" creationId="{5BDD07D6-E411-C2B7-ABA4-AD54F8412B9E}"/>
          </ac:spMkLst>
        </pc:spChg>
        <pc:spChg chg="del">
          <ac:chgData name="Eric Potter" userId="78462497028d9b1f" providerId="LiveId" clId="{D08B826B-2D56-4CA7-9822-03D08019AA5D}" dt="2022-08-09T09:42:00.905" v="669" actId="478"/>
          <ac:spMkLst>
            <pc:docMk/>
            <pc:sldMk cId="4109093825" sldId="425"/>
            <ac:spMk id="12" creationId="{451B3868-504D-3A5C-D6FE-EBCE771F87C6}"/>
          </ac:spMkLst>
        </pc:spChg>
        <pc:spChg chg="mod">
          <ac:chgData name="Eric Potter" userId="78462497028d9b1f" providerId="LiveId" clId="{D08B826B-2D56-4CA7-9822-03D08019AA5D}" dt="2022-08-09T12:24:40.814" v="1426" actId="2711"/>
          <ac:spMkLst>
            <pc:docMk/>
            <pc:sldMk cId="4109093825" sldId="425"/>
            <ac:spMk id="13" creationId="{63D01A06-1EB4-937B-CD40-88291F893200}"/>
          </ac:spMkLst>
        </pc:spChg>
        <pc:spChg chg="del">
          <ac:chgData name="Eric Potter" userId="78462497028d9b1f" providerId="LiveId" clId="{D08B826B-2D56-4CA7-9822-03D08019AA5D}" dt="2022-08-09T09:42:00.905" v="669" actId="478"/>
          <ac:spMkLst>
            <pc:docMk/>
            <pc:sldMk cId="4109093825" sldId="425"/>
            <ac:spMk id="14" creationId="{26B5B5FF-753B-70DD-0BA0-A0D909E680FE}"/>
          </ac:spMkLst>
        </pc:spChg>
        <pc:spChg chg="add mod">
          <ac:chgData name="Eric Potter" userId="78462497028d9b1f" providerId="LiveId" clId="{D08B826B-2D56-4CA7-9822-03D08019AA5D}" dt="2022-08-09T12:25:06.669" v="1429" actId="255"/>
          <ac:spMkLst>
            <pc:docMk/>
            <pc:sldMk cId="4109093825" sldId="425"/>
            <ac:spMk id="15" creationId="{AD2A126D-C542-5BA1-16AD-E07B6245CCA8}"/>
          </ac:spMkLst>
        </pc:spChg>
        <pc:grpChg chg="mod">
          <ac:chgData name="Eric Potter" userId="78462497028d9b1f" providerId="LiveId" clId="{D08B826B-2D56-4CA7-9822-03D08019AA5D}" dt="2022-08-09T12:24:40.814" v="1426" actId="2711"/>
          <ac:grpSpMkLst>
            <pc:docMk/>
            <pc:sldMk cId="4109093825" sldId="425"/>
            <ac:grpSpMk id="4" creationId="{6296E095-C63D-89A5-740D-6666356E8984}"/>
          </ac:grpSpMkLst>
        </pc:grpChg>
        <pc:grpChg chg="del">
          <ac:chgData name="Eric Potter" userId="78462497028d9b1f" providerId="LiveId" clId="{D08B826B-2D56-4CA7-9822-03D08019AA5D}" dt="2022-08-09T09:41:44.337" v="648" actId="478"/>
          <ac:grpSpMkLst>
            <pc:docMk/>
            <pc:sldMk cId="4109093825" sldId="425"/>
            <ac:grpSpMk id="5" creationId="{1E1BB310-3137-D8CF-B07A-7B4A46E172E7}"/>
          </ac:grpSpMkLst>
        </pc:grpChg>
      </pc:sldChg>
      <pc:sldChg chg="add">
        <pc:chgData name="Eric Potter" userId="78462497028d9b1f" providerId="LiveId" clId="{D08B826B-2D56-4CA7-9822-03D08019AA5D}" dt="2022-08-09T09:46:26.413" v="738" actId="2890"/>
        <pc:sldMkLst>
          <pc:docMk/>
          <pc:sldMk cId="292179630" sldId="426"/>
        </pc:sldMkLst>
      </pc:sldChg>
      <pc:sldChg chg="add ord modNotesTx">
        <pc:chgData name="Eric Potter" userId="78462497028d9b1f" providerId="LiveId" clId="{D08B826B-2D56-4CA7-9822-03D08019AA5D}" dt="2022-08-10T10:57:09.727" v="3032" actId="20577"/>
        <pc:sldMkLst>
          <pc:docMk/>
          <pc:sldMk cId="1629596941" sldId="427"/>
        </pc:sldMkLst>
      </pc:sldChg>
      <pc:sldChg chg="modSp add mod">
        <pc:chgData name="Eric Potter" userId="78462497028d9b1f" providerId="LiveId" clId="{D08B826B-2D56-4CA7-9822-03D08019AA5D}" dt="2022-08-10T19:09:07.429" v="4401" actId="255"/>
        <pc:sldMkLst>
          <pc:docMk/>
          <pc:sldMk cId="984147926" sldId="428"/>
        </pc:sldMkLst>
        <pc:spChg chg="mod">
          <ac:chgData name="Eric Potter" userId="78462497028d9b1f" providerId="LiveId" clId="{D08B826B-2D56-4CA7-9822-03D08019AA5D}" dt="2022-08-09T09:53:23.109" v="822" actId="20577"/>
          <ac:spMkLst>
            <pc:docMk/>
            <pc:sldMk cId="984147926" sldId="428"/>
            <ac:spMk id="2" creationId="{152CAA96-8392-4097-1C2E-598606AD3C5E}"/>
          </ac:spMkLst>
        </pc:spChg>
        <pc:spChg chg="mod">
          <ac:chgData name="Eric Potter" userId="78462497028d9b1f" providerId="LiveId" clId="{D08B826B-2D56-4CA7-9822-03D08019AA5D}" dt="2022-08-10T19:09:07.429" v="4401" actId="255"/>
          <ac:spMkLst>
            <pc:docMk/>
            <pc:sldMk cId="984147926" sldId="428"/>
            <ac:spMk id="3" creationId="{39A05595-6E40-04FA-640F-70A7F782CCA1}"/>
          </ac:spMkLst>
        </pc:spChg>
      </pc:sldChg>
      <pc:sldChg chg="addSp modSp new mod modAnim">
        <pc:chgData name="Eric Potter" userId="78462497028d9b1f" providerId="LiveId" clId="{D08B826B-2D56-4CA7-9822-03D08019AA5D}" dt="2022-08-09T10:03:12.461" v="1066"/>
        <pc:sldMkLst>
          <pc:docMk/>
          <pc:sldMk cId="3322676109" sldId="429"/>
        </pc:sldMkLst>
        <pc:spChg chg="add mod">
          <ac:chgData name="Eric Potter" userId="78462497028d9b1f" providerId="LiveId" clId="{D08B826B-2D56-4CA7-9822-03D08019AA5D}" dt="2022-08-09T10:02:23.971" v="1061" actId="208"/>
          <ac:spMkLst>
            <pc:docMk/>
            <pc:sldMk cId="3322676109" sldId="429"/>
            <ac:spMk id="4" creationId="{90BED786-C3F2-D452-3C7C-ACCDBD915D08}"/>
          </ac:spMkLst>
        </pc:spChg>
        <pc:spChg chg="add mod">
          <ac:chgData name="Eric Potter" userId="78462497028d9b1f" providerId="LiveId" clId="{D08B826B-2D56-4CA7-9822-03D08019AA5D}" dt="2022-08-09T10:02:52.863" v="1064" actId="14100"/>
          <ac:spMkLst>
            <pc:docMk/>
            <pc:sldMk cId="3322676109" sldId="429"/>
            <ac:spMk id="5" creationId="{7308DC8F-35D1-BEC2-1AAB-04CD9AABDF74}"/>
          </ac:spMkLst>
        </pc:spChg>
        <pc:picChg chg="add">
          <ac:chgData name="Eric Potter" userId="78462497028d9b1f" providerId="LiveId" clId="{D08B826B-2D56-4CA7-9822-03D08019AA5D}" dt="2022-08-09T10:01:20.845" v="1058" actId="22"/>
          <ac:picMkLst>
            <pc:docMk/>
            <pc:sldMk cId="3322676109" sldId="429"/>
            <ac:picMk id="3" creationId="{8E9E6A3A-1A8E-E776-4395-474D04F4196A}"/>
          </ac:picMkLst>
        </pc:picChg>
      </pc:sldChg>
      <pc:sldChg chg="modSp add mod">
        <pc:chgData name="Eric Potter" userId="78462497028d9b1f" providerId="LiveId" clId="{D08B826B-2D56-4CA7-9822-03D08019AA5D}" dt="2022-08-09T10:04:27.653" v="1073" actId="14100"/>
        <pc:sldMkLst>
          <pc:docMk/>
          <pc:sldMk cId="232749515" sldId="430"/>
        </pc:sldMkLst>
        <pc:spChg chg="mod">
          <ac:chgData name="Eric Potter" userId="78462497028d9b1f" providerId="LiveId" clId="{D08B826B-2D56-4CA7-9822-03D08019AA5D}" dt="2022-08-09T10:03:59.484" v="1069" actId="14100"/>
          <ac:spMkLst>
            <pc:docMk/>
            <pc:sldMk cId="232749515" sldId="430"/>
            <ac:spMk id="4" creationId="{90BED786-C3F2-D452-3C7C-ACCDBD915D08}"/>
          </ac:spMkLst>
        </pc:spChg>
        <pc:spChg chg="mod">
          <ac:chgData name="Eric Potter" userId="78462497028d9b1f" providerId="LiveId" clId="{D08B826B-2D56-4CA7-9822-03D08019AA5D}" dt="2022-08-09T10:04:27.653" v="1073" actId="14100"/>
          <ac:spMkLst>
            <pc:docMk/>
            <pc:sldMk cId="232749515" sldId="430"/>
            <ac:spMk id="5" creationId="{7308DC8F-35D1-BEC2-1AAB-04CD9AABDF74}"/>
          </ac:spMkLst>
        </pc:spChg>
        <pc:picChg chg="mod">
          <ac:chgData name="Eric Potter" userId="78462497028d9b1f" providerId="LiveId" clId="{D08B826B-2D56-4CA7-9822-03D08019AA5D}" dt="2022-08-09T10:04:14.483" v="1071" actId="1076"/>
          <ac:picMkLst>
            <pc:docMk/>
            <pc:sldMk cId="232749515" sldId="430"/>
            <ac:picMk id="3" creationId="{8E9E6A3A-1A8E-E776-4395-474D04F4196A}"/>
          </ac:picMkLst>
        </pc:picChg>
      </pc:sldChg>
      <pc:sldChg chg="addSp modSp new mod">
        <pc:chgData name="Eric Potter" userId="78462497028d9b1f" providerId="LiveId" clId="{D08B826B-2D56-4CA7-9822-03D08019AA5D}" dt="2022-08-09T10:07:51.299" v="1089" actId="1038"/>
        <pc:sldMkLst>
          <pc:docMk/>
          <pc:sldMk cId="2788541363" sldId="431"/>
        </pc:sldMkLst>
        <pc:picChg chg="add mod">
          <ac:chgData name="Eric Potter" userId="78462497028d9b1f" providerId="LiveId" clId="{D08B826B-2D56-4CA7-9822-03D08019AA5D}" dt="2022-08-09T10:07:51.299" v="1089" actId="1038"/>
          <ac:picMkLst>
            <pc:docMk/>
            <pc:sldMk cId="2788541363" sldId="431"/>
            <ac:picMk id="2" creationId="{65B3CFA7-F0E6-1263-D1A8-24AC5E2DBDFE}"/>
          </ac:picMkLst>
        </pc:picChg>
      </pc:sldChg>
      <pc:sldChg chg="new del">
        <pc:chgData name="Eric Potter" userId="78462497028d9b1f" providerId="LiveId" clId="{D08B826B-2D56-4CA7-9822-03D08019AA5D}" dt="2022-08-09T10:07:17.791" v="1075" actId="680"/>
        <pc:sldMkLst>
          <pc:docMk/>
          <pc:sldMk cId="4179501048" sldId="431"/>
        </pc:sldMkLst>
      </pc:sldChg>
      <pc:sldChg chg="modSp add mod">
        <pc:chgData name="Eric Potter" userId="78462497028d9b1f" providerId="LiveId" clId="{D08B826B-2D56-4CA7-9822-03D08019AA5D}" dt="2022-08-09T10:11:16.572" v="1098" actId="20577"/>
        <pc:sldMkLst>
          <pc:docMk/>
          <pc:sldMk cId="2890981065" sldId="432"/>
        </pc:sldMkLst>
        <pc:spChg chg="mod">
          <ac:chgData name="Eric Potter" userId="78462497028d9b1f" providerId="LiveId" clId="{D08B826B-2D56-4CA7-9822-03D08019AA5D}" dt="2022-08-09T10:11:16.572" v="1098" actId="20577"/>
          <ac:spMkLst>
            <pc:docMk/>
            <pc:sldMk cId="2890981065" sldId="432"/>
            <ac:spMk id="3" creationId="{EAE76634-3443-49FD-ADCB-23EEB1C9D45D}"/>
          </ac:spMkLst>
        </pc:spChg>
      </pc:sldChg>
      <pc:sldChg chg="modSp add mod ord">
        <pc:chgData name="Eric Potter" userId="78462497028d9b1f" providerId="LiveId" clId="{D08B826B-2D56-4CA7-9822-03D08019AA5D}" dt="2022-08-09T15:44:20.619" v="2299" actId="1035"/>
        <pc:sldMkLst>
          <pc:docMk/>
          <pc:sldMk cId="991634509" sldId="433"/>
        </pc:sldMkLst>
        <pc:spChg chg="mod">
          <ac:chgData name="Eric Potter" userId="78462497028d9b1f" providerId="LiveId" clId="{D08B826B-2D56-4CA7-9822-03D08019AA5D}" dt="2022-08-09T10:11:29.174" v="1110" actId="20577"/>
          <ac:spMkLst>
            <pc:docMk/>
            <pc:sldMk cId="991634509" sldId="433"/>
            <ac:spMk id="2" creationId="{152CAA96-8392-4097-1C2E-598606AD3C5E}"/>
          </ac:spMkLst>
        </pc:spChg>
        <pc:spChg chg="mod">
          <ac:chgData name="Eric Potter" userId="78462497028d9b1f" providerId="LiveId" clId="{D08B826B-2D56-4CA7-9822-03D08019AA5D}" dt="2022-08-09T15:44:20.619" v="2299" actId="1035"/>
          <ac:spMkLst>
            <pc:docMk/>
            <pc:sldMk cId="991634509" sldId="433"/>
            <ac:spMk id="3" creationId="{39A05595-6E40-04FA-640F-70A7F782CCA1}"/>
          </ac:spMkLst>
        </pc:spChg>
      </pc:sldChg>
      <pc:sldChg chg="modSp add mod modNotesTx">
        <pc:chgData name="Eric Potter" userId="78462497028d9b1f" providerId="LiveId" clId="{D08B826B-2D56-4CA7-9822-03D08019AA5D}" dt="2022-08-10T11:19:08.415" v="3662" actId="1035"/>
        <pc:sldMkLst>
          <pc:docMk/>
          <pc:sldMk cId="2584784790" sldId="434"/>
        </pc:sldMkLst>
        <pc:spChg chg="mod">
          <ac:chgData name="Eric Potter" userId="78462497028d9b1f" providerId="LiveId" clId="{D08B826B-2D56-4CA7-9822-03D08019AA5D}" dt="2022-08-10T11:19:08.415" v="3662" actId="1035"/>
          <ac:spMkLst>
            <pc:docMk/>
            <pc:sldMk cId="2584784790" sldId="434"/>
            <ac:spMk id="3" creationId="{39A05595-6E40-04FA-640F-70A7F782CCA1}"/>
          </ac:spMkLst>
        </pc:spChg>
      </pc:sldChg>
      <pc:sldChg chg="add modNotesTx">
        <pc:chgData name="Eric Potter" userId="78462497028d9b1f" providerId="LiveId" clId="{D08B826B-2D56-4CA7-9822-03D08019AA5D}" dt="2022-08-09T10:12:28.178" v="1128" actId="20577"/>
        <pc:sldMkLst>
          <pc:docMk/>
          <pc:sldMk cId="2464193624" sldId="435"/>
        </pc:sldMkLst>
      </pc:sldChg>
      <pc:sldChg chg="modSp add mod">
        <pc:chgData name="Eric Potter" userId="78462497028d9b1f" providerId="LiveId" clId="{D08B826B-2D56-4CA7-9822-03D08019AA5D}" dt="2022-08-10T02:26:36.907" v="2884" actId="20577"/>
        <pc:sldMkLst>
          <pc:docMk/>
          <pc:sldMk cId="1854441793" sldId="436"/>
        </pc:sldMkLst>
        <pc:spChg chg="mod">
          <ac:chgData name="Eric Potter" userId="78462497028d9b1f" providerId="LiveId" clId="{D08B826B-2D56-4CA7-9822-03D08019AA5D}" dt="2022-08-10T02:26:36.907" v="2884" actId="20577"/>
          <ac:spMkLst>
            <pc:docMk/>
            <pc:sldMk cId="1854441793" sldId="436"/>
            <ac:spMk id="3" creationId="{39A05595-6E40-04FA-640F-70A7F782CCA1}"/>
          </ac:spMkLst>
        </pc:spChg>
      </pc:sldChg>
      <pc:sldChg chg="add modNotesTx">
        <pc:chgData name="Eric Potter" userId="78462497028d9b1f" providerId="LiveId" clId="{D08B826B-2D56-4CA7-9822-03D08019AA5D}" dt="2022-08-10T15:21:19.901" v="3836" actId="20577"/>
        <pc:sldMkLst>
          <pc:docMk/>
          <pc:sldMk cId="4111384573" sldId="437"/>
        </pc:sldMkLst>
      </pc:sldChg>
      <pc:sldChg chg="modSp add mod">
        <pc:chgData name="Eric Potter" userId="78462497028d9b1f" providerId="LiveId" clId="{D08B826B-2D56-4CA7-9822-03D08019AA5D}" dt="2022-08-10T15:22:33.032" v="4087" actId="20577"/>
        <pc:sldMkLst>
          <pc:docMk/>
          <pc:sldMk cId="3591868154" sldId="438"/>
        </pc:sldMkLst>
        <pc:spChg chg="mod">
          <ac:chgData name="Eric Potter" userId="78462497028d9b1f" providerId="LiveId" clId="{D08B826B-2D56-4CA7-9822-03D08019AA5D}" dt="2022-08-10T15:22:33.032" v="4087" actId="20577"/>
          <ac:spMkLst>
            <pc:docMk/>
            <pc:sldMk cId="3591868154" sldId="438"/>
            <ac:spMk id="3" creationId="{39A05595-6E40-04FA-640F-70A7F782CCA1}"/>
          </ac:spMkLst>
        </pc:spChg>
      </pc:sldChg>
      <pc:sldChg chg="add">
        <pc:chgData name="Eric Potter" userId="78462497028d9b1f" providerId="LiveId" clId="{D08B826B-2D56-4CA7-9822-03D08019AA5D}" dt="2022-08-09T10:12:49.630" v="1130"/>
        <pc:sldMkLst>
          <pc:docMk/>
          <pc:sldMk cId="1360537403" sldId="439"/>
        </pc:sldMkLst>
      </pc:sldChg>
      <pc:sldChg chg="modSp add mod modShow">
        <pc:chgData name="Eric Potter" userId="78462497028d9b1f" providerId="LiveId" clId="{D08B826B-2D56-4CA7-9822-03D08019AA5D}" dt="2022-08-10T15:22:51.330" v="4088" actId="729"/>
        <pc:sldMkLst>
          <pc:docMk/>
          <pc:sldMk cId="1366450039" sldId="440"/>
        </pc:sldMkLst>
        <pc:spChg chg="mod">
          <ac:chgData name="Eric Potter" userId="78462497028d9b1f" providerId="LiveId" clId="{D08B826B-2D56-4CA7-9822-03D08019AA5D}" dt="2022-08-09T12:28:19.189" v="1456" actId="2711"/>
          <ac:spMkLst>
            <pc:docMk/>
            <pc:sldMk cId="1366450039" sldId="440"/>
            <ac:spMk id="3" creationId="{39A05595-6E40-04FA-640F-70A7F782CCA1}"/>
          </ac:spMkLst>
        </pc:spChg>
      </pc:sldChg>
      <pc:sldChg chg="add">
        <pc:chgData name="Eric Potter" userId="78462497028d9b1f" providerId="LiveId" clId="{D08B826B-2D56-4CA7-9822-03D08019AA5D}" dt="2022-08-09T10:12:55.285" v="1131"/>
        <pc:sldMkLst>
          <pc:docMk/>
          <pc:sldMk cId="983884758" sldId="441"/>
        </pc:sldMkLst>
      </pc:sldChg>
      <pc:sldChg chg="modSp add mod">
        <pc:chgData name="Eric Potter" userId="78462497028d9b1f" providerId="LiveId" clId="{D08B826B-2D56-4CA7-9822-03D08019AA5D}" dt="2022-08-09T12:28:32.959" v="1457" actId="2711"/>
        <pc:sldMkLst>
          <pc:docMk/>
          <pc:sldMk cId="4148065045" sldId="442"/>
        </pc:sldMkLst>
        <pc:spChg chg="mod">
          <ac:chgData name="Eric Potter" userId="78462497028d9b1f" providerId="LiveId" clId="{D08B826B-2D56-4CA7-9822-03D08019AA5D}" dt="2022-08-09T12:28:32.959" v="1457" actId="2711"/>
          <ac:spMkLst>
            <pc:docMk/>
            <pc:sldMk cId="4148065045" sldId="442"/>
            <ac:spMk id="3" creationId="{39A05595-6E40-04FA-640F-70A7F782CCA1}"/>
          </ac:spMkLst>
        </pc:spChg>
      </pc:sldChg>
      <pc:sldChg chg="add">
        <pc:chgData name="Eric Potter" userId="78462497028d9b1f" providerId="LiveId" clId="{D08B826B-2D56-4CA7-9822-03D08019AA5D}" dt="2022-08-09T10:12:55.285" v="1131"/>
        <pc:sldMkLst>
          <pc:docMk/>
          <pc:sldMk cId="2307272364" sldId="443"/>
        </pc:sldMkLst>
      </pc:sldChg>
      <pc:sldChg chg="modSp add mod">
        <pc:chgData name="Eric Potter" userId="78462497028d9b1f" providerId="LiveId" clId="{D08B826B-2D56-4CA7-9822-03D08019AA5D}" dt="2022-08-09T12:28:40.327" v="1458" actId="2711"/>
        <pc:sldMkLst>
          <pc:docMk/>
          <pc:sldMk cId="4261170639" sldId="444"/>
        </pc:sldMkLst>
        <pc:spChg chg="mod">
          <ac:chgData name="Eric Potter" userId="78462497028d9b1f" providerId="LiveId" clId="{D08B826B-2D56-4CA7-9822-03D08019AA5D}" dt="2022-08-09T12:28:40.327" v="1458" actId="2711"/>
          <ac:spMkLst>
            <pc:docMk/>
            <pc:sldMk cId="4261170639" sldId="444"/>
            <ac:spMk id="3" creationId="{39A05595-6E40-04FA-640F-70A7F782CCA1}"/>
          </ac:spMkLst>
        </pc:spChg>
      </pc:sldChg>
      <pc:sldChg chg="addSp delSp modSp add mod">
        <pc:chgData name="Eric Potter" userId="78462497028d9b1f" providerId="LiveId" clId="{D08B826B-2D56-4CA7-9822-03D08019AA5D}" dt="2022-08-09T15:44:32.180" v="2300" actId="478"/>
        <pc:sldMkLst>
          <pc:docMk/>
          <pc:sldMk cId="4132088487" sldId="445"/>
        </pc:sldMkLst>
        <pc:spChg chg="mod">
          <ac:chgData name="Eric Potter" userId="78462497028d9b1f" providerId="LiveId" clId="{D08B826B-2D56-4CA7-9822-03D08019AA5D}" dt="2022-08-09T12:26:20.884" v="1443" actId="1037"/>
          <ac:spMkLst>
            <pc:docMk/>
            <pc:sldMk cId="4132088487" sldId="445"/>
            <ac:spMk id="2" creationId="{AC9008BF-5889-46F3-9C0E-CEA2394313C5}"/>
          </ac:spMkLst>
        </pc:spChg>
        <pc:spChg chg="add del mod">
          <ac:chgData name="Eric Potter" userId="78462497028d9b1f" providerId="LiveId" clId="{D08B826B-2D56-4CA7-9822-03D08019AA5D}" dt="2022-08-09T15:44:32.180" v="2300" actId="478"/>
          <ac:spMkLst>
            <pc:docMk/>
            <pc:sldMk cId="4132088487" sldId="445"/>
            <ac:spMk id="3" creationId="{3C2068BB-5431-9499-852E-07B800DCF2CE}"/>
          </ac:spMkLst>
        </pc:spChg>
      </pc:sldChg>
      <pc:sldChg chg="addSp modSp new">
        <pc:chgData name="Eric Potter" userId="78462497028d9b1f" providerId="LiveId" clId="{D08B826B-2D56-4CA7-9822-03D08019AA5D}" dt="2022-08-09T10:15:54.792" v="1166" actId="14100"/>
        <pc:sldMkLst>
          <pc:docMk/>
          <pc:sldMk cId="2646704250" sldId="446"/>
        </pc:sldMkLst>
        <pc:picChg chg="add mod">
          <ac:chgData name="Eric Potter" userId="78462497028d9b1f" providerId="LiveId" clId="{D08B826B-2D56-4CA7-9822-03D08019AA5D}" dt="2022-08-09T10:15:54.792" v="1166" actId="14100"/>
          <ac:picMkLst>
            <pc:docMk/>
            <pc:sldMk cId="2646704250" sldId="446"/>
            <ac:picMk id="2" creationId="{1C715BCF-E008-6116-5A84-C4EA353EDA6D}"/>
          </ac:picMkLst>
        </pc:picChg>
      </pc:sldChg>
      <pc:sldChg chg="modSp add mod">
        <pc:chgData name="Eric Potter" userId="78462497028d9b1f" providerId="LiveId" clId="{D08B826B-2D56-4CA7-9822-03D08019AA5D}" dt="2022-08-09T12:26:48.839" v="1445" actId="2711"/>
        <pc:sldMkLst>
          <pc:docMk/>
          <pc:sldMk cId="388863426" sldId="447"/>
        </pc:sldMkLst>
        <pc:spChg chg="mod">
          <ac:chgData name="Eric Potter" userId="78462497028d9b1f" providerId="LiveId" clId="{D08B826B-2D56-4CA7-9822-03D08019AA5D}" dt="2022-08-09T10:18:07.104" v="1231" actId="20577"/>
          <ac:spMkLst>
            <pc:docMk/>
            <pc:sldMk cId="388863426" sldId="447"/>
            <ac:spMk id="2" creationId="{152CAA96-8392-4097-1C2E-598606AD3C5E}"/>
          </ac:spMkLst>
        </pc:spChg>
        <pc:spChg chg="mod">
          <ac:chgData name="Eric Potter" userId="78462497028d9b1f" providerId="LiveId" clId="{D08B826B-2D56-4CA7-9822-03D08019AA5D}" dt="2022-08-09T12:26:48.839" v="1445" actId="2711"/>
          <ac:spMkLst>
            <pc:docMk/>
            <pc:sldMk cId="388863426" sldId="447"/>
            <ac:spMk id="3" creationId="{39A05595-6E40-04FA-640F-70A7F782CCA1}"/>
          </ac:spMkLst>
        </pc:spChg>
      </pc:sldChg>
      <pc:sldChg chg="addSp delSp modSp add mod">
        <pc:chgData name="Eric Potter" userId="78462497028d9b1f" providerId="LiveId" clId="{D08B826B-2D56-4CA7-9822-03D08019AA5D}" dt="2022-08-09T15:45:43.862" v="2316" actId="20577"/>
        <pc:sldMkLst>
          <pc:docMk/>
          <pc:sldMk cId="3420593334" sldId="448"/>
        </pc:sldMkLst>
        <pc:spChg chg="mod">
          <ac:chgData name="Eric Potter" userId="78462497028d9b1f" providerId="LiveId" clId="{D08B826B-2D56-4CA7-9822-03D08019AA5D}" dt="2022-08-09T15:45:38.636" v="2311" actId="20577"/>
          <ac:spMkLst>
            <pc:docMk/>
            <pc:sldMk cId="3420593334" sldId="448"/>
            <ac:spMk id="2" creationId="{152CAA96-8392-4097-1C2E-598606AD3C5E}"/>
          </ac:spMkLst>
        </pc:spChg>
        <pc:spChg chg="mod">
          <ac:chgData name="Eric Potter" userId="78462497028d9b1f" providerId="LiveId" clId="{D08B826B-2D56-4CA7-9822-03D08019AA5D}" dt="2022-08-09T15:45:43.862" v="2316" actId="20577"/>
          <ac:spMkLst>
            <pc:docMk/>
            <pc:sldMk cId="3420593334" sldId="448"/>
            <ac:spMk id="3" creationId="{39A05595-6E40-04FA-640F-70A7F782CCA1}"/>
          </ac:spMkLst>
        </pc:spChg>
        <pc:spChg chg="add del mod">
          <ac:chgData name="Eric Potter" userId="78462497028d9b1f" providerId="LiveId" clId="{D08B826B-2D56-4CA7-9822-03D08019AA5D}" dt="2022-08-09T12:22:19.170" v="1417" actId="478"/>
          <ac:spMkLst>
            <pc:docMk/>
            <pc:sldMk cId="3420593334" sldId="448"/>
            <ac:spMk id="4" creationId="{FA89DBE9-15A3-7727-4E97-B87B796AC44D}"/>
          </ac:spMkLst>
        </pc:spChg>
      </pc:sldChg>
      <pc:sldChg chg="modSp add mod">
        <pc:chgData name="Eric Potter" userId="78462497028d9b1f" providerId="LiveId" clId="{D08B826B-2D56-4CA7-9822-03D08019AA5D}" dt="2022-08-09T10:28:43.859" v="1338" actId="27636"/>
        <pc:sldMkLst>
          <pc:docMk/>
          <pc:sldMk cId="2059155557" sldId="449"/>
        </pc:sldMkLst>
        <pc:spChg chg="mod">
          <ac:chgData name="Eric Potter" userId="78462497028d9b1f" providerId="LiveId" clId="{D08B826B-2D56-4CA7-9822-03D08019AA5D}" dt="2022-08-09T10:28:43.859" v="1338" actId="27636"/>
          <ac:spMkLst>
            <pc:docMk/>
            <pc:sldMk cId="2059155557" sldId="449"/>
            <ac:spMk id="2" creationId="{AC9008BF-5889-46F3-9C0E-CEA2394313C5}"/>
          </ac:spMkLst>
        </pc:spChg>
      </pc:sldChg>
      <pc:sldChg chg="add del">
        <pc:chgData name="Eric Potter" userId="78462497028d9b1f" providerId="LiveId" clId="{D08B826B-2D56-4CA7-9822-03D08019AA5D}" dt="2022-08-09T10:28:02.599" v="1311"/>
        <pc:sldMkLst>
          <pc:docMk/>
          <pc:sldMk cId="585636285" sldId="450"/>
        </pc:sldMkLst>
      </pc:sldChg>
      <pc:sldChg chg="addSp modSp add mod">
        <pc:chgData name="Eric Potter" userId="78462497028d9b1f" providerId="LiveId" clId="{D08B826B-2D56-4CA7-9822-03D08019AA5D}" dt="2022-08-09T12:26:34.590" v="1444" actId="2711"/>
        <pc:sldMkLst>
          <pc:docMk/>
          <pc:sldMk cId="3912158858" sldId="450"/>
        </pc:sldMkLst>
        <pc:spChg chg="mod">
          <ac:chgData name="Eric Potter" userId="78462497028d9b1f" providerId="LiveId" clId="{D08B826B-2D56-4CA7-9822-03D08019AA5D}" dt="2022-08-09T10:29:13.617" v="1340" actId="207"/>
          <ac:spMkLst>
            <pc:docMk/>
            <pc:sldMk cId="3912158858" sldId="450"/>
            <ac:spMk id="2" creationId="{AC9008BF-5889-46F3-9C0E-CEA2394313C5}"/>
          </ac:spMkLst>
        </pc:spChg>
        <pc:spChg chg="add mod">
          <ac:chgData name="Eric Potter" userId="78462497028d9b1f" providerId="LiveId" clId="{D08B826B-2D56-4CA7-9822-03D08019AA5D}" dt="2022-08-09T12:26:34.590" v="1444" actId="2711"/>
          <ac:spMkLst>
            <pc:docMk/>
            <pc:sldMk cId="3912158858" sldId="450"/>
            <ac:spMk id="3" creationId="{C9ACE700-86CE-8AC9-B359-F54CD0E20D8C}"/>
          </ac:spMkLst>
        </pc:spChg>
      </pc:sldChg>
      <pc:sldChg chg="addSp modSp new mod modNotesTx">
        <pc:chgData name="Eric Potter" userId="78462497028d9b1f" providerId="LiveId" clId="{D08B826B-2D56-4CA7-9822-03D08019AA5D}" dt="2022-08-09T12:35:36.480" v="1567" actId="465"/>
        <pc:sldMkLst>
          <pc:docMk/>
          <pc:sldMk cId="2532020276" sldId="451"/>
        </pc:sldMkLst>
        <pc:spChg chg="add mod">
          <ac:chgData name="Eric Potter" userId="78462497028d9b1f" providerId="LiveId" clId="{D08B826B-2D56-4CA7-9822-03D08019AA5D}" dt="2022-08-09T12:32:03.397" v="1488" actId="14100"/>
          <ac:spMkLst>
            <pc:docMk/>
            <pc:sldMk cId="2532020276" sldId="451"/>
            <ac:spMk id="2" creationId="{08A9CF0B-126F-C1BC-0754-C0AF60CE0955}"/>
          </ac:spMkLst>
        </pc:spChg>
        <pc:spChg chg="add mod">
          <ac:chgData name="Eric Potter" userId="78462497028d9b1f" providerId="LiveId" clId="{D08B826B-2D56-4CA7-9822-03D08019AA5D}" dt="2022-08-09T12:34:39.210" v="1540" actId="20577"/>
          <ac:spMkLst>
            <pc:docMk/>
            <pc:sldMk cId="2532020276" sldId="451"/>
            <ac:spMk id="7" creationId="{827FCE85-2F04-36FB-BBD2-C4B32485E28C}"/>
          </ac:spMkLst>
        </pc:spChg>
        <pc:spChg chg="add mod">
          <ac:chgData name="Eric Potter" userId="78462497028d9b1f" providerId="LiveId" clId="{D08B826B-2D56-4CA7-9822-03D08019AA5D}" dt="2022-08-09T12:34:36.044" v="1538" actId="20577"/>
          <ac:spMkLst>
            <pc:docMk/>
            <pc:sldMk cId="2532020276" sldId="451"/>
            <ac:spMk id="8" creationId="{04785960-B831-70BE-506D-90FFA2E7E387}"/>
          </ac:spMkLst>
        </pc:spChg>
        <pc:spChg chg="add mod">
          <ac:chgData name="Eric Potter" userId="78462497028d9b1f" providerId="LiveId" clId="{D08B826B-2D56-4CA7-9822-03D08019AA5D}" dt="2022-08-09T12:35:36.480" v="1567" actId="465"/>
          <ac:spMkLst>
            <pc:docMk/>
            <pc:sldMk cId="2532020276" sldId="451"/>
            <ac:spMk id="9" creationId="{98FD6BD3-94B4-713A-018C-6C056E547A06}"/>
          </ac:spMkLst>
        </pc:spChg>
        <pc:spChg chg="add mod">
          <ac:chgData name="Eric Potter" userId="78462497028d9b1f" providerId="LiveId" clId="{D08B826B-2D56-4CA7-9822-03D08019AA5D}" dt="2022-08-09T12:35:25.476" v="1566" actId="1076"/>
          <ac:spMkLst>
            <pc:docMk/>
            <pc:sldMk cId="2532020276" sldId="451"/>
            <ac:spMk id="10" creationId="{222F40EA-99B1-E134-E875-309D7129858E}"/>
          </ac:spMkLst>
        </pc:spChg>
        <pc:spChg chg="add mod">
          <ac:chgData name="Eric Potter" userId="78462497028d9b1f" providerId="LiveId" clId="{D08B826B-2D56-4CA7-9822-03D08019AA5D}" dt="2022-08-09T12:34:42.479" v="1542" actId="20577"/>
          <ac:spMkLst>
            <pc:docMk/>
            <pc:sldMk cId="2532020276" sldId="451"/>
            <ac:spMk id="11" creationId="{400DF543-6715-C5F4-A524-D11E663E0F63}"/>
          </ac:spMkLst>
        </pc:spChg>
        <pc:spChg chg="add mod">
          <ac:chgData name="Eric Potter" userId="78462497028d9b1f" providerId="LiveId" clId="{D08B826B-2D56-4CA7-9822-03D08019AA5D}" dt="2022-08-09T12:35:20.998" v="1565" actId="1038"/>
          <ac:spMkLst>
            <pc:docMk/>
            <pc:sldMk cId="2532020276" sldId="451"/>
            <ac:spMk id="12" creationId="{E69212D5-14E5-F8B3-12F0-376460B4DB36}"/>
          </ac:spMkLst>
        </pc:spChg>
        <pc:cxnChg chg="add mod">
          <ac:chgData name="Eric Potter" userId="78462497028d9b1f" providerId="LiveId" clId="{D08B826B-2D56-4CA7-9822-03D08019AA5D}" dt="2022-08-09T12:33:13.113" v="1491" actId="1582"/>
          <ac:cxnSpMkLst>
            <pc:docMk/>
            <pc:sldMk cId="2532020276" sldId="451"/>
            <ac:cxnSpMk id="4" creationId="{14707274-90F7-8A4B-216C-43D77CE298A6}"/>
          </ac:cxnSpMkLst>
        </pc:cxnChg>
        <pc:cxnChg chg="add mod">
          <ac:chgData name="Eric Potter" userId="78462497028d9b1f" providerId="LiveId" clId="{D08B826B-2D56-4CA7-9822-03D08019AA5D}" dt="2022-08-09T12:33:22.720" v="1522" actId="1035"/>
          <ac:cxnSpMkLst>
            <pc:docMk/>
            <pc:sldMk cId="2532020276" sldId="451"/>
            <ac:cxnSpMk id="6" creationId="{E81C1F98-5A3D-C950-9E1D-3E9767B0D746}"/>
          </ac:cxnSpMkLst>
        </pc:cxnChg>
      </pc:sldChg>
      <pc:sldChg chg="addSp delSp modSp add del mod modNotesTx">
        <pc:chgData name="Eric Potter" userId="78462497028d9b1f" providerId="LiveId" clId="{D08B826B-2D56-4CA7-9822-03D08019AA5D}" dt="2022-08-09T12:35:59.290" v="1570" actId="47"/>
        <pc:sldMkLst>
          <pc:docMk/>
          <pc:sldMk cId="810891115" sldId="452"/>
        </pc:sldMkLst>
        <pc:spChg chg="add del mod">
          <ac:chgData name="Eric Potter" userId="78462497028d9b1f" providerId="LiveId" clId="{D08B826B-2D56-4CA7-9822-03D08019AA5D}" dt="2022-08-09T12:27:12.196" v="1448" actId="478"/>
          <ac:spMkLst>
            <pc:docMk/>
            <pc:sldMk cId="810891115" sldId="452"/>
            <ac:spMk id="2" creationId="{B08083FA-93ED-8A6B-B20C-77980EC702D7}"/>
          </ac:spMkLst>
        </pc:spChg>
      </pc:sldChg>
      <pc:sldChg chg="addSp modSp new mod modShow">
        <pc:chgData name="Eric Potter" userId="78462497028d9b1f" providerId="LiveId" clId="{D08B826B-2D56-4CA7-9822-03D08019AA5D}" dt="2022-08-09T12:35:56.102" v="1569" actId="729"/>
        <pc:sldMkLst>
          <pc:docMk/>
          <pc:sldMk cId="754550458" sldId="453"/>
        </pc:sldMkLst>
        <pc:spChg chg="add mod">
          <ac:chgData name="Eric Potter" userId="78462497028d9b1f" providerId="LiveId" clId="{D08B826B-2D56-4CA7-9822-03D08019AA5D}" dt="2022-08-09T12:27:02.867" v="1447" actId="2711"/>
          <ac:spMkLst>
            <pc:docMk/>
            <pc:sldMk cId="754550458" sldId="453"/>
            <ac:spMk id="2" creationId="{3A485A53-2F80-085D-36FC-F603A22D4BB3}"/>
          </ac:spMkLst>
        </pc:spChg>
        <pc:spChg chg="add mod">
          <ac:chgData name="Eric Potter" userId="78462497028d9b1f" providerId="LiveId" clId="{D08B826B-2D56-4CA7-9822-03D08019AA5D}" dt="2022-08-09T12:20:59.099" v="1411" actId="207"/>
          <ac:spMkLst>
            <pc:docMk/>
            <pc:sldMk cId="754550458" sldId="453"/>
            <ac:spMk id="3" creationId="{7CF92F4A-AD34-27DE-1B6C-767576E94895}"/>
          </ac:spMkLst>
        </pc:spChg>
        <pc:spChg chg="add mod">
          <ac:chgData name="Eric Potter" userId="78462497028d9b1f" providerId="LiveId" clId="{D08B826B-2D56-4CA7-9822-03D08019AA5D}" dt="2022-08-09T12:30:42.105" v="1481" actId="1076"/>
          <ac:spMkLst>
            <pc:docMk/>
            <pc:sldMk cId="754550458" sldId="453"/>
            <ac:spMk id="4" creationId="{58E1C7ED-CA5B-1F91-FEB9-797E15281F96}"/>
          </ac:spMkLst>
        </pc:spChg>
        <pc:spChg chg="add mod">
          <ac:chgData name="Eric Potter" userId="78462497028d9b1f" providerId="LiveId" clId="{D08B826B-2D56-4CA7-9822-03D08019AA5D}" dt="2022-08-09T12:30:45.404" v="1482" actId="1076"/>
          <ac:spMkLst>
            <pc:docMk/>
            <pc:sldMk cId="754550458" sldId="453"/>
            <ac:spMk id="5" creationId="{9BABAB71-0006-EA13-A9AD-277E14E98875}"/>
          </ac:spMkLst>
        </pc:spChg>
      </pc:sldChg>
      <pc:sldChg chg="addSp delSp modSp add mod modTransition modAnim">
        <pc:chgData name="Eric Potter" userId="78462497028d9b1f" providerId="LiveId" clId="{D08B826B-2D56-4CA7-9822-03D08019AA5D}" dt="2022-08-09T12:41:43.654" v="1637"/>
        <pc:sldMkLst>
          <pc:docMk/>
          <pc:sldMk cId="2839466564" sldId="454"/>
        </pc:sldMkLst>
        <pc:spChg chg="del">
          <ac:chgData name="Eric Potter" userId="78462497028d9b1f" providerId="LiveId" clId="{D08B826B-2D56-4CA7-9822-03D08019AA5D}" dt="2022-08-09T12:36:05.803" v="1571" actId="478"/>
          <ac:spMkLst>
            <pc:docMk/>
            <pc:sldMk cId="2839466564" sldId="454"/>
            <ac:spMk id="2" creationId="{08A9CF0B-126F-C1BC-0754-C0AF60CE0955}"/>
          </ac:spMkLst>
        </pc:spChg>
        <pc:spChg chg="mod">
          <ac:chgData name="Eric Potter" userId="78462497028d9b1f" providerId="LiveId" clId="{D08B826B-2D56-4CA7-9822-03D08019AA5D}" dt="2022-08-09T12:37:38.731" v="1585" actId="552"/>
          <ac:spMkLst>
            <pc:docMk/>
            <pc:sldMk cId="2839466564" sldId="454"/>
            <ac:spMk id="7" creationId="{827FCE85-2F04-36FB-BBD2-C4B32485E28C}"/>
          </ac:spMkLst>
        </pc:spChg>
        <pc:spChg chg="mod">
          <ac:chgData name="Eric Potter" userId="78462497028d9b1f" providerId="LiveId" clId="{D08B826B-2D56-4CA7-9822-03D08019AA5D}" dt="2022-08-09T12:38:11.673" v="1591" actId="1038"/>
          <ac:spMkLst>
            <pc:docMk/>
            <pc:sldMk cId="2839466564" sldId="454"/>
            <ac:spMk id="8" creationId="{04785960-B831-70BE-506D-90FFA2E7E387}"/>
          </ac:spMkLst>
        </pc:spChg>
        <pc:spChg chg="mod">
          <ac:chgData name="Eric Potter" userId="78462497028d9b1f" providerId="LiveId" clId="{D08B826B-2D56-4CA7-9822-03D08019AA5D}" dt="2022-08-09T12:38:11.673" v="1591" actId="1038"/>
          <ac:spMkLst>
            <pc:docMk/>
            <pc:sldMk cId="2839466564" sldId="454"/>
            <ac:spMk id="9" creationId="{98FD6BD3-94B4-713A-018C-6C056E547A06}"/>
          </ac:spMkLst>
        </pc:spChg>
        <pc:spChg chg="mod">
          <ac:chgData name="Eric Potter" userId="78462497028d9b1f" providerId="LiveId" clId="{D08B826B-2D56-4CA7-9822-03D08019AA5D}" dt="2022-08-09T12:38:31.654" v="1592" actId="12789"/>
          <ac:spMkLst>
            <pc:docMk/>
            <pc:sldMk cId="2839466564" sldId="454"/>
            <ac:spMk id="10" creationId="{222F40EA-99B1-E134-E875-309D7129858E}"/>
          </ac:spMkLst>
        </pc:spChg>
        <pc:spChg chg="mod">
          <ac:chgData name="Eric Potter" userId="78462497028d9b1f" providerId="LiveId" clId="{D08B826B-2D56-4CA7-9822-03D08019AA5D}" dt="2022-08-09T12:37:38.731" v="1585" actId="552"/>
          <ac:spMkLst>
            <pc:docMk/>
            <pc:sldMk cId="2839466564" sldId="454"/>
            <ac:spMk id="11" creationId="{400DF543-6715-C5F4-A524-D11E663E0F63}"/>
          </ac:spMkLst>
        </pc:spChg>
        <pc:spChg chg="del">
          <ac:chgData name="Eric Potter" userId="78462497028d9b1f" providerId="LiveId" clId="{D08B826B-2D56-4CA7-9822-03D08019AA5D}" dt="2022-08-09T12:36:10.477" v="1572" actId="478"/>
          <ac:spMkLst>
            <pc:docMk/>
            <pc:sldMk cId="2839466564" sldId="454"/>
            <ac:spMk id="12" creationId="{E69212D5-14E5-F8B3-12F0-376460B4DB36}"/>
          </ac:spMkLst>
        </pc:spChg>
        <pc:cxnChg chg="del">
          <ac:chgData name="Eric Potter" userId="78462497028d9b1f" providerId="LiveId" clId="{D08B826B-2D56-4CA7-9822-03D08019AA5D}" dt="2022-08-09T12:36:13.105" v="1573" actId="478"/>
          <ac:cxnSpMkLst>
            <pc:docMk/>
            <pc:sldMk cId="2839466564" sldId="454"/>
            <ac:cxnSpMk id="4" creationId="{14707274-90F7-8A4B-216C-43D77CE298A6}"/>
          </ac:cxnSpMkLst>
        </pc:cxnChg>
        <pc:cxnChg chg="add mod">
          <ac:chgData name="Eric Potter" userId="78462497028d9b1f" providerId="LiveId" clId="{D08B826B-2D56-4CA7-9822-03D08019AA5D}" dt="2022-08-09T12:38:31.654" v="1592" actId="12789"/>
          <ac:cxnSpMkLst>
            <pc:docMk/>
            <pc:sldMk cId="2839466564" sldId="454"/>
            <ac:cxnSpMk id="5" creationId="{7FC8D108-87FF-5BD7-3362-241F82CE3C1F}"/>
          </ac:cxnSpMkLst>
        </pc:cxnChg>
        <pc:cxnChg chg="del">
          <ac:chgData name="Eric Potter" userId="78462497028d9b1f" providerId="LiveId" clId="{D08B826B-2D56-4CA7-9822-03D08019AA5D}" dt="2022-08-09T12:36:17.142" v="1574" actId="478"/>
          <ac:cxnSpMkLst>
            <pc:docMk/>
            <pc:sldMk cId="2839466564" sldId="454"/>
            <ac:cxnSpMk id="6" creationId="{E81C1F98-5A3D-C950-9E1D-3E9767B0D746}"/>
          </ac:cxnSpMkLst>
        </pc:cxnChg>
        <pc:cxnChg chg="add mod">
          <ac:chgData name="Eric Potter" userId="78462497028d9b1f" providerId="LiveId" clId="{D08B826B-2D56-4CA7-9822-03D08019AA5D}" dt="2022-08-09T12:38:43.798" v="1594" actId="1076"/>
          <ac:cxnSpMkLst>
            <pc:docMk/>
            <pc:sldMk cId="2839466564" sldId="454"/>
            <ac:cxnSpMk id="13" creationId="{97C26B8B-E71F-1828-40DA-AE1081A62607}"/>
          </ac:cxnSpMkLst>
        </pc:cxnChg>
        <pc:cxnChg chg="add mod">
          <ac:chgData name="Eric Potter" userId="78462497028d9b1f" providerId="LiveId" clId="{D08B826B-2D56-4CA7-9822-03D08019AA5D}" dt="2022-08-09T12:38:51.422" v="1596" actId="1076"/>
          <ac:cxnSpMkLst>
            <pc:docMk/>
            <pc:sldMk cId="2839466564" sldId="454"/>
            <ac:cxnSpMk id="14" creationId="{C8AEE1DA-F1CD-AC0D-5C08-BFE8D39C7CAD}"/>
          </ac:cxnSpMkLst>
        </pc:cxnChg>
        <pc:cxnChg chg="add del">
          <ac:chgData name="Eric Potter" userId="78462497028d9b1f" providerId="LiveId" clId="{D08B826B-2D56-4CA7-9822-03D08019AA5D}" dt="2022-08-09T12:39:14.935" v="1598" actId="11529"/>
          <ac:cxnSpMkLst>
            <pc:docMk/>
            <pc:sldMk cId="2839466564" sldId="454"/>
            <ac:cxnSpMk id="16" creationId="{615AE0DE-B109-CE7F-11D6-D9EA45E951B1}"/>
          </ac:cxnSpMkLst>
        </pc:cxnChg>
        <pc:cxnChg chg="add del mod">
          <ac:chgData name="Eric Potter" userId="78462497028d9b1f" providerId="LiveId" clId="{D08B826B-2D56-4CA7-9822-03D08019AA5D}" dt="2022-08-09T12:40:01.803" v="1600" actId="11529"/>
          <ac:cxnSpMkLst>
            <pc:docMk/>
            <pc:sldMk cId="2839466564" sldId="454"/>
            <ac:cxnSpMk id="18" creationId="{0903273B-012E-2AB1-F949-978320F4AF05}"/>
          </ac:cxnSpMkLst>
        </pc:cxnChg>
        <pc:cxnChg chg="add mod">
          <ac:chgData name="Eric Potter" userId="78462497028d9b1f" providerId="LiveId" clId="{D08B826B-2D56-4CA7-9822-03D08019AA5D}" dt="2022-08-09T12:40:15.013" v="1621" actId="1038"/>
          <ac:cxnSpMkLst>
            <pc:docMk/>
            <pc:sldMk cId="2839466564" sldId="454"/>
            <ac:cxnSpMk id="19" creationId="{899BDE72-D727-8F59-53B0-CBBD56F76C97}"/>
          </ac:cxnSpMkLst>
        </pc:cxnChg>
        <pc:cxnChg chg="add mod">
          <ac:chgData name="Eric Potter" userId="78462497028d9b1f" providerId="LiveId" clId="{D08B826B-2D56-4CA7-9822-03D08019AA5D}" dt="2022-08-09T12:40:36.591" v="1626" actId="14100"/>
          <ac:cxnSpMkLst>
            <pc:docMk/>
            <pc:sldMk cId="2839466564" sldId="454"/>
            <ac:cxnSpMk id="20" creationId="{98EBE9A4-7262-0213-FF70-AD20F9FB25AA}"/>
          </ac:cxnSpMkLst>
        </pc:cxnChg>
        <pc:cxnChg chg="add mod">
          <ac:chgData name="Eric Potter" userId="78462497028d9b1f" providerId="LiveId" clId="{D08B826B-2D56-4CA7-9822-03D08019AA5D}" dt="2022-08-09T12:41:10.891" v="1633" actId="14100"/>
          <ac:cxnSpMkLst>
            <pc:docMk/>
            <pc:sldMk cId="2839466564" sldId="454"/>
            <ac:cxnSpMk id="23" creationId="{990E256A-702B-FFBA-1215-E88B1B24B30C}"/>
          </ac:cxnSpMkLst>
        </pc:cxnChg>
        <pc:cxnChg chg="add mod">
          <ac:chgData name="Eric Potter" userId="78462497028d9b1f" providerId="LiveId" clId="{D08B826B-2D56-4CA7-9822-03D08019AA5D}" dt="2022-08-09T12:41:05.278" v="1632" actId="14100"/>
          <ac:cxnSpMkLst>
            <pc:docMk/>
            <pc:sldMk cId="2839466564" sldId="454"/>
            <ac:cxnSpMk id="24" creationId="{10C97E13-59FB-68D6-60A9-D9E3B992F350}"/>
          </ac:cxnSpMkLst>
        </pc:cxnChg>
      </pc:sldChg>
      <pc:sldChg chg="addSp modSp add mod modAnim">
        <pc:chgData name="Eric Potter" userId="78462497028d9b1f" providerId="LiveId" clId="{D08B826B-2D56-4CA7-9822-03D08019AA5D}" dt="2022-08-09T13:46:53.933" v="1759"/>
        <pc:sldMkLst>
          <pc:docMk/>
          <pc:sldMk cId="2614636744" sldId="455"/>
        </pc:sldMkLst>
        <pc:spChg chg="add mod">
          <ac:chgData name="Eric Potter" userId="78462497028d9b1f" providerId="LiveId" clId="{D08B826B-2D56-4CA7-9822-03D08019AA5D}" dt="2022-08-09T13:46:39.610" v="1758" actId="1035"/>
          <ac:spMkLst>
            <pc:docMk/>
            <pc:sldMk cId="2614636744" sldId="455"/>
            <ac:spMk id="4" creationId="{FFA3FBBD-C7EC-B7E4-A532-DD4049181635}"/>
          </ac:spMkLst>
        </pc:spChg>
        <pc:spChg chg="mod">
          <ac:chgData name="Eric Potter" userId="78462497028d9b1f" providerId="LiveId" clId="{D08B826B-2D56-4CA7-9822-03D08019AA5D}" dt="2022-08-09T13:44:10.669" v="1721" actId="255"/>
          <ac:spMkLst>
            <pc:docMk/>
            <pc:sldMk cId="2614636744" sldId="455"/>
            <ac:spMk id="7" creationId="{827FCE85-2F04-36FB-BBD2-C4B32485E28C}"/>
          </ac:spMkLst>
        </pc:spChg>
        <pc:spChg chg="mod">
          <ac:chgData name="Eric Potter" userId="78462497028d9b1f" providerId="LiveId" clId="{D08B826B-2D56-4CA7-9822-03D08019AA5D}" dt="2022-08-09T13:44:55.761" v="1735" actId="20577"/>
          <ac:spMkLst>
            <pc:docMk/>
            <pc:sldMk cId="2614636744" sldId="455"/>
            <ac:spMk id="8" creationId="{04785960-B831-70BE-506D-90FFA2E7E387}"/>
          </ac:spMkLst>
        </pc:spChg>
        <pc:spChg chg="mod">
          <ac:chgData name="Eric Potter" userId="78462497028d9b1f" providerId="LiveId" clId="{D08B826B-2D56-4CA7-9822-03D08019AA5D}" dt="2022-08-09T13:44:19.980" v="1729" actId="20577"/>
          <ac:spMkLst>
            <pc:docMk/>
            <pc:sldMk cId="2614636744" sldId="455"/>
            <ac:spMk id="9" creationId="{98FD6BD3-94B4-713A-018C-6C056E547A06}"/>
          </ac:spMkLst>
        </pc:spChg>
        <pc:spChg chg="mod">
          <ac:chgData name="Eric Potter" userId="78462497028d9b1f" providerId="LiveId" clId="{D08B826B-2D56-4CA7-9822-03D08019AA5D}" dt="2022-08-09T13:43:49.869" v="1705" actId="20577"/>
          <ac:spMkLst>
            <pc:docMk/>
            <pc:sldMk cId="2614636744" sldId="455"/>
            <ac:spMk id="10" creationId="{222F40EA-99B1-E134-E875-309D7129858E}"/>
          </ac:spMkLst>
        </pc:spChg>
        <pc:spChg chg="mod">
          <ac:chgData name="Eric Potter" userId="78462497028d9b1f" providerId="LiveId" clId="{D08B826B-2D56-4CA7-9822-03D08019AA5D}" dt="2022-08-09T13:45:19.932" v="1749" actId="255"/>
          <ac:spMkLst>
            <pc:docMk/>
            <pc:sldMk cId="2614636744" sldId="455"/>
            <ac:spMk id="11" creationId="{400DF543-6715-C5F4-A524-D11E663E0F63}"/>
          </ac:spMkLst>
        </pc:spChg>
        <pc:picChg chg="add mod">
          <ac:chgData name="Eric Potter" userId="78462497028d9b1f" providerId="LiveId" clId="{D08B826B-2D56-4CA7-9822-03D08019AA5D}" dt="2022-08-09T13:43:43.026" v="1695" actId="1035"/>
          <ac:picMkLst>
            <pc:docMk/>
            <pc:sldMk cId="2614636744" sldId="455"/>
            <ac:picMk id="3" creationId="{97373DED-C160-36FD-825C-6D816D08EDF8}"/>
          </ac:picMkLst>
        </pc:picChg>
        <pc:cxnChg chg="mod">
          <ac:chgData name="Eric Potter" userId="78462497028d9b1f" providerId="LiveId" clId="{D08B826B-2D56-4CA7-9822-03D08019AA5D}" dt="2022-08-09T13:43:33.969" v="1672" actId="1035"/>
          <ac:cxnSpMkLst>
            <pc:docMk/>
            <pc:sldMk cId="2614636744" sldId="455"/>
            <ac:cxnSpMk id="5" creationId="{7FC8D108-87FF-5BD7-3362-241F82CE3C1F}"/>
          </ac:cxnSpMkLst>
        </pc:cxnChg>
        <pc:cxnChg chg="mod">
          <ac:chgData name="Eric Potter" userId="78462497028d9b1f" providerId="LiveId" clId="{D08B826B-2D56-4CA7-9822-03D08019AA5D}" dt="2022-08-09T13:43:33.969" v="1672" actId="1035"/>
          <ac:cxnSpMkLst>
            <pc:docMk/>
            <pc:sldMk cId="2614636744" sldId="455"/>
            <ac:cxnSpMk id="13" creationId="{97C26B8B-E71F-1828-40DA-AE1081A62607}"/>
          </ac:cxnSpMkLst>
        </pc:cxnChg>
        <pc:cxnChg chg="mod">
          <ac:chgData name="Eric Potter" userId="78462497028d9b1f" providerId="LiveId" clId="{D08B826B-2D56-4CA7-9822-03D08019AA5D}" dt="2022-08-09T13:43:33.969" v="1672" actId="1035"/>
          <ac:cxnSpMkLst>
            <pc:docMk/>
            <pc:sldMk cId="2614636744" sldId="455"/>
            <ac:cxnSpMk id="14" creationId="{C8AEE1DA-F1CD-AC0D-5C08-BFE8D39C7CAD}"/>
          </ac:cxnSpMkLst>
        </pc:cxnChg>
        <pc:cxnChg chg="mod">
          <ac:chgData name="Eric Potter" userId="78462497028d9b1f" providerId="LiveId" clId="{D08B826B-2D56-4CA7-9822-03D08019AA5D}" dt="2022-08-09T13:43:33.969" v="1672" actId="1035"/>
          <ac:cxnSpMkLst>
            <pc:docMk/>
            <pc:sldMk cId="2614636744" sldId="455"/>
            <ac:cxnSpMk id="19" creationId="{899BDE72-D727-8F59-53B0-CBBD56F76C97}"/>
          </ac:cxnSpMkLst>
        </pc:cxnChg>
        <pc:cxnChg chg="mod">
          <ac:chgData name="Eric Potter" userId="78462497028d9b1f" providerId="LiveId" clId="{D08B826B-2D56-4CA7-9822-03D08019AA5D}" dt="2022-08-09T13:43:33.969" v="1672" actId="1035"/>
          <ac:cxnSpMkLst>
            <pc:docMk/>
            <pc:sldMk cId="2614636744" sldId="455"/>
            <ac:cxnSpMk id="20" creationId="{98EBE9A4-7262-0213-FF70-AD20F9FB25AA}"/>
          </ac:cxnSpMkLst>
        </pc:cxnChg>
        <pc:cxnChg chg="mod">
          <ac:chgData name="Eric Potter" userId="78462497028d9b1f" providerId="LiveId" clId="{D08B826B-2D56-4CA7-9822-03D08019AA5D}" dt="2022-08-09T13:43:33.969" v="1672" actId="1035"/>
          <ac:cxnSpMkLst>
            <pc:docMk/>
            <pc:sldMk cId="2614636744" sldId="455"/>
            <ac:cxnSpMk id="23" creationId="{990E256A-702B-FFBA-1215-E88B1B24B30C}"/>
          </ac:cxnSpMkLst>
        </pc:cxnChg>
        <pc:cxnChg chg="mod">
          <ac:chgData name="Eric Potter" userId="78462497028d9b1f" providerId="LiveId" clId="{D08B826B-2D56-4CA7-9822-03D08019AA5D}" dt="2022-08-09T13:43:33.969" v="1672" actId="1035"/>
          <ac:cxnSpMkLst>
            <pc:docMk/>
            <pc:sldMk cId="2614636744" sldId="455"/>
            <ac:cxnSpMk id="24" creationId="{10C97E13-59FB-68D6-60A9-D9E3B992F350}"/>
          </ac:cxnSpMkLst>
        </pc:cxnChg>
      </pc:sldChg>
      <pc:sldChg chg="addSp delSp modSp add mod modAnim">
        <pc:chgData name="Eric Potter" userId="78462497028d9b1f" providerId="LiveId" clId="{D08B826B-2D56-4CA7-9822-03D08019AA5D}" dt="2022-08-09T15:45:59.352" v="2318" actId="22"/>
        <pc:sldMkLst>
          <pc:docMk/>
          <pc:sldMk cId="3776597095" sldId="456"/>
        </pc:sldMkLst>
        <pc:spChg chg="mod">
          <ac:chgData name="Eric Potter" userId="78462497028d9b1f" providerId="LiveId" clId="{D08B826B-2D56-4CA7-9822-03D08019AA5D}" dt="2022-08-09T13:49:03.997" v="1774" actId="1036"/>
          <ac:spMkLst>
            <pc:docMk/>
            <pc:sldMk cId="3776597095" sldId="456"/>
            <ac:spMk id="4" creationId="{FFA3FBBD-C7EC-B7E4-A532-DD4049181635}"/>
          </ac:spMkLst>
        </pc:spChg>
        <pc:spChg chg="add del">
          <ac:chgData name="Eric Potter" userId="78462497028d9b1f" providerId="LiveId" clId="{D08B826B-2D56-4CA7-9822-03D08019AA5D}" dt="2022-08-09T15:45:59.352" v="2318" actId="22"/>
          <ac:spMkLst>
            <pc:docMk/>
            <pc:sldMk cId="3776597095" sldId="456"/>
            <ac:spMk id="6" creationId="{21166029-0EF4-6D40-0F12-200A54546CE1}"/>
          </ac:spMkLst>
        </pc:spChg>
        <pc:spChg chg="mod">
          <ac:chgData name="Eric Potter" userId="78462497028d9b1f" providerId="LiveId" clId="{D08B826B-2D56-4CA7-9822-03D08019AA5D}" dt="2022-08-09T13:49:03.997" v="1774" actId="1036"/>
          <ac:spMkLst>
            <pc:docMk/>
            <pc:sldMk cId="3776597095" sldId="456"/>
            <ac:spMk id="7" creationId="{827FCE85-2F04-36FB-BBD2-C4B32485E28C}"/>
          </ac:spMkLst>
        </pc:spChg>
        <pc:spChg chg="mod">
          <ac:chgData name="Eric Potter" userId="78462497028d9b1f" providerId="LiveId" clId="{D08B826B-2D56-4CA7-9822-03D08019AA5D}" dt="2022-08-09T13:49:03.997" v="1774" actId="1036"/>
          <ac:spMkLst>
            <pc:docMk/>
            <pc:sldMk cId="3776597095" sldId="456"/>
            <ac:spMk id="8" creationId="{04785960-B831-70BE-506D-90FFA2E7E387}"/>
          </ac:spMkLst>
        </pc:spChg>
        <pc:spChg chg="mod">
          <ac:chgData name="Eric Potter" userId="78462497028d9b1f" providerId="LiveId" clId="{D08B826B-2D56-4CA7-9822-03D08019AA5D}" dt="2022-08-09T13:49:03.997" v="1774" actId="1036"/>
          <ac:spMkLst>
            <pc:docMk/>
            <pc:sldMk cId="3776597095" sldId="456"/>
            <ac:spMk id="9" creationId="{98FD6BD3-94B4-713A-018C-6C056E547A06}"/>
          </ac:spMkLst>
        </pc:spChg>
        <pc:spChg chg="mod">
          <ac:chgData name="Eric Potter" userId="78462497028d9b1f" providerId="LiveId" clId="{D08B826B-2D56-4CA7-9822-03D08019AA5D}" dt="2022-08-09T13:49:03.997" v="1774" actId="1036"/>
          <ac:spMkLst>
            <pc:docMk/>
            <pc:sldMk cId="3776597095" sldId="456"/>
            <ac:spMk id="10" creationId="{222F40EA-99B1-E134-E875-309D7129858E}"/>
          </ac:spMkLst>
        </pc:spChg>
        <pc:spChg chg="mod">
          <ac:chgData name="Eric Potter" userId="78462497028d9b1f" providerId="LiveId" clId="{D08B826B-2D56-4CA7-9822-03D08019AA5D}" dt="2022-08-09T13:49:03.997" v="1774" actId="1036"/>
          <ac:spMkLst>
            <pc:docMk/>
            <pc:sldMk cId="3776597095" sldId="456"/>
            <ac:spMk id="11" creationId="{400DF543-6715-C5F4-A524-D11E663E0F63}"/>
          </ac:spMkLst>
        </pc:spChg>
        <pc:picChg chg="mod">
          <ac:chgData name="Eric Potter" userId="78462497028d9b1f" providerId="LiveId" clId="{D08B826B-2D56-4CA7-9822-03D08019AA5D}" dt="2022-08-09T13:56:07.625" v="1797" actId="29295"/>
          <ac:picMkLst>
            <pc:docMk/>
            <pc:sldMk cId="3776597095" sldId="456"/>
            <ac:picMk id="3" creationId="{97373DED-C160-36FD-825C-6D816D08EDF8}"/>
          </ac:picMkLst>
        </pc:picChg>
        <pc:picChg chg="add del mod">
          <ac:chgData name="Eric Potter" userId="78462497028d9b1f" providerId="LiveId" clId="{D08B826B-2D56-4CA7-9822-03D08019AA5D}" dt="2022-08-09T13:49:12.029" v="1780" actId="22"/>
          <ac:picMkLst>
            <pc:docMk/>
            <pc:sldMk cId="3776597095" sldId="456"/>
            <ac:picMk id="6" creationId="{9DABF5F9-32A3-AC13-726F-160E01054298}"/>
          </ac:picMkLst>
        </pc:picChg>
        <pc:picChg chg="add mod">
          <ac:chgData name="Eric Potter" userId="78462497028d9b1f" providerId="LiveId" clId="{D08B826B-2D56-4CA7-9822-03D08019AA5D}" dt="2022-08-09T13:49:27.830" v="1791" actId="1035"/>
          <ac:picMkLst>
            <pc:docMk/>
            <pc:sldMk cId="3776597095" sldId="456"/>
            <ac:picMk id="15" creationId="{531CD5BC-4B20-9F8C-6E07-B53DE603B7E0}"/>
          </ac:picMkLst>
        </pc:picChg>
        <pc:cxnChg chg="mod">
          <ac:chgData name="Eric Potter" userId="78462497028d9b1f" providerId="LiveId" clId="{D08B826B-2D56-4CA7-9822-03D08019AA5D}" dt="2022-08-09T13:49:03.997" v="1774" actId="1036"/>
          <ac:cxnSpMkLst>
            <pc:docMk/>
            <pc:sldMk cId="3776597095" sldId="456"/>
            <ac:cxnSpMk id="5" creationId="{7FC8D108-87FF-5BD7-3362-241F82CE3C1F}"/>
          </ac:cxnSpMkLst>
        </pc:cxnChg>
        <pc:cxnChg chg="mod">
          <ac:chgData name="Eric Potter" userId="78462497028d9b1f" providerId="LiveId" clId="{D08B826B-2D56-4CA7-9822-03D08019AA5D}" dt="2022-08-09T13:49:03.997" v="1774" actId="1036"/>
          <ac:cxnSpMkLst>
            <pc:docMk/>
            <pc:sldMk cId="3776597095" sldId="456"/>
            <ac:cxnSpMk id="13" creationId="{97C26B8B-E71F-1828-40DA-AE1081A62607}"/>
          </ac:cxnSpMkLst>
        </pc:cxnChg>
        <pc:cxnChg chg="mod">
          <ac:chgData name="Eric Potter" userId="78462497028d9b1f" providerId="LiveId" clId="{D08B826B-2D56-4CA7-9822-03D08019AA5D}" dt="2022-08-09T13:49:03.997" v="1774" actId="1036"/>
          <ac:cxnSpMkLst>
            <pc:docMk/>
            <pc:sldMk cId="3776597095" sldId="456"/>
            <ac:cxnSpMk id="14" creationId="{C8AEE1DA-F1CD-AC0D-5C08-BFE8D39C7CAD}"/>
          </ac:cxnSpMkLst>
        </pc:cxnChg>
        <pc:cxnChg chg="mod">
          <ac:chgData name="Eric Potter" userId="78462497028d9b1f" providerId="LiveId" clId="{D08B826B-2D56-4CA7-9822-03D08019AA5D}" dt="2022-08-09T13:49:03.997" v="1774" actId="1036"/>
          <ac:cxnSpMkLst>
            <pc:docMk/>
            <pc:sldMk cId="3776597095" sldId="456"/>
            <ac:cxnSpMk id="19" creationId="{899BDE72-D727-8F59-53B0-CBBD56F76C97}"/>
          </ac:cxnSpMkLst>
        </pc:cxnChg>
        <pc:cxnChg chg="mod">
          <ac:chgData name="Eric Potter" userId="78462497028d9b1f" providerId="LiveId" clId="{D08B826B-2D56-4CA7-9822-03D08019AA5D}" dt="2022-08-09T13:49:03.997" v="1774" actId="1036"/>
          <ac:cxnSpMkLst>
            <pc:docMk/>
            <pc:sldMk cId="3776597095" sldId="456"/>
            <ac:cxnSpMk id="20" creationId="{98EBE9A4-7262-0213-FF70-AD20F9FB25AA}"/>
          </ac:cxnSpMkLst>
        </pc:cxnChg>
        <pc:cxnChg chg="mod">
          <ac:chgData name="Eric Potter" userId="78462497028d9b1f" providerId="LiveId" clId="{D08B826B-2D56-4CA7-9822-03D08019AA5D}" dt="2022-08-09T13:49:03.997" v="1774" actId="1036"/>
          <ac:cxnSpMkLst>
            <pc:docMk/>
            <pc:sldMk cId="3776597095" sldId="456"/>
            <ac:cxnSpMk id="23" creationId="{990E256A-702B-FFBA-1215-E88B1B24B30C}"/>
          </ac:cxnSpMkLst>
        </pc:cxnChg>
        <pc:cxnChg chg="mod">
          <ac:chgData name="Eric Potter" userId="78462497028d9b1f" providerId="LiveId" clId="{D08B826B-2D56-4CA7-9822-03D08019AA5D}" dt="2022-08-09T13:49:03.997" v="1774" actId="1036"/>
          <ac:cxnSpMkLst>
            <pc:docMk/>
            <pc:sldMk cId="3776597095" sldId="456"/>
            <ac:cxnSpMk id="24" creationId="{10C97E13-59FB-68D6-60A9-D9E3B992F350}"/>
          </ac:cxnSpMkLst>
        </pc:cxnChg>
      </pc:sldChg>
      <pc:sldChg chg="addSp delSp modSp add mod ord modNotesTx">
        <pc:chgData name="Eric Potter" userId="78462497028d9b1f" providerId="LiveId" clId="{D08B826B-2D56-4CA7-9822-03D08019AA5D}" dt="2022-08-09T15:50:35.878" v="2540" actId="20577"/>
        <pc:sldMkLst>
          <pc:docMk/>
          <pc:sldMk cId="2743598741" sldId="457"/>
        </pc:sldMkLst>
        <pc:spChg chg="mod">
          <ac:chgData name="Eric Potter" userId="78462497028d9b1f" providerId="LiveId" clId="{D08B826B-2D56-4CA7-9822-03D08019AA5D}" dt="2022-08-09T15:46:50.001" v="2336" actId="164"/>
          <ac:spMkLst>
            <pc:docMk/>
            <pc:sldMk cId="2743598741" sldId="457"/>
            <ac:spMk id="2" creationId="{08A9CF0B-126F-C1BC-0754-C0AF60CE0955}"/>
          </ac:spMkLst>
        </pc:spChg>
        <pc:spChg chg="add del mod">
          <ac:chgData name="Eric Potter" userId="78462497028d9b1f" providerId="LiveId" clId="{D08B826B-2D56-4CA7-9822-03D08019AA5D}" dt="2022-08-09T15:46:37.001" v="2335"/>
          <ac:spMkLst>
            <pc:docMk/>
            <pc:sldMk cId="2743598741" sldId="457"/>
            <ac:spMk id="3" creationId="{90041515-382A-3290-8558-B50C89472E77}"/>
          </ac:spMkLst>
        </pc:spChg>
        <pc:spChg chg="mod">
          <ac:chgData name="Eric Potter" userId="78462497028d9b1f" providerId="LiveId" clId="{D08B826B-2D56-4CA7-9822-03D08019AA5D}" dt="2022-08-09T15:46:50.001" v="2336" actId="164"/>
          <ac:spMkLst>
            <pc:docMk/>
            <pc:sldMk cId="2743598741" sldId="457"/>
            <ac:spMk id="7" creationId="{827FCE85-2F04-36FB-BBD2-C4B32485E28C}"/>
          </ac:spMkLst>
        </pc:spChg>
        <pc:spChg chg="mod">
          <ac:chgData name="Eric Potter" userId="78462497028d9b1f" providerId="LiveId" clId="{D08B826B-2D56-4CA7-9822-03D08019AA5D}" dt="2022-08-09T15:46:50.001" v="2336" actId="164"/>
          <ac:spMkLst>
            <pc:docMk/>
            <pc:sldMk cId="2743598741" sldId="457"/>
            <ac:spMk id="8" creationId="{04785960-B831-70BE-506D-90FFA2E7E387}"/>
          </ac:spMkLst>
        </pc:spChg>
        <pc:spChg chg="mod">
          <ac:chgData name="Eric Potter" userId="78462497028d9b1f" providerId="LiveId" clId="{D08B826B-2D56-4CA7-9822-03D08019AA5D}" dt="2022-08-09T15:46:50.001" v="2336" actId="164"/>
          <ac:spMkLst>
            <pc:docMk/>
            <pc:sldMk cId="2743598741" sldId="457"/>
            <ac:spMk id="9" creationId="{98FD6BD3-94B4-713A-018C-6C056E547A06}"/>
          </ac:spMkLst>
        </pc:spChg>
        <pc:spChg chg="mod">
          <ac:chgData name="Eric Potter" userId="78462497028d9b1f" providerId="LiveId" clId="{D08B826B-2D56-4CA7-9822-03D08019AA5D}" dt="2022-08-09T15:46:50.001" v="2336" actId="164"/>
          <ac:spMkLst>
            <pc:docMk/>
            <pc:sldMk cId="2743598741" sldId="457"/>
            <ac:spMk id="10" creationId="{222F40EA-99B1-E134-E875-309D7129858E}"/>
          </ac:spMkLst>
        </pc:spChg>
        <pc:spChg chg="mod">
          <ac:chgData name="Eric Potter" userId="78462497028d9b1f" providerId="LiveId" clId="{D08B826B-2D56-4CA7-9822-03D08019AA5D}" dt="2022-08-09T15:46:50.001" v="2336" actId="164"/>
          <ac:spMkLst>
            <pc:docMk/>
            <pc:sldMk cId="2743598741" sldId="457"/>
            <ac:spMk id="11" creationId="{400DF543-6715-C5F4-A524-D11E663E0F63}"/>
          </ac:spMkLst>
        </pc:spChg>
        <pc:spChg chg="mod">
          <ac:chgData name="Eric Potter" userId="78462497028d9b1f" providerId="LiveId" clId="{D08B826B-2D56-4CA7-9822-03D08019AA5D}" dt="2022-08-09T15:46:50.001" v="2336" actId="164"/>
          <ac:spMkLst>
            <pc:docMk/>
            <pc:sldMk cId="2743598741" sldId="457"/>
            <ac:spMk id="12" creationId="{E69212D5-14E5-F8B3-12F0-376460B4DB36}"/>
          </ac:spMkLst>
        </pc:spChg>
        <pc:spChg chg="mod">
          <ac:chgData name="Eric Potter" userId="78462497028d9b1f" providerId="LiveId" clId="{D08B826B-2D56-4CA7-9822-03D08019AA5D}" dt="2022-08-09T15:46:59.305" v="2337"/>
          <ac:spMkLst>
            <pc:docMk/>
            <pc:sldMk cId="2743598741" sldId="457"/>
            <ac:spMk id="14" creationId="{B0B4FE4C-2289-6ECC-279F-6DED23A004A7}"/>
          </ac:spMkLst>
        </pc:spChg>
        <pc:spChg chg="mod">
          <ac:chgData name="Eric Potter" userId="78462497028d9b1f" providerId="LiveId" clId="{D08B826B-2D56-4CA7-9822-03D08019AA5D}" dt="2022-08-09T15:46:59.305" v="2337"/>
          <ac:spMkLst>
            <pc:docMk/>
            <pc:sldMk cId="2743598741" sldId="457"/>
            <ac:spMk id="17" creationId="{6B79ABC0-3518-FED4-965F-19FEE48EE61E}"/>
          </ac:spMkLst>
        </pc:spChg>
        <pc:spChg chg="mod">
          <ac:chgData name="Eric Potter" userId="78462497028d9b1f" providerId="LiveId" clId="{D08B826B-2D56-4CA7-9822-03D08019AA5D}" dt="2022-08-09T15:46:59.305" v="2337"/>
          <ac:spMkLst>
            <pc:docMk/>
            <pc:sldMk cId="2743598741" sldId="457"/>
            <ac:spMk id="18" creationId="{358AE6FD-F938-DAE5-2DA1-2F73D680FCCC}"/>
          </ac:spMkLst>
        </pc:spChg>
        <pc:spChg chg="mod">
          <ac:chgData name="Eric Potter" userId="78462497028d9b1f" providerId="LiveId" clId="{D08B826B-2D56-4CA7-9822-03D08019AA5D}" dt="2022-08-09T15:46:59.305" v="2337"/>
          <ac:spMkLst>
            <pc:docMk/>
            <pc:sldMk cId="2743598741" sldId="457"/>
            <ac:spMk id="19" creationId="{1AF85866-807C-085B-2A99-2CA114918EF7}"/>
          </ac:spMkLst>
        </pc:spChg>
        <pc:spChg chg="mod">
          <ac:chgData name="Eric Potter" userId="78462497028d9b1f" providerId="LiveId" clId="{D08B826B-2D56-4CA7-9822-03D08019AA5D}" dt="2022-08-09T15:46:59.305" v="2337"/>
          <ac:spMkLst>
            <pc:docMk/>
            <pc:sldMk cId="2743598741" sldId="457"/>
            <ac:spMk id="20" creationId="{2A5A9E7E-F745-B086-7AE0-A59CEBC5551B}"/>
          </ac:spMkLst>
        </pc:spChg>
        <pc:spChg chg="mod">
          <ac:chgData name="Eric Potter" userId="78462497028d9b1f" providerId="LiveId" clId="{D08B826B-2D56-4CA7-9822-03D08019AA5D}" dt="2022-08-09T15:46:59.305" v="2337"/>
          <ac:spMkLst>
            <pc:docMk/>
            <pc:sldMk cId="2743598741" sldId="457"/>
            <ac:spMk id="21" creationId="{A7CA122C-5F69-9B63-DCE7-BBCFC3B73F47}"/>
          </ac:spMkLst>
        </pc:spChg>
        <pc:spChg chg="mod">
          <ac:chgData name="Eric Potter" userId="78462497028d9b1f" providerId="LiveId" clId="{D08B826B-2D56-4CA7-9822-03D08019AA5D}" dt="2022-08-09T15:46:59.305" v="2337"/>
          <ac:spMkLst>
            <pc:docMk/>
            <pc:sldMk cId="2743598741" sldId="457"/>
            <ac:spMk id="22" creationId="{D87027FA-D3C7-97A3-6E27-4B1FB92446FC}"/>
          </ac:spMkLst>
        </pc:spChg>
        <pc:grpChg chg="add mod">
          <ac:chgData name="Eric Potter" userId="78462497028d9b1f" providerId="LiveId" clId="{D08B826B-2D56-4CA7-9822-03D08019AA5D}" dt="2022-08-09T15:47:11.875" v="2400" actId="1038"/>
          <ac:grpSpMkLst>
            <pc:docMk/>
            <pc:sldMk cId="2743598741" sldId="457"/>
            <ac:grpSpMk id="5" creationId="{560148AD-2513-E6EA-E213-760D15AF3CD4}"/>
          </ac:grpSpMkLst>
        </pc:grpChg>
        <pc:grpChg chg="add mod">
          <ac:chgData name="Eric Potter" userId="78462497028d9b1f" providerId="LiveId" clId="{D08B826B-2D56-4CA7-9822-03D08019AA5D}" dt="2022-08-09T15:47:04.885" v="2372" actId="1035"/>
          <ac:grpSpMkLst>
            <pc:docMk/>
            <pc:sldMk cId="2743598741" sldId="457"/>
            <ac:grpSpMk id="13" creationId="{9F6BF25D-C95D-6F30-AAF4-B86D9C5742DF}"/>
          </ac:grpSpMkLst>
        </pc:grpChg>
        <pc:cxnChg chg="mod">
          <ac:chgData name="Eric Potter" userId="78462497028d9b1f" providerId="LiveId" clId="{D08B826B-2D56-4CA7-9822-03D08019AA5D}" dt="2022-08-09T15:46:50.001" v="2336" actId="164"/>
          <ac:cxnSpMkLst>
            <pc:docMk/>
            <pc:sldMk cId="2743598741" sldId="457"/>
            <ac:cxnSpMk id="4" creationId="{14707274-90F7-8A4B-216C-43D77CE298A6}"/>
          </ac:cxnSpMkLst>
        </pc:cxnChg>
        <pc:cxnChg chg="mod">
          <ac:chgData name="Eric Potter" userId="78462497028d9b1f" providerId="LiveId" clId="{D08B826B-2D56-4CA7-9822-03D08019AA5D}" dt="2022-08-09T15:46:50.001" v="2336" actId="164"/>
          <ac:cxnSpMkLst>
            <pc:docMk/>
            <pc:sldMk cId="2743598741" sldId="457"/>
            <ac:cxnSpMk id="6" creationId="{E81C1F98-5A3D-C950-9E1D-3E9767B0D746}"/>
          </ac:cxnSpMkLst>
        </pc:cxnChg>
        <pc:cxnChg chg="mod">
          <ac:chgData name="Eric Potter" userId="78462497028d9b1f" providerId="LiveId" clId="{D08B826B-2D56-4CA7-9822-03D08019AA5D}" dt="2022-08-09T15:46:59.305" v="2337"/>
          <ac:cxnSpMkLst>
            <pc:docMk/>
            <pc:sldMk cId="2743598741" sldId="457"/>
            <ac:cxnSpMk id="15" creationId="{DDC9BB0C-0C51-752D-CA1E-D8F095F84B66}"/>
          </ac:cxnSpMkLst>
        </pc:cxnChg>
        <pc:cxnChg chg="mod">
          <ac:chgData name="Eric Potter" userId="78462497028d9b1f" providerId="LiveId" clId="{D08B826B-2D56-4CA7-9822-03D08019AA5D}" dt="2022-08-09T15:46:59.305" v="2337"/>
          <ac:cxnSpMkLst>
            <pc:docMk/>
            <pc:sldMk cId="2743598741" sldId="457"/>
            <ac:cxnSpMk id="16" creationId="{595E5754-6D0D-5C04-EE1C-4365355DBD23}"/>
          </ac:cxnSpMkLst>
        </pc:cxnChg>
        <pc:cxnChg chg="add mod">
          <ac:chgData name="Eric Potter" userId="78462497028d9b1f" providerId="LiveId" clId="{D08B826B-2D56-4CA7-9822-03D08019AA5D}" dt="2022-08-09T15:47:34.474" v="2403" actId="14100"/>
          <ac:cxnSpMkLst>
            <pc:docMk/>
            <pc:sldMk cId="2743598741" sldId="457"/>
            <ac:cxnSpMk id="24" creationId="{E33FEA51-0C72-5F91-D914-76BEC1AE9670}"/>
          </ac:cxnSpMkLst>
        </pc:cxnChg>
        <pc:cxnChg chg="add mod">
          <ac:chgData name="Eric Potter" userId="78462497028d9b1f" providerId="LiveId" clId="{D08B826B-2D56-4CA7-9822-03D08019AA5D}" dt="2022-08-09T15:49:26.890" v="2408" actId="208"/>
          <ac:cxnSpMkLst>
            <pc:docMk/>
            <pc:sldMk cId="2743598741" sldId="457"/>
            <ac:cxnSpMk id="28" creationId="{BB56592B-FA91-9868-4288-183D5B6E3D50}"/>
          </ac:cxnSpMkLst>
        </pc:cxnChg>
        <pc:cxnChg chg="add mod">
          <ac:chgData name="Eric Potter" userId="78462497028d9b1f" providerId="LiveId" clId="{D08B826B-2D56-4CA7-9822-03D08019AA5D}" dt="2022-08-09T15:49:56.498" v="2412" actId="1582"/>
          <ac:cxnSpMkLst>
            <pc:docMk/>
            <pc:sldMk cId="2743598741" sldId="457"/>
            <ac:cxnSpMk id="30" creationId="{D66D9941-94EF-2F65-DB11-85193E4D4891}"/>
          </ac:cxnSpMkLst>
        </pc:cxnChg>
      </pc:sldChg>
      <pc:sldChg chg="modSp add mod">
        <pc:chgData name="Eric Potter" userId="78462497028d9b1f" providerId="LiveId" clId="{D08B826B-2D56-4CA7-9822-03D08019AA5D}" dt="2022-08-09T15:46:25.659" v="2333" actId="20577"/>
        <pc:sldMkLst>
          <pc:docMk/>
          <pc:sldMk cId="894455887" sldId="458"/>
        </pc:sldMkLst>
        <pc:spChg chg="mod">
          <ac:chgData name="Eric Potter" userId="78462497028d9b1f" providerId="LiveId" clId="{D08B826B-2D56-4CA7-9822-03D08019AA5D}" dt="2022-08-09T15:46:25.659" v="2333" actId="20577"/>
          <ac:spMkLst>
            <pc:docMk/>
            <pc:sldMk cId="894455887" sldId="458"/>
            <ac:spMk id="3" creationId="{39A05595-6E40-04FA-640F-70A7F782CCA1}"/>
          </ac:spMkLst>
        </pc:spChg>
      </pc:sldChg>
      <pc:sldChg chg="delSp modSp add mod modNotesTx">
        <pc:chgData name="Eric Potter" userId="78462497028d9b1f" providerId="LiveId" clId="{D08B826B-2D56-4CA7-9822-03D08019AA5D}" dt="2022-08-09T15:51:15.161" v="2595" actId="20577"/>
        <pc:sldMkLst>
          <pc:docMk/>
          <pc:sldMk cId="603665884" sldId="459"/>
        </pc:sldMkLst>
        <pc:cxnChg chg="del mod">
          <ac:chgData name="Eric Potter" userId="78462497028d9b1f" providerId="LiveId" clId="{D08B826B-2D56-4CA7-9822-03D08019AA5D}" dt="2022-08-09T15:51:01.573" v="2543" actId="478"/>
          <ac:cxnSpMkLst>
            <pc:docMk/>
            <pc:sldMk cId="603665884" sldId="459"/>
            <ac:cxnSpMk id="28" creationId="{BB56592B-FA91-9868-4288-183D5B6E3D50}"/>
          </ac:cxnSpMkLst>
        </pc:cxnChg>
        <pc:cxnChg chg="del mod">
          <ac:chgData name="Eric Potter" userId="78462497028d9b1f" providerId="LiveId" clId="{D08B826B-2D56-4CA7-9822-03D08019AA5D}" dt="2022-08-09T15:50:59.130" v="2542" actId="478"/>
          <ac:cxnSpMkLst>
            <pc:docMk/>
            <pc:sldMk cId="603665884" sldId="459"/>
            <ac:cxnSpMk id="30" creationId="{D66D9941-94EF-2F65-DB11-85193E4D4891}"/>
          </ac:cxnSpMkLst>
        </pc:cxnChg>
      </pc:sldChg>
      <pc:sldChg chg="addSp delSp modSp add mod ord modTransition delAnim modNotesTx">
        <pc:chgData name="Eric Potter" userId="78462497028d9b1f" providerId="LiveId" clId="{D08B826B-2D56-4CA7-9822-03D08019AA5D}" dt="2022-08-09T16:00:52.709" v="2774" actId="20577"/>
        <pc:sldMkLst>
          <pc:docMk/>
          <pc:sldMk cId="3244265521" sldId="460"/>
        </pc:sldMkLst>
        <pc:spChg chg="add mod">
          <ac:chgData name="Eric Potter" userId="78462497028d9b1f" providerId="LiveId" clId="{D08B826B-2D56-4CA7-9822-03D08019AA5D}" dt="2022-08-09T15:59:07.550" v="2764" actId="12788"/>
          <ac:spMkLst>
            <pc:docMk/>
            <pc:sldMk cId="3244265521" sldId="460"/>
            <ac:spMk id="2" creationId="{C08507CA-BE58-A4BF-D753-7DD8ACAE62E7}"/>
          </ac:spMkLst>
        </pc:spChg>
        <pc:spChg chg="add del mod">
          <ac:chgData name="Eric Potter" userId="78462497028d9b1f" providerId="LiveId" clId="{D08B826B-2D56-4CA7-9822-03D08019AA5D}" dt="2022-08-09T15:58:58.090" v="2763" actId="12788"/>
          <ac:spMkLst>
            <pc:docMk/>
            <pc:sldMk cId="3244265521" sldId="460"/>
            <ac:spMk id="3" creationId="{0058C93C-F624-30E8-5B20-DFBA470AED7A}"/>
          </ac:spMkLst>
        </pc:spChg>
        <pc:spChg chg="add mod">
          <ac:chgData name="Eric Potter" userId="78462497028d9b1f" providerId="LiveId" clId="{D08B826B-2D56-4CA7-9822-03D08019AA5D}" dt="2022-08-09T15:59:32.849" v="2765" actId="1035"/>
          <ac:spMkLst>
            <pc:docMk/>
            <pc:sldMk cId="3244265521" sldId="460"/>
            <ac:spMk id="4" creationId="{FF0E39A8-49A1-8EDA-3AF5-E12BD75E2982}"/>
          </ac:spMkLst>
        </pc:spChg>
        <pc:spChg chg="add mod">
          <ac:chgData name="Eric Potter" userId="78462497028d9b1f" providerId="LiveId" clId="{D08B826B-2D56-4CA7-9822-03D08019AA5D}" dt="2022-08-09T15:59:32.849" v="2765" actId="1035"/>
          <ac:spMkLst>
            <pc:docMk/>
            <pc:sldMk cId="3244265521" sldId="460"/>
            <ac:spMk id="6" creationId="{8368FE2E-2B7B-9B81-27C2-EBB86D5FEA88}"/>
          </ac:spMkLst>
        </pc:spChg>
        <pc:spChg chg="mod">
          <ac:chgData name="Eric Potter" userId="78462497028d9b1f" providerId="LiveId" clId="{D08B826B-2D56-4CA7-9822-03D08019AA5D}" dt="2022-08-09T15:58:40.560" v="2760" actId="1036"/>
          <ac:spMkLst>
            <pc:docMk/>
            <pc:sldMk cId="3244265521" sldId="460"/>
            <ac:spMk id="7" creationId="{827FCE85-2F04-36FB-BBD2-C4B32485E28C}"/>
          </ac:spMkLst>
        </pc:spChg>
        <pc:spChg chg="del">
          <ac:chgData name="Eric Potter" userId="78462497028d9b1f" providerId="LiveId" clId="{D08B826B-2D56-4CA7-9822-03D08019AA5D}" dt="2022-08-09T15:52:04.164" v="2600" actId="478"/>
          <ac:spMkLst>
            <pc:docMk/>
            <pc:sldMk cId="3244265521" sldId="460"/>
            <ac:spMk id="8" creationId="{04785960-B831-70BE-506D-90FFA2E7E387}"/>
          </ac:spMkLst>
        </pc:spChg>
        <pc:spChg chg="mod">
          <ac:chgData name="Eric Potter" userId="78462497028d9b1f" providerId="LiveId" clId="{D08B826B-2D56-4CA7-9822-03D08019AA5D}" dt="2022-08-09T15:58:40.560" v="2760" actId="1036"/>
          <ac:spMkLst>
            <pc:docMk/>
            <pc:sldMk cId="3244265521" sldId="460"/>
            <ac:spMk id="9" creationId="{98FD6BD3-94B4-713A-018C-6C056E547A06}"/>
          </ac:spMkLst>
        </pc:spChg>
        <pc:spChg chg="mod">
          <ac:chgData name="Eric Potter" userId="78462497028d9b1f" providerId="LiveId" clId="{D08B826B-2D56-4CA7-9822-03D08019AA5D}" dt="2022-08-09T15:58:40.560" v="2760" actId="1036"/>
          <ac:spMkLst>
            <pc:docMk/>
            <pc:sldMk cId="3244265521" sldId="460"/>
            <ac:spMk id="10" creationId="{222F40EA-99B1-E134-E875-309D7129858E}"/>
          </ac:spMkLst>
        </pc:spChg>
        <pc:spChg chg="del">
          <ac:chgData name="Eric Potter" userId="78462497028d9b1f" providerId="LiveId" clId="{D08B826B-2D56-4CA7-9822-03D08019AA5D}" dt="2022-08-09T15:52:04.164" v="2600" actId="478"/>
          <ac:spMkLst>
            <pc:docMk/>
            <pc:sldMk cId="3244265521" sldId="460"/>
            <ac:spMk id="11" creationId="{400DF543-6715-C5F4-A524-D11E663E0F63}"/>
          </ac:spMkLst>
        </pc:spChg>
        <pc:spChg chg="add mod">
          <ac:chgData name="Eric Potter" userId="78462497028d9b1f" providerId="LiveId" clId="{D08B826B-2D56-4CA7-9822-03D08019AA5D}" dt="2022-08-09T15:58:40.560" v="2760" actId="1036"/>
          <ac:spMkLst>
            <pc:docMk/>
            <pc:sldMk cId="3244265521" sldId="460"/>
            <ac:spMk id="21" creationId="{067894B8-2C20-AE72-9C37-9D3CAE138AD0}"/>
          </ac:spMkLst>
        </pc:spChg>
        <pc:spChg chg="add mod">
          <ac:chgData name="Eric Potter" userId="78462497028d9b1f" providerId="LiveId" clId="{D08B826B-2D56-4CA7-9822-03D08019AA5D}" dt="2022-08-09T15:58:51.322" v="2762" actId="571"/>
          <ac:spMkLst>
            <pc:docMk/>
            <pc:sldMk cId="3244265521" sldId="460"/>
            <ac:spMk id="30" creationId="{E692E046-CF58-11F5-AAAE-0CAA30F7AB05}"/>
          </ac:spMkLst>
        </pc:spChg>
        <pc:spChg chg="add mod">
          <ac:chgData name="Eric Potter" userId="78462497028d9b1f" providerId="LiveId" clId="{D08B826B-2D56-4CA7-9822-03D08019AA5D}" dt="2022-08-09T15:58:51.322" v="2762" actId="571"/>
          <ac:spMkLst>
            <pc:docMk/>
            <pc:sldMk cId="3244265521" sldId="460"/>
            <ac:spMk id="31" creationId="{2593F52E-7A19-47F1-3304-B089C617FF2F}"/>
          </ac:spMkLst>
        </pc:spChg>
        <pc:spChg chg="add mod">
          <ac:chgData name="Eric Potter" userId="78462497028d9b1f" providerId="LiveId" clId="{D08B826B-2D56-4CA7-9822-03D08019AA5D}" dt="2022-08-09T16:00:52.709" v="2774" actId="20577"/>
          <ac:spMkLst>
            <pc:docMk/>
            <pc:sldMk cId="3244265521" sldId="460"/>
            <ac:spMk id="34" creationId="{EFF61A4F-96FA-8324-3C8A-EF68D3B28858}"/>
          </ac:spMkLst>
        </pc:spChg>
        <pc:cxnChg chg="mod">
          <ac:chgData name="Eric Potter" userId="78462497028d9b1f" providerId="LiveId" clId="{D08B826B-2D56-4CA7-9822-03D08019AA5D}" dt="2022-08-09T15:58:40.560" v="2760" actId="1036"/>
          <ac:cxnSpMkLst>
            <pc:docMk/>
            <pc:sldMk cId="3244265521" sldId="460"/>
            <ac:cxnSpMk id="5" creationId="{7FC8D108-87FF-5BD7-3362-241F82CE3C1F}"/>
          </ac:cxnSpMkLst>
        </pc:cxnChg>
        <pc:cxnChg chg="mod">
          <ac:chgData name="Eric Potter" userId="78462497028d9b1f" providerId="LiveId" clId="{D08B826B-2D56-4CA7-9822-03D08019AA5D}" dt="2022-08-09T15:58:40.560" v="2760" actId="1036"/>
          <ac:cxnSpMkLst>
            <pc:docMk/>
            <pc:sldMk cId="3244265521" sldId="460"/>
            <ac:cxnSpMk id="13" creationId="{97C26B8B-E71F-1828-40DA-AE1081A62607}"/>
          </ac:cxnSpMkLst>
        </pc:cxnChg>
        <pc:cxnChg chg="del">
          <ac:chgData name="Eric Potter" userId="78462497028d9b1f" providerId="LiveId" clId="{D08B826B-2D56-4CA7-9822-03D08019AA5D}" dt="2022-08-09T15:52:04.164" v="2600" actId="478"/>
          <ac:cxnSpMkLst>
            <pc:docMk/>
            <pc:sldMk cId="3244265521" sldId="460"/>
            <ac:cxnSpMk id="14" creationId="{C8AEE1DA-F1CD-AC0D-5C08-BFE8D39C7CAD}"/>
          </ac:cxnSpMkLst>
        </pc:cxnChg>
        <pc:cxnChg chg="add mod">
          <ac:chgData name="Eric Potter" userId="78462497028d9b1f" providerId="LiveId" clId="{D08B826B-2D56-4CA7-9822-03D08019AA5D}" dt="2022-08-09T15:58:58.090" v="2763" actId="12788"/>
          <ac:cxnSpMkLst>
            <pc:docMk/>
            <pc:sldMk cId="3244265521" sldId="460"/>
            <ac:cxnSpMk id="15" creationId="{ABFE2214-E7FA-046D-E20A-7EE0FC93144A}"/>
          </ac:cxnSpMkLst>
        </pc:cxnChg>
        <pc:cxnChg chg="add mod">
          <ac:chgData name="Eric Potter" userId="78462497028d9b1f" providerId="LiveId" clId="{D08B826B-2D56-4CA7-9822-03D08019AA5D}" dt="2022-08-09T15:59:07.550" v="2764" actId="12788"/>
          <ac:cxnSpMkLst>
            <pc:docMk/>
            <pc:sldMk cId="3244265521" sldId="460"/>
            <ac:cxnSpMk id="17" creationId="{C1ECCC7A-198B-9750-37E5-12F3B169C651}"/>
          </ac:cxnSpMkLst>
        </pc:cxnChg>
        <pc:cxnChg chg="del">
          <ac:chgData name="Eric Potter" userId="78462497028d9b1f" providerId="LiveId" clId="{D08B826B-2D56-4CA7-9822-03D08019AA5D}" dt="2022-08-09T15:52:04.164" v="2600" actId="478"/>
          <ac:cxnSpMkLst>
            <pc:docMk/>
            <pc:sldMk cId="3244265521" sldId="460"/>
            <ac:cxnSpMk id="19" creationId="{899BDE72-D727-8F59-53B0-CBBD56F76C97}"/>
          </ac:cxnSpMkLst>
        </pc:cxnChg>
        <pc:cxnChg chg="del mod">
          <ac:chgData name="Eric Potter" userId="78462497028d9b1f" providerId="LiveId" clId="{D08B826B-2D56-4CA7-9822-03D08019AA5D}" dt="2022-08-09T15:57:20.373" v="2743" actId="478"/>
          <ac:cxnSpMkLst>
            <pc:docMk/>
            <pc:sldMk cId="3244265521" sldId="460"/>
            <ac:cxnSpMk id="20" creationId="{98EBE9A4-7262-0213-FF70-AD20F9FB25AA}"/>
          </ac:cxnSpMkLst>
        </pc:cxnChg>
        <pc:cxnChg chg="add mod">
          <ac:chgData name="Eric Potter" userId="78462497028d9b1f" providerId="LiveId" clId="{D08B826B-2D56-4CA7-9822-03D08019AA5D}" dt="2022-08-09T15:58:40.560" v="2760" actId="1036"/>
          <ac:cxnSpMkLst>
            <pc:docMk/>
            <pc:sldMk cId="3244265521" sldId="460"/>
            <ac:cxnSpMk id="22" creationId="{9AE77E1F-D3F1-A0A7-5B2B-4AFCE858C2A6}"/>
          </ac:cxnSpMkLst>
        </pc:cxnChg>
        <pc:cxnChg chg="del">
          <ac:chgData name="Eric Potter" userId="78462497028d9b1f" providerId="LiveId" clId="{D08B826B-2D56-4CA7-9822-03D08019AA5D}" dt="2022-08-09T15:52:04.164" v="2600" actId="478"/>
          <ac:cxnSpMkLst>
            <pc:docMk/>
            <pc:sldMk cId="3244265521" sldId="460"/>
            <ac:cxnSpMk id="23" creationId="{990E256A-702B-FFBA-1215-E88B1B24B30C}"/>
          </ac:cxnSpMkLst>
        </pc:cxnChg>
        <pc:cxnChg chg="del">
          <ac:chgData name="Eric Potter" userId="78462497028d9b1f" providerId="LiveId" clId="{D08B826B-2D56-4CA7-9822-03D08019AA5D}" dt="2022-08-09T15:52:04.164" v="2600" actId="478"/>
          <ac:cxnSpMkLst>
            <pc:docMk/>
            <pc:sldMk cId="3244265521" sldId="460"/>
            <ac:cxnSpMk id="24" creationId="{10C97E13-59FB-68D6-60A9-D9E3B992F350}"/>
          </ac:cxnSpMkLst>
        </pc:cxnChg>
      </pc:sldChg>
      <pc:sldChg chg="delSp modSp add mod">
        <pc:chgData name="Eric Potter" userId="78462497028d9b1f" providerId="LiveId" clId="{D08B826B-2D56-4CA7-9822-03D08019AA5D}" dt="2022-08-09T22:24:50.312" v="2778" actId="478"/>
        <pc:sldMkLst>
          <pc:docMk/>
          <pc:sldMk cId="1094714198" sldId="461"/>
        </pc:sldMkLst>
        <pc:spChg chg="del">
          <ac:chgData name="Eric Potter" userId="78462497028d9b1f" providerId="LiveId" clId="{D08B826B-2D56-4CA7-9822-03D08019AA5D}" dt="2022-08-09T22:24:44.064" v="2777" actId="478"/>
          <ac:spMkLst>
            <pc:docMk/>
            <pc:sldMk cId="1094714198" sldId="461"/>
            <ac:spMk id="2" creationId="{C08507CA-BE58-A4BF-D753-7DD8ACAE62E7}"/>
          </ac:spMkLst>
        </pc:spChg>
        <pc:spChg chg="del">
          <ac:chgData name="Eric Potter" userId="78462497028d9b1f" providerId="LiveId" clId="{D08B826B-2D56-4CA7-9822-03D08019AA5D}" dt="2022-08-09T22:24:44.064" v="2777" actId="478"/>
          <ac:spMkLst>
            <pc:docMk/>
            <pc:sldMk cId="1094714198" sldId="461"/>
            <ac:spMk id="3" creationId="{0058C93C-F624-30E8-5B20-DFBA470AED7A}"/>
          </ac:spMkLst>
        </pc:spChg>
        <pc:spChg chg="del">
          <ac:chgData name="Eric Potter" userId="78462497028d9b1f" providerId="LiveId" clId="{D08B826B-2D56-4CA7-9822-03D08019AA5D}" dt="2022-08-09T22:24:44.064" v="2777" actId="478"/>
          <ac:spMkLst>
            <pc:docMk/>
            <pc:sldMk cId="1094714198" sldId="461"/>
            <ac:spMk id="4" creationId="{FF0E39A8-49A1-8EDA-3AF5-E12BD75E2982}"/>
          </ac:spMkLst>
        </pc:spChg>
        <pc:spChg chg="del">
          <ac:chgData name="Eric Potter" userId="78462497028d9b1f" providerId="LiveId" clId="{D08B826B-2D56-4CA7-9822-03D08019AA5D}" dt="2022-08-09T22:24:44.064" v="2777" actId="478"/>
          <ac:spMkLst>
            <pc:docMk/>
            <pc:sldMk cId="1094714198" sldId="461"/>
            <ac:spMk id="6" creationId="{8368FE2E-2B7B-9B81-27C2-EBB86D5FEA88}"/>
          </ac:spMkLst>
        </pc:spChg>
        <pc:spChg chg="del">
          <ac:chgData name="Eric Potter" userId="78462497028d9b1f" providerId="LiveId" clId="{D08B826B-2D56-4CA7-9822-03D08019AA5D}" dt="2022-08-09T22:24:44.064" v="2777" actId="478"/>
          <ac:spMkLst>
            <pc:docMk/>
            <pc:sldMk cId="1094714198" sldId="461"/>
            <ac:spMk id="21" creationId="{067894B8-2C20-AE72-9C37-9D3CAE138AD0}"/>
          </ac:spMkLst>
        </pc:spChg>
        <pc:spChg chg="del mod">
          <ac:chgData name="Eric Potter" userId="78462497028d9b1f" providerId="LiveId" clId="{D08B826B-2D56-4CA7-9822-03D08019AA5D}" dt="2022-08-09T22:24:44.064" v="2777" actId="478"/>
          <ac:spMkLst>
            <pc:docMk/>
            <pc:sldMk cId="1094714198" sldId="461"/>
            <ac:spMk id="34" creationId="{EFF61A4F-96FA-8324-3C8A-EF68D3B28858}"/>
          </ac:spMkLst>
        </pc:spChg>
        <pc:cxnChg chg="del mod">
          <ac:chgData name="Eric Potter" userId="78462497028d9b1f" providerId="LiveId" clId="{D08B826B-2D56-4CA7-9822-03D08019AA5D}" dt="2022-08-09T22:24:50.312" v="2778" actId="478"/>
          <ac:cxnSpMkLst>
            <pc:docMk/>
            <pc:sldMk cId="1094714198" sldId="461"/>
            <ac:cxnSpMk id="15" creationId="{ABFE2214-E7FA-046D-E20A-7EE0FC93144A}"/>
          </ac:cxnSpMkLst>
        </pc:cxnChg>
        <pc:cxnChg chg="del mod">
          <ac:chgData name="Eric Potter" userId="78462497028d9b1f" providerId="LiveId" clId="{D08B826B-2D56-4CA7-9822-03D08019AA5D}" dt="2022-08-09T22:24:50.312" v="2778" actId="478"/>
          <ac:cxnSpMkLst>
            <pc:docMk/>
            <pc:sldMk cId="1094714198" sldId="461"/>
            <ac:cxnSpMk id="17" creationId="{C1ECCC7A-198B-9750-37E5-12F3B169C651}"/>
          </ac:cxnSpMkLst>
        </pc:cxnChg>
        <pc:cxnChg chg="del mod">
          <ac:chgData name="Eric Potter" userId="78462497028d9b1f" providerId="LiveId" clId="{D08B826B-2D56-4CA7-9822-03D08019AA5D}" dt="2022-08-09T22:24:50.312" v="2778" actId="478"/>
          <ac:cxnSpMkLst>
            <pc:docMk/>
            <pc:sldMk cId="1094714198" sldId="461"/>
            <ac:cxnSpMk id="22" creationId="{9AE77E1F-D3F1-A0A7-5B2B-4AFCE858C2A6}"/>
          </ac:cxnSpMkLst>
        </pc:cxnChg>
      </pc:sldChg>
      <pc:sldChg chg="modSp add mod ord">
        <pc:chgData name="Eric Potter" userId="78462497028d9b1f" providerId="LiveId" clId="{D08B826B-2D56-4CA7-9822-03D08019AA5D}" dt="2022-08-10T02:27:40.713" v="2886"/>
        <pc:sldMkLst>
          <pc:docMk/>
          <pc:sldMk cId="2011608952" sldId="462"/>
        </pc:sldMkLst>
        <pc:spChg chg="mod">
          <ac:chgData name="Eric Potter" userId="78462497028d9b1f" providerId="LiveId" clId="{D08B826B-2D56-4CA7-9822-03D08019AA5D}" dt="2022-08-10T02:21:22.178" v="2792" actId="20577"/>
          <ac:spMkLst>
            <pc:docMk/>
            <pc:sldMk cId="2011608952" sldId="462"/>
            <ac:spMk id="3" creationId="{39A05595-6E40-04FA-640F-70A7F782CCA1}"/>
          </ac:spMkLst>
        </pc:spChg>
      </pc:sldChg>
      <pc:sldChg chg="addSp delSp new mod ord">
        <pc:chgData name="Eric Potter" userId="78462497028d9b1f" providerId="LiveId" clId="{D08B826B-2D56-4CA7-9822-03D08019AA5D}" dt="2022-08-10T02:27:40.713" v="2886"/>
        <pc:sldMkLst>
          <pc:docMk/>
          <pc:sldMk cId="2977861961" sldId="463"/>
        </pc:sldMkLst>
        <pc:spChg chg="add del">
          <ac:chgData name="Eric Potter" userId="78462497028d9b1f" providerId="LiveId" clId="{D08B826B-2D56-4CA7-9822-03D08019AA5D}" dt="2022-08-10T02:23:43.794" v="2795"/>
          <ac:spMkLst>
            <pc:docMk/>
            <pc:sldMk cId="2977861961" sldId="463"/>
            <ac:spMk id="2" creationId="{17659082-ADBB-57EE-96BC-5BE2219CC596}"/>
          </ac:spMkLst>
        </pc:spChg>
        <pc:spChg chg="add del">
          <ac:chgData name="Eric Potter" userId="78462497028d9b1f" providerId="LiveId" clId="{D08B826B-2D56-4CA7-9822-03D08019AA5D}" dt="2022-08-10T02:23:47.634" v="2797"/>
          <ac:spMkLst>
            <pc:docMk/>
            <pc:sldMk cId="2977861961" sldId="463"/>
            <ac:spMk id="3" creationId="{348C92C7-BD13-6E58-7FE2-A9C57692D8AF}"/>
          </ac:spMkLst>
        </pc:spChg>
        <pc:picChg chg="add">
          <ac:chgData name="Eric Potter" userId="78462497028d9b1f" providerId="LiveId" clId="{D08B826B-2D56-4CA7-9822-03D08019AA5D}" dt="2022-08-10T02:23:53.127" v="2798" actId="22"/>
          <ac:picMkLst>
            <pc:docMk/>
            <pc:sldMk cId="2977861961" sldId="463"/>
            <ac:picMk id="5" creationId="{0898FCBA-AF81-422C-8AA8-A7245D1E39FB}"/>
          </ac:picMkLst>
        </pc:picChg>
      </pc:sldChg>
      <pc:sldChg chg="modSp add mod modNotesTx">
        <pc:chgData name="Eric Potter" userId="78462497028d9b1f" providerId="LiveId" clId="{D08B826B-2D56-4CA7-9822-03D08019AA5D}" dt="2022-08-10T16:06:48.913" v="4399" actId="255"/>
        <pc:sldMkLst>
          <pc:docMk/>
          <pc:sldMk cId="3643231063" sldId="464"/>
        </pc:sldMkLst>
        <pc:spChg chg="mod">
          <ac:chgData name="Eric Potter" userId="78462497028d9b1f" providerId="LiveId" clId="{D08B826B-2D56-4CA7-9822-03D08019AA5D}" dt="2022-08-10T16:06:48.913" v="4399" actId="255"/>
          <ac:spMkLst>
            <pc:docMk/>
            <pc:sldMk cId="3643231063" sldId="464"/>
            <ac:spMk id="3" creationId="{39A05595-6E40-04FA-640F-70A7F782CCA1}"/>
          </ac:spMkLst>
        </pc:spChg>
      </pc:sldChg>
      <pc:sldChg chg="modSp add mod ord modNotesTx">
        <pc:chgData name="Eric Potter" userId="78462497028d9b1f" providerId="LiveId" clId="{D08B826B-2D56-4CA7-9822-03D08019AA5D}" dt="2022-08-10T10:41:08.562" v="3024" actId="20577"/>
        <pc:sldMkLst>
          <pc:docMk/>
          <pc:sldMk cId="2580967140" sldId="465"/>
        </pc:sldMkLst>
        <pc:spChg chg="mod">
          <ac:chgData name="Eric Potter" userId="78462497028d9b1f" providerId="LiveId" clId="{D08B826B-2D56-4CA7-9822-03D08019AA5D}" dt="2022-08-10T10:41:08.562" v="3024" actId="20577"/>
          <ac:spMkLst>
            <pc:docMk/>
            <pc:sldMk cId="2580967140" sldId="465"/>
            <ac:spMk id="3" creationId="{39A05595-6E40-04FA-640F-70A7F782CCA1}"/>
          </ac:spMkLst>
        </pc:spChg>
      </pc:sldChg>
      <pc:sldChg chg="new ord">
        <pc:chgData name="Eric Potter" userId="78462497028d9b1f" providerId="LiveId" clId="{D08B826B-2D56-4CA7-9822-03D08019AA5D}" dt="2022-08-10T10:38:29.447" v="3001"/>
        <pc:sldMkLst>
          <pc:docMk/>
          <pc:sldMk cId="2019900414" sldId="466"/>
        </pc:sldMkLst>
      </pc:sldChg>
      <pc:sldChg chg="modSp add del mod">
        <pc:chgData name="Eric Potter" userId="78462497028d9b1f" providerId="LiveId" clId="{D08B826B-2D56-4CA7-9822-03D08019AA5D}" dt="2022-08-10T13:30:47.062" v="3757" actId="47"/>
        <pc:sldMkLst>
          <pc:docMk/>
          <pc:sldMk cId="3578455338" sldId="467"/>
        </pc:sldMkLst>
        <pc:spChg chg="mod">
          <ac:chgData name="Eric Potter" userId="78462497028d9b1f" providerId="LiveId" clId="{D08B826B-2D56-4CA7-9822-03D08019AA5D}" dt="2022-08-10T13:30:24.549" v="3739" actId="1076"/>
          <ac:spMkLst>
            <pc:docMk/>
            <pc:sldMk cId="3578455338" sldId="467"/>
            <ac:spMk id="2" creationId="{152CAA96-8392-4097-1C2E-598606AD3C5E}"/>
          </ac:spMkLst>
        </pc:spChg>
        <pc:spChg chg="mod">
          <ac:chgData name="Eric Potter" userId="78462497028d9b1f" providerId="LiveId" clId="{D08B826B-2D56-4CA7-9822-03D08019AA5D}" dt="2022-08-10T13:24:41.384" v="3722" actId="6549"/>
          <ac:spMkLst>
            <pc:docMk/>
            <pc:sldMk cId="3578455338" sldId="467"/>
            <ac:spMk id="3" creationId="{39A05595-6E40-04FA-640F-70A7F782CCA1}"/>
          </ac:spMkLst>
        </pc:spChg>
      </pc:sldChg>
      <pc:sldChg chg="addSp modSp new mod ord">
        <pc:chgData name="Eric Potter" userId="78462497028d9b1f" providerId="LiveId" clId="{D08B826B-2D56-4CA7-9822-03D08019AA5D}" dt="2022-08-10T14:59:40.771" v="3794"/>
        <pc:sldMkLst>
          <pc:docMk/>
          <pc:sldMk cId="397614532" sldId="468"/>
        </pc:sldMkLst>
        <pc:picChg chg="add mod">
          <ac:chgData name="Eric Potter" userId="78462497028d9b1f" providerId="LiveId" clId="{D08B826B-2D56-4CA7-9822-03D08019AA5D}" dt="2022-08-10T13:27:15.584" v="3730" actId="1076"/>
          <ac:picMkLst>
            <pc:docMk/>
            <pc:sldMk cId="397614532" sldId="468"/>
            <ac:picMk id="3" creationId="{391AA0DF-5471-3014-5ED7-BB61A8524F19}"/>
          </ac:picMkLst>
        </pc:picChg>
        <pc:picChg chg="add mod">
          <ac:chgData name="Eric Potter" userId="78462497028d9b1f" providerId="LiveId" clId="{D08B826B-2D56-4CA7-9822-03D08019AA5D}" dt="2022-08-10T13:28:04.439" v="3738" actId="1038"/>
          <ac:picMkLst>
            <pc:docMk/>
            <pc:sldMk cId="397614532" sldId="468"/>
            <ac:picMk id="5" creationId="{E87AD4ED-83B5-513E-6BCC-7DA0B87AB81B}"/>
          </ac:picMkLst>
        </pc:picChg>
      </pc:sldChg>
      <pc:sldChg chg="new del">
        <pc:chgData name="Eric Potter" userId="78462497028d9b1f" providerId="LiveId" clId="{D08B826B-2D56-4CA7-9822-03D08019AA5D}" dt="2022-08-10T13:26:57.620" v="3724" actId="680"/>
        <pc:sldMkLst>
          <pc:docMk/>
          <pc:sldMk cId="3351075281" sldId="468"/>
        </pc:sldMkLst>
      </pc:sldChg>
      <pc:sldChg chg="modSp add mod">
        <pc:chgData name="Eric Potter" userId="78462497028d9b1f" providerId="LiveId" clId="{D08B826B-2D56-4CA7-9822-03D08019AA5D}" dt="2022-08-10T13:30:42.786" v="3756" actId="20577"/>
        <pc:sldMkLst>
          <pc:docMk/>
          <pc:sldMk cId="3396932941" sldId="469"/>
        </pc:sldMkLst>
        <pc:spChg chg="mod">
          <ac:chgData name="Eric Potter" userId="78462497028d9b1f" providerId="LiveId" clId="{D08B826B-2D56-4CA7-9822-03D08019AA5D}" dt="2022-08-10T13:30:42.786" v="3756" actId="20577"/>
          <ac:spMkLst>
            <pc:docMk/>
            <pc:sldMk cId="3396932941" sldId="469"/>
            <ac:spMk id="3" creationId="{39A05595-6E40-04FA-640F-70A7F782CCA1}"/>
          </ac:spMkLst>
        </pc:spChg>
      </pc:sldChg>
      <pc:sldChg chg="addSp delSp modSp add mod">
        <pc:chgData name="Eric Potter" userId="78462497028d9b1f" providerId="LiveId" clId="{D08B826B-2D56-4CA7-9822-03D08019AA5D}" dt="2022-08-10T15:29:05.853" v="4093"/>
        <pc:sldMkLst>
          <pc:docMk/>
          <pc:sldMk cId="2042011442" sldId="470"/>
        </pc:sldMkLst>
        <pc:spChg chg="mod">
          <ac:chgData name="Eric Potter" userId="78462497028d9b1f" providerId="LiveId" clId="{D08B826B-2D56-4CA7-9822-03D08019AA5D}" dt="2022-08-10T15:29:05.853" v="4093"/>
          <ac:spMkLst>
            <pc:docMk/>
            <pc:sldMk cId="2042011442" sldId="470"/>
            <ac:spMk id="3" creationId="{39A05595-6E40-04FA-640F-70A7F782CCA1}"/>
          </ac:spMkLst>
        </pc:spChg>
        <pc:spChg chg="add del">
          <ac:chgData name="Eric Potter" userId="78462497028d9b1f" providerId="LiveId" clId="{D08B826B-2D56-4CA7-9822-03D08019AA5D}" dt="2022-08-10T15:28:53.541" v="4092"/>
          <ac:spMkLst>
            <pc:docMk/>
            <pc:sldMk cId="2042011442" sldId="470"/>
            <ac:spMk id="4" creationId="{35F43D52-3888-EE14-B867-BABAE9DB98E6}"/>
          </ac:spMkLst>
        </pc:spChg>
      </pc:sldChg>
      <pc:sldChg chg="modSp add mod ord">
        <pc:chgData name="Eric Potter" userId="78462497028d9b1f" providerId="LiveId" clId="{D08B826B-2D56-4CA7-9822-03D08019AA5D}" dt="2022-08-10T13:34:30.702" v="3787"/>
        <pc:sldMkLst>
          <pc:docMk/>
          <pc:sldMk cId="1022799811" sldId="471"/>
        </pc:sldMkLst>
        <pc:spChg chg="mod">
          <ac:chgData name="Eric Potter" userId="78462497028d9b1f" providerId="LiveId" clId="{D08B826B-2D56-4CA7-9822-03D08019AA5D}" dt="2022-08-10T13:31:59.223" v="3785" actId="20577"/>
          <ac:spMkLst>
            <pc:docMk/>
            <pc:sldMk cId="1022799811" sldId="471"/>
            <ac:spMk id="3" creationId="{39A05595-6E40-04FA-640F-70A7F782CCA1}"/>
          </ac:spMkLst>
        </pc:spChg>
      </pc:sldChg>
      <pc:sldChg chg="addSp new mod">
        <pc:chgData name="Eric Potter" userId="78462497028d9b1f" providerId="LiveId" clId="{D08B826B-2D56-4CA7-9822-03D08019AA5D}" dt="2022-08-10T13:40:46.360" v="3791" actId="22"/>
        <pc:sldMkLst>
          <pc:docMk/>
          <pc:sldMk cId="1408487416" sldId="472"/>
        </pc:sldMkLst>
        <pc:picChg chg="add">
          <ac:chgData name="Eric Potter" userId="78462497028d9b1f" providerId="LiveId" clId="{D08B826B-2D56-4CA7-9822-03D08019AA5D}" dt="2022-08-10T13:40:46.360" v="3791" actId="22"/>
          <ac:picMkLst>
            <pc:docMk/>
            <pc:sldMk cId="1408487416" sldId="472"/>
            <ac:picMk id="3" creationId="{77C787D2-50B9-52C9-E032-A1A829D3383F}"/>
          </ac:picMkLst>
        </pc:picChg>
      </pc:sldChg>
      <pc:sldChg chg="new del">
        <pc:chgData name="Eric Potter" userId="78462497028d9b1f" providerId="LiveId" clId="{D08B826B-2D56-4CA7-9822-03D08019AA5D}" dt="2022-08-10T13:40:41.854" v="3789" actId="680"/>
        <pc:sldMkLst>
          <pc:docMk/>
          <pc:sldMk cId="4013694923" sldId="472"/>
        </pc:sldMkLst>
      </pc:sldChg>
      <pc:sldChg chg="addSp modSp new mod">
        <pc:chgData name="Eric Potter" userId="78462497028d9b1f" providerId="LiveId" clId="{D08B826B-2D56-4CA7-9822-03D08019AA5D}" dt="2022-08-10T15:00:58.219" v="3798" actId="962"/>
        <pc:sldMkLst>
          <pc:docMk/>
          <pc:sldMk cId="3998368913" sldId="473"/>
        </pc:sldMkLst>
        <pc:picChg chg="add mod">
          <ac:chgData name="Eric Potter" userId="78462497028d9b1f" providerId="LiveId" clId="{D08B826B-2D56-4CA7-9822-03D08019AA5D}" dt="2022-08-10T15:00:58.219" v="3798" actId="962"/>
          <ac:picMkLst>
            <pc:docMk/>
            <pc:sldMk cId="3998368913" sldId="473"/>
            <ac:picMk id="3" creationId="{3C86731B-64F6-264C-B9FB-7722FB37C228}"/>
          </ac:picMkLst>
        </pc:picChg>
      </pc:sldChg>
      <pc:sldChg chg="addSp modSp new mod">
        <pc:chgData name="Eric Potter" userId="78462497028d9b1f" providerId="LiveId" clId="{D08B826B-2D56-4CA7-9822-03D08019AA5D}" dt="2022-08-10T15:03:18.629" v="3813" actId="1037"/>
        <pc:sldMkLst>
          <pc:docMk/>
          <pc:sldMk cId="3690623967" sldId="474"/>
        </pc:sldMkLst>
        <pc:picChg chg="add mod">
          <ac:chgData name="Eric Potter" userId="78462497028d9b1f" providerId="LiveId" clId="{D08B826B-2D56-4CA7-9822-03D08019AA5D}" dt="2022-08-10T15:03:18.629" v="3813" actId="1037"/>
          <ac:picMkLst>
            <pc:docMk/>
            <pc:sldMk cId="3690623967" sldId="474"/>
            <ac:picMk id="2" creationId="{EBAE709D-8279-2EA3-76D5-229BB4959A69}"/>
          </ac:picMkLst>
        </pc:picChg>
      </pc:sldChg>
      <pc:sldChg chg="addSp modSp new mod modNotesTx">
        <pc:chgData name="Eric Potter" userId="78462497028d9b1f" providerId="LiveId" clId="{D08B826B-2D56-4CA7-9822-03D08019AA5D}" dt="2022-08-10T15:06:01.320" v="3818"/>
        <pc:sldMkLst>
          <pc:docMk/>
          <pc:sldMk cId="3273222107" sldId="475"/>
        </pc:sldMkLst>
        <pc:picChg chg="add mod">
          <ac:chgData name="Eric Potter" userId="78462497028d9b1f" providerId="LiveId" clId="{D08B826B-2D56-4CA7-9822-03D08019AA5D}" dt="2022-08-10T15:05:54.217" v="3817" actId="962"/>
          <ac:picMkLst>
            <pc:docMk/>
            <pc:sldMk cId="3273222107" sldId="475"/>
            <ac:picMk id="3" creationId="{90C84888-F230-624D-CD64-C88614FB15A1}"/>
          </ac:picMkLst>
        </pc:picChg>
      </pc:sldChg>
    </pc:docChg>
  </pc:docChgLst>
  <pc:docChgLst>
    <pc:chgData name="Eric Potter" userId="78462497028d9b1f" providerId="LiveId" clId="{E270302A-1793-41CB-9BEC-548CCB5DC2E7}"/>
    <pc:docChg chg="custSel modSld modMainMaster">
      <pc:chgData name="Eric Potter" userId="78462497028d9b1f" providerId="LiveId" clId="{E270302A-1793-41CB-9BEC-548CCB5DC2E7}" dt="2022-08-08T20:17:07.216" v="23" actId="478"/>
      <pc:docMkLst>
        <pc:docMk/>
      </pc:docMkLst>
      <pc:sldChg chg="delSp modSp mod">
        <pc:chgData name="Eric Potter" userId="78462497028d9b1f" providerId="LiveId" clId="{E270302A-1793-41CB-9BEC-548CCB5DC2E7}" dt="2022-08-08T20:16:51.866" v="20" actId="478"/>
        <pc:sldMkLst>
          <pc:docMk/>
          <pc:sldMk cId="0" sldId="258"/>
        </pc:sldMkLst>
        <pc:picChg chg="del mod">
          <ac:chgData name="Eric Potter" userId="78462497028d9b1f" providerId="LiveId" clId="{E270302A-1793-41CB-9BEC-548CCB5DC2E7}" dt="2022-08-08T20:16:51.866" v="20" actId="478"/>
          <ac:picMkLst>
            <pc:docMk/>
            <pc:sldMk cId="0" sldId="258"/>
            <ac:picMk id="7" creationId="{57E9E6CB-6F48-2346-B0CC-E5BA3AD3A0DE}"/>
          </ac:picMkLst>
        </pc:picChg>
      </pc:sldChg>
      <pc:sldChg chg="delSp mod">
        <pc:chgData name="Eric Potter" userId="78462497028d9b1f" providerId="LiveId" clId="{E270302A-1793-41CB-9BEC-548CCB5DC2E7}" dt="2022-08-08T20:17:07.216" v="23" actId="478"/>
        <pc:sldMkLst>
          <pc:docMk/>
          <pc:sldMk cId="2535206053" sldId="315"/>
        </pc:sldMkLst>
        <pc:picChg chg="del">
          <ac:chgData name="Eric Potter" userId="78462497028d9b1f" providerId="LiveId" clId="{E270302A-1793-41CB-9BEC-548CCB5DC2E7}" dt="2022-08-08T20:17:07.216" v="23" actId="478"/>
          <ac:picMkLst>
            <pc:docMk/>
            <pc:sldMk cId="2535206053" sldId="315"/>
            <ac:picMk id="5" creationId="{04BB810B-4544-8A47-8950-746CFFD73ED8}"/>
          </ac:picMkLst>
        </pc:picChg>
      </pc:sldChg>
      <pc:sldChg chg="delSp modSp mod">
        <pc:chgData name="Eric Potter" userId="78462497028d9b1f" providerId="LiveId" clId="{E270302A-1793-41CB-9BEC-548CCB5DC2E7}" dt="2022-08-08T20:16:55.062" v="22" actId="478"/>
        <pc:sldMkLst>
          <pc:docMk/>
          <pc:sldMk cId="3895785837" sldId="394"/>
        </pc:sldMkLst>
        <pc:picChg chg="del mod">
          <ac:chgData name="Eric Potter" userId="78462497028d9b1f" providerId="LiveId" clId="{E270302A-1793-41CB-9BEC-548CCB5DC2E7}" dt="2022-08-08T20:16:55.062" v="22" actId="478"/>
          <ac:picMkLst>
            <pc:docMk/>
            <pc:sldMk cId="3895785837" sldId="394"/>
            <ac:picMk id="7" creationId="{57E9E6CB-6F48-2346-B0CC-E5BA3AD3A0DE}"/>
          </ac:picMkLst>
        </pc:picChg>
      </pc:sldChg>
      <pc:sldMasterChg chg="modSldLayout">
        <pc:chgData name="Eric Potter" userId="78462497028d9b1f" providerId="LiveId" clId="{E270302A-1793-41CB-9BEC-548CCB5DC2E7}" dt="2022-08-08T20:15:59.625" v="9" actId="478"/>
        <pc:sldMasterMkLst>
          <pc:docMk/>
          <pc:sldMasterMk cId="0" sldId="2147483648"/>
        </pc:sldMasterMkLst>
        <pc:sldLayoutChg chg="delSp mod">
          <pc:chgData name="Eric Potter" userId="78462497028d9b1f" providerId="LiveId" clId="{E270302A-1793-41CB-9BEC-548CCB5DC2E7}" dt="2022-08-08T20:15:34.664" v="1" actId="478"/>
          <pc:sldLayoutMkLst>
            <pc:docMk/>
            <pc:sldMasterMk cId="0" sldId="2147483648"/>
            <pc:sldLayoutMk cId="2318089828" sldId="2147483674"/>
          </pc:sldLayoutMkLst>
          <pc:picChg chg="del">
            <ac:chgData name="Eric Potter" userId="78462497028d9b1f" providerId="LiveId" clId="{E270302A-1793-41CB-9BEC-548CCB5DC2E7}" dt="2022-08-08T20:15:34.664" v="1" actId="478"/>
            <ac:picMkLst>
              <pc:docMk/>
              <pc:sldMasterMk cId="0" sldId="2147483648"/>
              <pc:sldLayoutMk cId="2318089828" sldId="2147483674"/>
              <ac:picMk id="5" creationId="{4205B2BE-0386-024E-B0DB-6A33C6BDB90B}"/>
            </ac:picMkLst>
          </pc:picChg>
        </pc:sldLayoutChg>
        <pc:sldLayoutChg chg="delSp modSp mod">
          <pc:chgData name="Eric Potter" userId="78462497028d9b1f" providerId="LiveId" clId="{E270302A-1793-41CB-9BEC-548CCB5DC2E7}" dt="2022-08-08T20:15:38.312" v="3" actId="478"/>
          <pc:sldLayoutMkLst>
            <pc:docMk/>
            <pc:sldMasterMk cId="0" sldId="2147483648"/>
            <pc:sldLayoutMk cId="3989423399" sldId="2147483676"/>
          </pc:sldLayoutMkLst>
          <pc:picChg chg="del mod">
            <ac:chgData name="Eric Potter" userId="78462497028d9b1f" providerId="LiveId" clId="{E270302A-1793-41CB-9BEC-548CCB5DC2E7}" dt="2022-08-08T20:15:38.312" v="3" actId="478"/>
            <ac:picMkLst>
              <pc:docMk/>
              <pc:sldMasterMk cId="0" sldId="2147483648"/>
              <pc:sldLayoutMk cId="3989423399" sldId="2147483676"/>
              <ac:picMk id="6" creationId="{935503E1-89C2-9C47-8D0D-13F441071367}"/>
            </ac:picMkLst>
          </pc:picChg>
        </pc:sldLayoutChg>
        <pc:sldLayoutChg chg="delSp mod">
          <pc:chgData name="Eric Potter" userId="78462497028d9b1f" providerId="LiveId" clId="{E270302A-1793-41CB-9BEC-548CCB5DC2E7}" dt="2022-08-08T20:15:42.054" v="4" actId="478"/>
          <pc:sldLayoutMkLst>
            <pc:docMk/>
            <pc:sldMasterMk cId="0" sldId="2147483648"/>
            <pc:sldLayoutMk cId="4196289525" sldId="2147483677"/>
          </pc:sldLayoutMkLst>
          <pc:picChg chg="del">
            <ac:chgData name="Eric Potter" userId="78462497028d9b1f" providerId="LiveId" clId="{E270302A-1793-41CB-9BEC-548CCB5DC2E7}" dt="2022-08-08T20:15:42.054" v="4" actId="478"/>
            <ac:picMkLst>
              <pc:docMk/>
              <pc:sldMasterMk cId="0" sldId="2147483648"/>
              <pc:sldLayoutMk cId="4196289525" sldId="2147483677"/>
              <ac:picMk id="7" creationId="{989C145B-377A-3249-BAFF-378352E6CB5C}"/>
            </ac:picMkLst>
          </pc:picChg>
        </pc:sldLayoutChg>
        <pc:sldLayoutChg chg="delSp mod">
          <pc:chgData name="Eric Potter" userId="78462497028d9b1f" providerId="LiveId" clId="{E270302A-1793-41CB-9BEC-548CCB5DC2E7}" dt="2022-08-08T20:15:45.116" v="5" actId="478"/>
          <pc:sldLayoutMkLst>
            <pc:docMk/>
            <pc:sldMasterMk cId="0" sldId="2147483648"/>
            <pc:sldLayoutMk cId="4192367111" sldId="2147483678"/>
          </pc:sldLayoutMkLst>
          <pc:picChg chg="del">
            <ac:chgData name="Eric Potter" userId="78462497028d9b1f" providerId="LiveId" clId="{E270302A-1793-41CB-9BEC-548CCB5DC2E7}" dt="2022-08-08T20:15:45.116" v="5" actId="478"/>
            <ac:picMkLst>
              <pc:docMk/>
              <pc:sldMasterMk cId="0" sldId="2147483648"/>
              <pc:sldLayoutMk cId="4192367111" sldId="2147483678"/>
              <ac:picMk id="8" creationId="{B4AFCD66-664D-574F-983C-A67933969377}"/>
            </ac:picMkLst>
          </pc:picChg>
        </pc:sldLayoutChg>
        <pc:sldLayoutChg chg="delSp mod">
          <pc:chgData name="Eric Potter" userId="78462497028d9b1f" providerId="LiveId" clId="{E270302A-1793-41CB-9BEC-548CCB5DC2E7}" dt="2022-08-08T20:15:47.900" v="6" actId="478"/>
          <pc:sldLayoutMkLst>
            <pc:docMk/>
            <pc:sldMasterMk cId="0" sldId="2147483648"/>
            <pc:sldLayoutMk cId="257868605" sldId="2147483679"/>
          </pc:sldLayoutMkLst>
          <pc:picChg chg="del">
            <ac:chgData name="Eric Potter" userId="78462497028d9b1f" providerId="LiveId" clId="{E270302A-1793-41CB-9BEC-548CCB5DC2E7}" dt="2022-08-08T20:15:47.900" v="6" actId="478"/>
            <ac:picMkLst>
              <pc:docMk/>
              <pc:sldMasterMk cId="0" sldId="2147483648"/>
              <pc:sldLayoutMk cId="257868605" sldId="2147483679"/>
              <ac:picMk id="5" creationId="{9CDF2670-232B-4047-8126-0B4DE39E8B64}"/>
            </ac:picMkLst>
          </pc:picChg>
        </pc:sldLayoutChg>
        <pc:sldLayoutChg chg="delSp mod">
          <pc:chgData name="Eric Potter" userId="78462497028d9b1f" providerId="LiveId" clId="{E270302A-1793-41CB-9BEC-548CCB5DC2E7}" dt="2022-08-08T20:15:51.204" v="7" actId="478"/>
          <pc:sldLayoutMkLst>
            <pc:docMk/>
            <pc:sldMasterMk cId="0" sldId="2147483648"/>
            <pc:sldLayoutMk cId="2050067862" sldId="2147483680"/>
          </pc:sldLayoutMkLst>
          <pc:picChg chg="del">
            <ac:chgData name="Eric Potter" userId="78462497028d9b1f" providerId="LiveId" clId="{E270302A-1793-41CB-9BEC-548CCB5DC2E7}" dt="2022-08-08T20:15:51.204" v="7" actId="478"/>
            <ac:picMkLst>
              <pc:docMk/>
              <pc:sldMasterMk cId="0" sldId="2147483648"/>
              <pc:sldLayoutMk cId="2050067862" sldId="2147483680"/>
              <ac:picMk id="5" creationId="{10940258-5226-5342-B4AC-B0C57125FA9B}"/>
            </ac:picMkLst>
          </pc:picChg>
        </pc:sldLayoutChg>
        <pc:sldLayoutChg chg="delSp mod">
          <pc:chgData name="Eric Potter" userId="78462497028d9b1f" providerId="LiveId" clId="{E270302A-1793-41CB-9BEC-548CCB5DC2E7}" dt="2022-08-08T20:15:57.031" v="8" actId="478"/>
          <pc:sldLayoutMkLst>
            <pc:docMk/>
            <pc:sldMasterMk cId="0" sldId="2147483648"/>
            <pc:sldLayoutMk cId="2236731067" sldId="2147483681"/>
          </pc:sldLayoutMkLst>
          <pc:picChg chg="del">
            <ac:chgData name="Eric Potter" userId="78462497028d9b1f" providerId="LiveId" clId="{E270302A-1793-41CB-9BEC-548CCB5DC2E7}" dt="2022-08-08T20:15:57.031" v="8" actId="478"/>
            <ac:picMkLst>
              <pc:docMk/>
              <pc:sldMasterMk cId="0" sldId="2147483648"/>
              <pc:sldLayoutMk cId="2236731067" sldId="2147483681"/>
              <ac:picMk id="4" creationId="{FEE3DC91-6745-1B4B-940F-6E8A5D34559D}"/>
            </ac:picMkLst>
          </pc:picChg>
        </pc:sldLayoutChg>
        <pc:sldLayoutChg chg="delSp mod">
          <pc:chgData name="Eric Potter" userId="78462497028d9b1f" providerId="LiveId" clId="{E270302A-1793-41CB-9BEC-548CCB5DC2E7}" dt="2022-08-08T20:15:59.625" v="9" actId="478"/>
          <pc:sldLayoutMkLst>
            <pc:docMk/>
            <pc:sldMasterMk cId="0" sldId="2147483648"/>
            <pc:sldLayoutMk cId="4250046177" sldId="2147483682"/>
          </pc:sldLayoutMkLst>
          <pc:picChg chg="del">
            <ac:chgData name="Eric Potter" userId="78462497028d9b1f" providerId="LiveId" clId="{E270302A-1793-41CB-9BEC-548CCB5DC2E7}" dt="2022-08-08T20:15:59.625" v="9" actId="478"/>
            <ac:picMkLst>
              <pc:docMk/>
              <pc:sldMasterMk cId="0" sldId="2147483648"/>
              <pc:sldLayoutMk cId="4250046177" sldId="2147483682"/>
              <ac:picMk id="3" creationId="{7006E5B0-BD7B-3048-93C4-CB56CFD70D3F}"/>
            </ac:picMkLst>
          </pc:picChg>
        </pc:sldLayoutChg>
      </pc:sldMasterChg>
      <pc:sldMasterChg chg="modSldLayout">
        <pc:chgData name="Eric Potter" userId="78462497028d9b1f" providerId="LiveId" clId="{E270302A-1793-41CB-9BEC-548CCB5DC2E7}" dt="2022-08-08T20:16:35.061" v="18" actId="478"/>
        <pc:sldMasterMkLst>
          <pc:docMk/>
          <pc:sldMasterMk cId="2816523077" sldId="2147483683"/>
        </pc:sldMasterMkLst>
        <pc:sldLayoutChg chg="delSp mod">
          <pc:chgData name="Eric Potter" userId="78462497028d9b1f" providerId="LiveId" clId="{E270302A-1793-41CB-9BEC-548CCB5DC2E7}" dt="2022-08-08T20:16:03.655" v="10" actId="478"/>
          <pc:sldLayoutMkLst>
            <pc:docMk/>
            <pc:sldMasterMk cId="2816523077" sldId="2147483683"/>
            <pc:sldLayoutMk cId="3850136594" sldId="2147483684"/>
          </pc:sldLayoutMkLst>
          <pc:picChg chg="del">
            <ac:chgData name="Eric Potter" userId="78462497028d9b1f" providerId="LiveId" clId="{E270302A-1793-41CB-9BEC-548CCB5DC2E7}" dt="2022-08-08T20:16:03.655" v="10" actId="478"/>
            <ac:picMkLst>
              <pc:docMk/>
              <pc:sldMasterMk cId="2816523077" sldId="2147483683"/>
              <pc:sldLayoutMk cId="3850136594" sldId="2147483684"/>
              <ac:picMk id="4" creationId="{B72A804E-F2C5-4E78-B523-369C6A185EB1}"/>
            </ac:picMkLst>
          </pc:picChg>
        </pc:sldLayoutChg>
        <pc:sldLayoutChg chg="delSp mod">
          <pc:chgData name="Eric Potter" userId="78462497028d9b1f" providerId="LiveId" clId="{E270302A-1793-41CB-9BEC-548CCB5DC2E7}" dt="2022-08-08T20:16:08.024" v="11" actId="478"/>
          <pc:sldLayoutMkLst>
            <pc:docMk/>
            <pc:sldMasterMk cId="2816523077" sldId="2147483683"/>
            <pc:sldLayoutMk cId="2366907462" sldId="2147483685"/>
          </pc:sldLayoutMkLst>
          <pc:picChg chg="del">
            <ac:chgData name="Eric Potter" userId="78462497028d9b1f" providerId="LiveId" clId="{E270302A-1793-41CB-9BEC-548CCB5DC2E7}" dt="2022-08-08T20:16:08.024" v="11" actId="478"/>
            <ac:picMkLst>
              <pc:docMk/>
              <pc:sldMasterMk cId="2816523077" sldId="2147483683"/>
              <pc:sldLayoutMk cId="2366907462" sldId="2147483685"/>
              <ac:picMk id="7" creationId="{931F316B-5F9F-A642-A906-05434412EC78}"/>
            </ac:picMkLst>
          </pc:picChg>
        </pc:sldLayoutChg>
        <pc:sldLayoutChg chg="delSp mod">
          <pc:chgData name="Eric Potter" userId="78462497028d9b1f" providerId="LiveId" clId="{E270302A-1793-41CB-9BEC-548CCB5DC2E7}" dt="2022-08-08T20:16:10.773" v="12" actId="478"/>
          <pc:sldLayoutMkLst>
            <pc:docMk/>
            <pc:sldMasterMk cId="2816523077" sldId="2147483683"/>
            <pc:sldLayoutMk cId="1223144454" sldId="2147483687"/>
          </pc:sldLayoutMkLst>
          <pc:picChg chg="del">
            <ac:chgData name="Eric Potter" userId="78462497028d9b1f" providerId="LiveId" clId="{E270302A-1793-41CB-9BEC-548CCB5DC2E7}" dt="2022-08-08T20:16:10.773" v="12" actId="478"/>
            <ac:picMkLst>
              <pc:docMk/>
              <pc:sldMasterMk cId="2816523077" sldId="2147483683"/>
              <pc:sldLayoutMk cId="1223144454" sldId="2147483687"/>
              <ac:picMk id="7" creationId="{5ADB860F-91F3-1740-ADB8-3FDD7EE0F913}"/>
            </ac:picMkLst>
          </pc:picChg>
        </pc:sldLayoutChg>
        <pc:sldLayoutChg chg="delSp mod">
          <pc:chgData name="Eric Potter" userId="78462497028d9b1f" providerId="LiveId" clId="{E270302A-1793-41CB-9BEC-548CCB5DC2E7}" dt="2022-08-08T20:16:14.170" v="13" actId="478"/>
          <pc:sldLayoutMkLst>
            <pc:docMk/>
            <pc:sldMasterMk cId="2816523077" sldId="2147483683"/>
            <pc:sldLayoutMk cId="578382678" sldId="2147483688"/>
          </pc:sldLayoutMkLst>
          <pc:picChg chg="del">
            <ac:chgData name="Eric Potter" userId="78462497028d9b1f" providerId="LiveId" clId="{E270302A-1793-41CB-9BEC-548CCB5DC2E7}" dt="2022-08-08T20:16:14.170" v="13" actId="478"/>
            <ac:picMkLst>
              <pc:docMk/>
              <pc:sldMasterMk cId="2816523077" sldId="2147483683"/>
              <pc:sldLayoutMk cId="578382678" sldId="2147483688"/>
              <ac:picMk id="9" creationId="{3333EB90-B3D7-704B-B490-1C15339A19D6}"/>
            </ac:picMkLst>
          </pc:picChg>
        </pc:sldLayoutChg>
        <pc:sldLayoutChg chg="delSp mod">
          <pc:chgData name="Eric Potter" userId="78462497028d9b1f" providerId="LiveId" clId="{E270302A-1793-41CB-9BEC-548CCB5DC2E7}" dt="2022-08-08T20:16:17.231" v="14" actId="478"/>
          <pc:sldLayoutMkLst>
            <pc:docMk/>
            <pc:sldMasterMk cId="2816523077" sldId="2147483683"/>
            <pc:sldLayoutMk cId="327268471" sldId="2147483689"/>
          </pc:sldLayoutMkLst>
          <pc:picChg chg="del">
            <ac:chgData name="Eric Potter" userId="78462497028d9b1f" providerId="LiveId" clId="{E270302A-1793-41CB-9BEC-548CCB5DC2E7}" dt="2022-08-08T20:16:17.231" v="14" actId="478"/>
            <ac:picMkLst>
              <pc:docMk/>
              <pc:sldMasterMk cId="2816523077" sldId="2147483683"/>
              <pc:sldLayoutMk cId="327268471" sldId="2147483689"/>
              <ac:picMk id="10" creationId="{9D27B8B2-22B5-3F42-8BF8-CA4F1B304F9B}"/>
            </ac:picMkLst>
          </pc:picChg>
        </pc:sldLayoutChg>
        <pc:sldLayoutChg chg="delSp mod">
          <pc:chgData name="Eric Potter" userId="78462497028d9b1f" providerId="LiveId" clId="{E270302A-1793-41CB-9BEC-548CCB5DC2E7}" dt="2022-08-08T20:16:20.487" v="15" actId="478"/>
          <pc:sldLayoutMkLst>
            <pc:docMk/>
            <pc:sldMasterMk cId="2816523077" sldId="2147483683"/>
            <pc:sldLayoutMk cId="4019496160" sldId="2147483690"/>
          </pc:sldLayoutMkLst>
          <pc:picChg chg="del">
            <ac:chgData name="Eric Potter" userId="78462497028d9b1f" providerId="LiveId" clId="{E270302A-1793-41CB-9BEC-548CCB5DC2E7}" dt="2022-08-08T20:16:20.487" v="15" actId="478"/>
            <ac:picMkLst>
              <pc:docMk/>
              <pc:sldMasterMk cId="2816523077" sldId="2147483683"/>
              <pc:sldLayoutMk cId="4019496160" sldId="2147483690"/>
              <ac:picMk id="7" creationId="{12A20209-0A27-C14C-AF26-06B2CC227302}"/>
            </ac:picMkLst>
          </pc:picChg>
        </pc:sldLayoutChg>
        <pc:sldLayoutChg chg="delSp mod">
          <pc:chgData name="Eric Potter" userId="78462497028d9b1f" providerId="LiveId" clId="{E270302A-1793-41CB-9BEC-548CCB5DC2E7}" dt="2022-08-08T20:16:27.179" v="16" actId="478"/>
          <pc:sldLayoutMkLst>
            <pc:docMk/>
            <pc:sldMasterMk cId="2816523077" sldId="2147483683"/>
            <pc:sldLayoutMk cId="4189170936" sldId="2147483691"/>
          </pc:sldLayoutMkLst>
          <pc:picChg chg="del">
            <ac:chgData name="Eric Potter" userId="78462497028d9b1f" providerId="LiveId" clId="{E270302A-1793-41CB-9BEC-548CCB5DC2E7}" dt="2022-08-08T20:16:27.179" v="16" actId="478"/>
            <ac:picMkLst>
              <pc:docMk/>
              <pc:sldMasterMk cId="2816523077" sldId="2147483683"/>
              <pc:sldLayoutMk cId="4189170936" sldId="2147483691"/>
              <ac:picMk id="7" creationId="{C621B3CF-7604-FF4B-AEBC-F24BF6C9A2B9}"/>
            </ac:picMkLst>
          </pc:picChg>
        </pc:sldLayoutChg>
        <pc:sldLayoutChg chg="delSp mod">
          <pc:chgData name="Eric Potter" userId="78462497028d9b1f" providerId="LiveId" clId="{E270302A-1793-41CB-9BEC-548CCB5DC2E7}" dt="2022-08-08T20:16:31.999" v="17" actId="478"/>
          <pc:sldLayoutMkLst>
            <pc:docMk/>
            <pc:sldMasterMk cId="2816523077" sldId="2147483683"/>
            <pc:sldLayoutMk cId="2289687697" sldId="2147483692"/>
          </pc:sldLayoutMkLst>
          <pc:picChg chg="del">
            <ac:chgData name="Eric Potter" userId="78462497028d9b1f" providerId="LiveId" clId="{E270302A-1793-41CB-9BEC-548CCB5DC2E7}" dt="2022-08-08T20:16:31.999" v="17" actId="478"/>
            <ac:picMkLst>
              <pc:docMk/>
              <pc:sldMasterMk cId="2816523077" sldId="2147483683"/>
              <pc:sldLayoutMk cId="2289687697" sldId="2147483692"/>
              <ac:picMk id="6" creationId="{735C9307-CE3B-A449-824A-0DB5A6D021BD}"/>
            </ac:picMkLst>
          </pc:picChg>
        </pc:sldLayoutChg>
        <pc:sldLayoutChg chg="delSp mod">
          <pc:chgData name="Eric Potter" userId="78462497028d9b1f" providerId="LiveId" clId="{E270302A-1793-41CB-9BEC-548CCB5DC2E7}" dt="2022-08-08T20:16:35.061" v="18" actId="478"/>
          <pc:sldLayoutMkLst>
            <pc:docMk/>
            <pc:sldMasterMk cId="2816523077" sldId="2147483683"/>
            <pc:sldLayoutMk cId="4292159051" sldId="2147483693"/>
          </pc:sldLayoutMkLst>
          <pc:picChg chg="del">
            <ac:chgData name="Eric Potter" userId="78462497028d9b1f" providerId="LiveId" clId="{E270302A-1793-41CB-9BEC-548CCB5DC2E7}" dt="2022-08-08T20:16:35.061" v="18" actId="478"/>
            <ac:picMkLst>
              <pc:docMk/>
              <pc:sldMasterMk cId="2816523077" sldId="2147483683"/>
              <pc:sldLayoutMk cId="4292159051" sldId="2147483693"/>
              <ac:picMk id="5" creationId="{CD4441A5-6E58-E34D-B3D7-B9C4A4F8382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D20CE-6094-4402-90E3-C844BDEDCDA8}"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B48624C9-F142-4703-A565-B2B1305B826B}">
      <dgm:prSet phldrT="[Text]"/>
      <dgm:spPr/>
      <dgm:t>
        <a:bodyPr/>
        <a:lstStyle/>
        <a:p>
          <a:r>
            <a:rPr lang="en-US"/>
            <a:t>switch</a:t>
          </a:r>
        </a:p>
      </dgm:t>
    </dgm:pt>
    <dgm:pt modelId="{6705BD19-B29B-4672-88D9-565D97A0B5A5}" type="parTrans" cxnId="{40D448DA-458D-433E-855E-5C2A69283F06}">
      <dgm:prSet/>
      <dgm:spPr/>
      <dgm:t>
        <a:bodyPr/>
        <a:lstStyle/>
        <a:p>
          <a:endParaRPr lang="en-US"/>
        </a:p>
      </dgm:t>
    </dgm:pt>
    <dgm:pt modelId="{A6461830-0305-47EA-AACD-474B05517F4A}" type="sibTrans" cxnId="{40D448DA-458D-433E-855E-5C2A69283F06}">
      <dgm:prSet/>
      <dgm:spPr/>
      <dgm:t>
        <a:bodyPr/>
        <a:lstStyle/>
        <a:p>
          <a:endParaRPr lang="en-US"/>
        </a:p>
      </dgm:t>
    </dgm:pt>
    <dgm:pt modelId="{7CEE8DBF-9476-40AF-87CA-88ED0B62A791}">
      <dgm:prSet phldrT="[Text]"/>
      <dgm:spPr/>
      <dgm:t>
        <a:bodyPr/>
        <a:lstStyle/>
        <a:p>
          <a:r>
            <a:rPr lang="en-US"/>
            <a:t>is / as</a:t>
          </a:r>
        </a:p>
      </dgm:t>
    </dgm:pt>
    <dgm:pt modelId="{61732690-88D2-4E5B-A9D3-C66436D9A964}" type="parTrans" cxnId="{AA1AB7FB-D6BC-413B-A60A-E85453D93905}">
      <dgm:prSet/>
      <dgm:spPr/>
      <dgm:t>
        <a:bodyPr/>
        <a:lstStyle/>
        <a:p>
          <a:endParaRPr lang="en-US"/>
        </a:p>
      </dgm:t>
    </dgm:pt>
    <dgm:pt modelId="{3AD9708D-7849-4CA8-87BE-CB35E7E05D04}" type="sibTrans" cxnId="{AA1AB7FB-D6BC-413B-A60A-E85453D93905}">
      <dgm:prSet/>
      <dgm:spPr/>
      <dgm:t>
        <a:bodyPr/>
        <a:lstStyle/>
        <a:p>
          <a:endParaRPr lang="en-US"/>
        </a:p>
      </dgm:t>
    </dgm:pt>
    <dgm:pt modelId="{1A9B0DB4-2E27-4D05-81EE-0AE119244EF8}">
      <dgm:prSet phldrT="[Text]"/>
      <dgm:spPr/>
      <dgm:t>
        <a:bodyPr/>
        <a:lstStyle/>
        <a:p>
          <a:r>
            <a:rPr lang="en-US" err="1"/>
            <a:t>TryParse</a:t>
          </a:r>
          <a:r>
            <a:rPr lang="en-US"/>
            <a:t> / regex</a:t>
          </a:r>
        </a:p>
      </dgm:t>
    </dgm:pt>
    <dgm:pt modelId="{4B32DB81-1323-4B0F-BD59-0071B12AE20B}" type="parTrans" cxnId="{71A69653-928E-4A5B-9800-0A69C5BD38F4}">
      <dgm:prSet/>
      <dgm:spPr/>
      <dgm:t>
        <a:bodyPr/>
        <a:lstStyle/>
        <a:p>
          <a:endParaRPr lang="en-US"/>
        </a:p>
      </dgm:t>
    </dgm:pt>
    <dgm:pt modelId="{2BA56613-E712-4A03-BBA9-09C1D7D95D27}" type="sibTrans" cxnId="{71A69653-928E-4A5B-9800-0A69C5BD38F4}">
      <dgm:prSet/>
      <dgm:spPr/>
      <dgm:t>
        <a:bodyPr/>
        <a:lstStyle/>
        <a:p>
          <a:endParaRPr lang="en-US"/>
        </a:p>
      </dgm:t>
    </dgm:pt>
    <dgm:pt modelId="{C1963950-CE6C-4673-A989-FCB44795499D}">
      <dgm:prSet phldrT="[Text]"/>
      <dgm:spPr/>
      <dgm:t>
        <a:bodyPr/>
        <a:lstStyle/>
        <a:p>
          <a:r>
            <a:rPr lang="en-US">
              <a:solidFill>
                <a:schemeClr val="bg1"/>
              </a:solidFill>
              <a:latin typeface="Montserrat" panose="00000500000000000000" pitchFamily="2" charset="0"/>
            </a:rPr>
            <a:t>Pattern Matching</a:t>
          </a:r>
        </a:p>
      </dgm:t>
    </dgm:pt>
    <dgm:pt modelId="{E14DE4F3-9AE6-43CD-8CCC-1E40B3E03A41}" type="parTrans" cxnId="{AB36C9BA-C11D-43B6-82EA-BE53B299934F}">
      <dgm:prSet/>
      <dgm:spPr/>
      <dgm:t>
        <a:bodyPr/>
        <a:lstStyle/>
        <a:p>
          <a:endParaRPr lang="en-US"/>
        </a:p>
      </dgm:t>
    </dgm:pt>
    <dgm:pt modelId="{AA7DB556-BAC7-4D0C-A001-5DD90D32E6F6}" type="sibTrans" cxnId="{AB36C9BA-C11D-43B6-82EA-BE53B299934F}">
      <dgm:prSet/>
      <dgm:spPr/>
      <dgm:t>
        <a:bodyPr/>
        <a:lstStyle/>
        <a:p>
          <a:endParaRPr lang="en-US"/>
        </a:p>
      </dgm:t>
    </dgm:pt>
    <dgm:pt modelId="{B5E8EE80-B404-4342-91BA-8B13A02D96E9}" type="pres">
      <dgm:prSet presAssocID="{51FD20CE-6094-4402-90E3-C844BDEDCDA8}" presName="Name0" presStyleCnt="0">
        <dgm:presLayoutVars>
          <dgm:chMax val="4"/>
          <dgm:resizeHandles val="exact"/>
        </dgm:presLayoutVars>
      </dgm:prSet>
      <dgm:spPr/>
    </dgm:pt>
    <dgm:pt modelId="{14886A71-6A57-4823-A363-ED5EF1A84E08}" type="pres">
      <dgm:prSet presAssocID="{51FD20CE-6094-4402-90E3-C844BDEDCDA8}" presName="ellipse" presStyleLbl="trBgShp" presStyleIdx="0" presStyleCnt="1"/>
      <dgm:spPr/>
    </dgm:pt>
    <dgm:pt modelId="{33E59F92-74FD-4A1E-BF93-74E5852E8167}" type="pres">
      <dgm:prSet presAssocID="{51FD20CE-6094-4402-90E3-C844BDEDCDA8}" presName="arrow1" presStyleLbl="fgShp" presStyleIdx="0" presStyleCnt="1"/>
      <dgm:spPr/>
    </dgm:pt>
    <dgm:pt modelId="{DEA2F33E-E228-4D91-80E6-94A2A23791DD}" type="pres">
      <dgm:prSet presAssocID="{51FD20CE-6094-4402-90E3-C844BDEDCDA8}" presName="rectangle" presStyleLbl="revTx" presStyleIdx="0" presStyleCnt="1">
        <dgm:presLayoutVars>
          <dgm:bulletEnabled val="1"/>
        </dgm:presLayoutVars>
      </dgm:prSet>
      <dgm:spPr/>
    </dgm:pt>
    <dgm:pt modelId="{D14194A8-DD6B-4E5B-B47C-A7821FE9137E}" type="pres">
      <dgm:prSet presAssocID="{7CEE8DBF-9476-40AF-87CA-88ED0B62A791}" presName="item1" presStyleLbl="node1" presStyleIdx="0" presStyleCnt="3">
        <dgm:presLayoutVars>
          <dgm:bulletEnabled val="1"/>
        </dgm:presLayoutVars>
      </dgm:prSet>
      <dgm:spPr/>
    </dgm:pt>
    <dgm:pt modelId="{5A6B6ED5-C88B-4837-8091-F34D868F35C9}" type="pres">
      <dgm:prSet presAssocID="{1A9B0DB4-2E27-4D05-81EE-0AE119244EF8}" presName="item2" presStyleLbl="node1" presStyleIdx="1" presStyleCnt="3">
        <dgm:presLayoutVars>
          <dgm:bulletEnabled val="1"/>
        </dgm:presLayoutVars>
      </dgm:prSet>
      <dgm:spPr/>
    </dgm:pt>
    <dgm:pt modelId="{66269B35-D2A4-48DA-A067-9796FD151F67}" type="pres">
      <dgm:prSet presAssocID="{C1963950-CE6C-4673-A989-FCB44795499D}" presName="item3" presStyleLbl="node1" presStyleIdx="2" presStyleCnt="3">
        <dgm:presLayoutVars>
          <dgm:bulletEnabled val="1"/>
        </dgm:presLayoutVars>
      </dgm:prSet>
      <dgm:spPr/>
    </dgm:pt>
    <dgm:pt modelId="{0E393613-2AFB-49B3-A991-F4C42F4EB0A3}" type="pres">
      <dgm:prSet presAssocID="{51FD20CE-6094-4402-90E3-C844BDEDCDA8}" presName="funnel" presStyleLbl="trAlignAcc1" presStyleIdx="0" presStyleCnt="1"/>
      <dgm:spPr/>
    </dgm:pt>
  </dgm:ptLst>
  <dgm:cxnLst>
    <dgm:cxn modelId="{A19E290E-B47E-4A58-B555-3E267F231E5C}" type="presOf" srcId="{C1963950-CE6C-4673-A989-FCB44795499D}" destId="{DEA2F33E-E228-4D91-80E6-94A2A23791DD}" srcOrd="0" destOrd="0" presId="urn:microsoft.com/office/officeart/2005/8/layout/funnel1"/>
    <dgm:cxn modelId="{F026414A-E8B1-4886-96B5-E4EDF37A760D}" type="presOf" srcId="{7CEE8DBF-9476-40AF-87CA-88ED0B62A791}" destId="{5A6B6ED5-C88B-4837-8091-F34D868F35C9}" srcOrd="0" destOrd="0" presId="urn:microsoft.com/office/officeart/2005/8/layout/funnel1"/>
    <dgm:cxn modelId="{71A69653-928E-4A5B-9800-0A69C5BD38F4}" srcId="{51FD20CE-6094-4402-90E3-C844BDEDCDA8}" destId="{1A9B0DB4-2E27-4D05-81EE-0AE119244EF8}" srcOrd="2" destOrd="0" parTransId="{4B32DB81-1323-4B0F-BD59-0071B12AE20B}" sibTransId="{2BA56613-E712-4A03-BBA9-09C1D7D95D27}"/>
    <dgm:cxn modelId="{4A14D658-CCE1-4F01-A807-C608DEB730F1}" type="presOf" srcId="{B48624C9-F142-4703-A565-B2B1305B826B}" destId="{66269B35-D2A4-48DA-A067-9796FD151F67}" srcOrd="0" destOrd="0" presId="urn:microsoft.com/office/officeart/2005/8/layout/funnel1"/>
    <dgm:cxn modelId="{7080CF5A-2912-4112-82BC-27AACA6A6A2F}" type="presOf" srcId="{51FD20CE-6094-4402-90E3-C844BDEDCDA8}" destId="{B5E8EE80-B404-4342-91BA-8B13A02D96E9}" srcOrd="0" destOrd="0" presId="urn:microsoft.com/office/officeart/2005/8/layout/funnel1"/>
    <dgm:cxn modelId="{00A51698-C029-4AB2-89A5-07885D049ED4}" type="presOf" srcId="{1A9B0DB4-2E27-4D05-81EE-0AE119244EF8}" destId="{D14194A8-DD6B-4E5B-B47C-A7821FE9137E}" srcOrd="0" destOrd="0" presId="urn:microsoft.com/office/officeart/2005/8/layout/funnel1"/>
    <dgm:cxn modelId="{AB36C9BA-C11D-43B6-82EA-BE53B299934F}" srcId="{51FD20CE-6094-4402-90E3-C844BDEDCDA8}" destId="{C1963950-CE6C-4673-A989-FCB44795499D}" srcOrd="3" destOrd="0" parTransId="{E14DE4F3-9AE6-43CD-8CCC-1E40B3E03A41}" sibTransId="{AA7DB556-BAC7-4D0C-A001-5DD90D32E6F6}"/>
    <dgm:cxn modelId="{40D448DA-458D-433E-855E-5C2A69283F06}" srcId="{51FD20CE-6094-4402-90E3-C844BDEDCDA8}" destId="{B48624C9-F142-4703-A565-B2B1305B826B}" srcOrd="0" destOrd="0" parTransId="{6705BD19-B29B-4672-88D9-565D97A0B5A5}" sibTransId="{A6461830-0305-47EA-AACD-474B05517F4A}"/>
    <dgm:cxn modelId="{AA1AB7FB-D6BC-413B-A60A-E85453D93905}" srcId="{51FD20CE-6094-4402-90E3-C844BDEDCDA8}" destId="{7CEE8DBF-9476-40AF-87CA-88ED0B62A791}" srcOrd="1" destOrd="0" parTransId="{61732690-88D2-4E5B-A9D3-C66436D9A964}" sibTransId="{3AD9708D-7849-4CA8-87BE-CB35E7E05D04}"/>
    <dgm:cxn modelId="{C7026A5E-DEBE-41A6-B377-F5A01BC9D572}" type="presParOf" srcId="{B5E8EE80-B404-4342-91BA-8B13A02D96E9}" destId="{14886A71-6A57-4823-A363-ED5EF1A84E08}" srcOrd="0" destOrd="0" presId="urn:microsoft.com/office/officeart/2005/8/layout/funnel1"/>
    <dgm:cxn modelId="{58A05D9A-5D91-4210-8DE4-9144E6C389E8}" type="presParOf" srcId="{B5E8EE80-B404-4342-91BA-8B13A02D96E9}" destId="{33E59F92-74FD-4A1E-BF93-74E5852E8167}" srcOrd="1" destOrd="0" presId="urn:microsoft.com/office/officeart/2005/8/layout/funnel1"/>
    <dgm:cxn modelId="{73DCEA48-74DC-4A52-8E57-FF19AF6B6EC2}" type="presParOf" srcId="{B5E8EE80-B404-4342-91BA-8B13A02D96E9}" destId="{DEA2F33E-E228-4D91-80E6-94A2A23791DD}" srcOrd="2" destOrd="0" presId="urn:microsoft.com/office/officeart/2005/8/layout/funnel1"/>
    <dgm:cxn modelId="{557604F7-E333-43FD-A255-267C01D0ECE9}" type="presParOf" srcId="{B5E8EE80-B404-4342-91BA-8B13A02D96E9}" destId="{D14194A8-DD6B-4E5B-B47C-A7821FE9137E}" srcOrd="3" destOrd="0" presId="urn:microsoft.com/office/officeart/2005/8/layout/funnel1"/>
    <dgm:cxn modelId="{92FF7252-9366-4A0C-B627-A3CB3B4BD934}" type="presParOf" srcId="{B5E8EE80-B404-4342-91BA-8B13A02D96E9}" destId="{5A6B6ED5-C88B-4837-8091-F34D868F35C9}" srcOrd="4" destOrd="0" presId="urn:microsoft.com/office/officeart/2005/8/layout/funnel1"/>
    <dgm:cxn modelId="{E64066D7-8607-4099-859D-996061B97C6B}" type="presParOf" srcId="{B5E8EE80-B404-4342-91BA-8B13A02D96E9}" destId="{66269B35-D2A4-48DA-A067-9796FD151F67}" srcOrd="5" destOrd="0" presId="urn:microsoft.com/office/officeart/2005/8/layout/funnel1"/>
    <dgm:cxn modelId="{E9FA1C05-B67D-4FCB-9C93-1FF2FAA8F910}" type="presParOf" srcId="{B5E8EE80-B404-4342-91BA-8B13A02D96E9}" destId="{0E393613-2AFB-49B3-A991-F4C42F4EB0A3}" srcOrd="6" destOrd="0" presId="urn:microsoft.com/office/officeart/2005/8/layout/funnel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D20CE-6094-4402-90E3-C844BDEDCDA8}"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B48624C9-F142-4703-A565-B2B1305B826B}">
      <dgm:prSet phldrT="[Text]"/>
      <dgm:spPr/>
      <dgm:t>
        <a:bodyPr/>
        <a:lstStyle/>
        <a:p>
          <a:r>
            <a:rPr lang="en-US"/>
            <a:t>Selection</a:t>
          </a:r>
        </a:p>
      </dgm:t>
    </dgm:pt>
    <dgm:pt modelId="{6705BD19-B29B-4672-88D9-565D97A0B5A5}" type="parTrans" cxnId="{40D448DA-458D-433E-855E-5C2A69283F06}">
      <dgm:prSet/>
      <dgm:spPr/>
      <dgm:t>
        <a:bodyPr/>
        <a:lstStyle/>
        <a:p>
          <a:endParaRPr lang="en-US"/>
        </a:p>
      </dgm:t>
    </dgm:pt>
    <dgm:pt modelId="{A6461830-0305-47EA-AACD-474B05517F4A}" type="sibTrans" cxnId="{40D448DA-458D-433E-855E-5C2A69283F06}">
      <dgm:prSet/>
      <dgm:spPr/>
      <dgm:t>
        <a:bodyPr/>
        <a:lstStyle/>
        <a:p>
          <a:endParaRPr lang="en-US"/>
        </a:p>
      </dgm:t>
    </dgm:pt>
    <dgm:pt modelId="{7CEE8DBF-9476-40AF-87CA-88ED0B62A791}">
      <dgm:prSet phldrT="[Text]"/>
      <dgm:spPr/>
      <dgm:t>
        <a:bodyPr/>
        <a:lstStyle/>
        <a:p>
          <a:r>
            <a:rPr lang="en-US"/>
            <a:t>Assignment</a:t>
          </a:r>
        </a:p>
      </dgm:t>
    </dgm:pt>
    <dgm:pt modelId="{61732690-88D2-4E5B-A9D3-C66436D9A964}" type="parTrans" cxnId="{AA1AB7FB-D6BC-413B-A60A-E85453D93905}">
      <dgm:prSet/>
      <dgm:spPr/>
      <dgm:t>
        <a:bodyPr/>
        <a:lstStyle/>
        <a:p>
          <a:endParaRPr lang="en-US"/>
        </a:p>
      </dgm:t>
    </dgm:pt>
    <dgm:pt modelId="{3AD9708D-7849-4CA8-87BE-CB35E7E05D04}" type="sibTrans" cxnId="{AA1AB7FB-D6BC-413B-A60A-E85453D93905}">
      <dgm:prSet/>
      <dgm:spPr/>
      <dgm:t>
        <a:bodyPr/>
        <a:lstStyle/>
        <a:p>
          <a:endParaRPr lang="en-US"/>
        </a:p>
      </dgm:t>
    </dgm:pt>
    <dgm:pt modelId="{1A9B0DB4-2E27-4D05-81EE-0AE119244EF8}">
      <dgm:prSet phldrT="[Text]"/>
      <dgm:spPr/>
      <dgm:t>
        <a:bodyPr/>
        <a:lstStyle/>
        <a:p>
          <a:r>
            <a:rPr lang="en-US"/>
            <a:t>Evaluation</a:t>
          </a:r>
        </a:p>
      </dgm:t>
    </dgm:pt>
    <dgm:pt modelId="{4B32DB81-1323-4B0F-BD59-0071B12AE20B}" type="parTrans" cxnId="{71A69653-928E-4A5B-9800-0A69C5BD38F4}">
      <dgm:prSet/>
      <dgm:spPr/>
      <dgm:t>
        <a:bodyPr/>
        <a:lstStyle/>
        <a:p>
          <a:endParaRPr lang="en-US"/>
        </a:p>
      </dgm:t>
    </dgm:pt>
    <dgm:pt modelId="{2BA56613-E712-4A03-BBA9-09C1D7D95D27}" type="sibTrans" cxnId="{71A69653-928E-4A5B-9800-0A69C5BD38F4}">
      <dgm:prSet/>
      <dgm:spPr/>
      <dgm:t>
        <a:bodyPr/>
        <a:lstStyle/>
        <a:p>
          <a:endParaRPr lang="en-US"/>
        </a:p>
      </dgm:t>
    </dgm:pt>
    <dgm:pt modelId="{C1963950-CE6C-4673-A989-FCB44795499D}">
      <dgm:prSet phldrT="[Text]"/>
      <dgm:spPr/>
      <dgm:t>
        <a:bodyPr/>
        <a:lstStyle/>
        <a:p>
          <a:r>
            <a:rPr lang="en-US">
              <a:solidFill>
                <a:schemeClr val="bg1"/>
              </a:solidFill>
              <a:latin typeface="Montserrat" panose="00000500000000000000" pitchFamily="2" charset="0"/>
            </a:rPr>
            <a:t>Pattern Matching</a:t>
          </a:r>
        </a:p>
      </dgm:t>
    </dgm:pt>
    <dgm:pt modelId="{E14DE4F3-9AE6-43CD-8CCC-1E40B3E03A41}" type="parTrans" cxnId="{AB36C9BA-C11D-43B6-82EA-BE53B299934F}">
      <dgm:prSet/>
      <dgm:spPr/>
      <dgm:t>
        <a:bodyPr/>
        <a:lstStyle/>
        <a:p>
          <a:endParaRPr lang="en-US"/>
        </a:p>
      </dgm:t>
    </dgm:pt>
    <dgm:pt modelId="{AA7DB556-BAC7-4D0C-A001-5DD90D32E6F6}" type="sibTrans" cxnId="{AB36C9BA-C11D-43B6-82EA-BE53B299934F}">
      <dgm:prSet/>
      <dgm:spPr/>
      <dgm:t>
        <a:bodyPr/>
        <a:lstStyle/>
        <a:p>
          <a:endParaRPr lang="en-US"/>
        </a:p>
      </dgm:t>
    </dgm:pt>
    <dgm:pt modelId="{B5E8EE80-B404-4342-91BA-8B13A02D96E9}" type="pres">
      <dgm:prSet presAssocID="{51FD20CE-6094-4402-90E3-C844BDEDCDA8}" presName="Name0" presStyleCnt="0">
        <dgm:presLayoutVars>
          <dgm:chMax val="4"/>
          <dgm:resizeHandles val="exact"/>
        </dgm:presLayoutVars>
      </dgm:prSet>
      <dgm:spPr/>
    </dgm:pt>
    <dgm:pt modelId="{14886A71-6A57-4823-A363-ED5EF1A84E08}" type="pres">
      <dgm:prSet presAssocID="{51FD20CE-6094-4402-90E3-C844BDEDCDA8}" presName="ellipse" presStyleLbl="trBgShp" presStyleIdx="0" presStyleCnt="1"/>
      <dgm:spPr/>
    </dgm:pt>
    <dgm:pt modelId="{33E59F92-74FD-4A1E-BF93-74E5852E8167}" type="pres">
      <dgm:prSet presAssocID="{51FD20CE-6094-4402-90E3-C844BDEDCDA8}" presName="arrow1" presStyleLbl="fgShp" presStyleIdx="0" presStyleCnt="1"/>
      <dgm:spPr/>
    </dgm:pt>
    <dgm:pt modelId="{DEA2F33E-E228-4D91-80E6-94A2A23791DD}" type="pres">
      <dgm:prSet presAssocID="{51FD20CE-6094-4402-90E3-C844BDEDCDA8}" presName="rectangle" presStyleLbl="revTx" presStyleIdx="0" presStyleCnt="1">
        <dgm:presLayoutVars>
          <dgm:bulletEnabled val="1"/>
        </dgm:presLayoutVars>
      </dgm:prSet>
      <dgm:spPr/>
    </dgm:pt>
    <dgm:pt modelId="{D14194A8-DD6B-4E5B-B47C-A7821FE9137E}" type="pres">
      <dgm:prSet presAssocID="{7CEE8DBF-9476-40AF-87CA-88ED0B62A791}" presName="item1" presStyleLbl="node1" presStyleIdx="0" presStyleCnt="3">
        <dgm:presLayoutVars>
          <dgm:bulletEnabled val="1"/>
        </dgm:presLayoutVars>
      </dgm:prSet>
      <dgm:spPr/>
    </dgm:pt>
    <dgm:pt modelId="{5A6B6ED5-C88B-4837-8091-F34D868F35C9}" type="pres">
      <dgm:prSet presAssocID="{1A9B0DB4-2E27-4D05-81EE-0AE119244EF8}" presName="item2" presStyleLbl="node1" presStyleIdx="1" presStyleCnt="3">
        <dgm:presLayoutVars>
          <dgm:bulletEnabled val="1"/>
        </dgm:presLayoutVars>
      </dgm:prSet>
      <dgm:spPr/>
    </dgm:pt>
    <dgm:pt modelId="{66269B35-D2A4-48DA-A067-9796FD151F67}" type="pres">
      <dgm:prSet presAssocID="{C1963950-CE6C-4673-A989-FCB44795499D}" presName="item3" presStyleLbl="node1" presStyleIdx="2" presStyleCnt="3">
        <dgm:presLayoutVars>
          <dgm:bulletEnabled val="1"/>
        </dgm:presLayoutVars>
      </dgm:prSet>
      <dgm:spPr/>
    </dgm:pt>
    <dgm:pt modelId="{0E393613-2AFB-49B3-A991-F4C42F4EB0A3}" type="pres">
      <dgm:prSet presAssocID="{51FD20CE-6094-4402-90E3-C844BDEDCDA8}" presName="funnel" presStyleLbl="trAlignAcc1" presStyleIdx="0" presStyleCnt="1"/>
      <dgm:spPr/>
    </dgm:pt>
  </dgm:ptLst>
  <dgm:cxnLst>
    <dgm:cxn modelId="{A19E290E-B47E-4A58-B555-3E267F231E5C}" type="presOf" srcId="{C1963950-CE6C-4673-A989-FCB44795499D}" destId="{DEA2F33E-E228-4D91-80E6-94A2A23791DD}" srcOrd="0" destOrd="0" presId="urn:microsoft.com/office/officeart/2005/8/layout/funnel1"/>
    <dgm:cxn modelId="{F026414A-E8B1-4886-96B5-E4EDF37A760D}" type="presOf" srcId="{7CEE8DBF-9476-40AF-87CA-88ED0B62A791}" destId="{5A6B6ED5-C88B-4837-8091-F34D868F35C9}" srcOrd="0" destOrd="0" presId="urn:microsoft.com/office/officeart/2005/8/layout/funnel1"/>
    <dgm:cxn modelId="{71A69653-928E-4A5B-9800-0A69C5BD38F4}" srcId="{51FD20CE-6094-4402-90E3-C844BDEDCDA8}" destId="{1A9B0DB4-2E27-4D05-81EE-0AE119244EF8}" srcOrd="2" destOrd="0" parTransId="{4B32DB81-1323-4B0F-BD59-0071B12AE20B}" sibTransId="{2BA56613-E712-4A03-BBA9-09C1D7D95D27}"/>
    <dgm:cxn modelId="{4A14D658-CCE1-4F01-A807-C608DEB730F1}" type="presOf" srcId="{B48624C9-F142-4703-A565-B2B1305B826B}" destId="{66269B35-D2A4-48DA-A067-9796FD151F67}" srcOrd="0" destOrd="0" presId="urn:microsoft.com/office/officeart/2005/8/layout/funnel1"/>
    <dgm:cxn modelId="{7080CF5A-2912-4112-82BC-27AACA6A6A2F}" type="presOf" srcId="{51FD20CE-6094-4402-90E3-C844BDEDCDA8}" destId="{B5E8EE80-B404-4342-91BA-8B13A02D96E9}" srcOrd="0" destOrd="0" presId="urn:microsoft.com/office/officeart/2005/8/layout/funnel1"/>
    <dgm:cxn modelId="{00A51698-C029-4AB2-89A5-07885D049ED4}" type="presOf" srcId="{1A9B0DB4-2E27-4D05-81EE-0AE119244EF8}" destId="{D14194A8-DD6B-4E5B-B47C-A7821FE9137E}" srcOrd="0" destOrd="0" presId="urn:microsoft.com/office/officeart/2005/8/layout/funnel1"/>
    <dgm:cxn modelId="{AB36C9BA-C11D-43B6-82EA-BE53B299934F}" srcId="{51FD20CE-6094-4402-90E3-C844BDEDCDA8}" destId="{C1963950-CE6C-4673-A989-FCB44795499D}" srcOrd="3" destOrd="0" parTransId="{E14DE4F3-9AE6-43CD-8CCC-1E40B3E03A41}" sibTransId="{AA7DB556-BAC7-4D0C-A001-5DD90D32E6F6}"/>
    <dgm:cxn modelId="{40D448DA-458D-433E-855E-5C2A69283F06}" srcId="{51FD20CE-6094-4402-90E3-C844BDEDCDA8}" destId="{B48624C9-F142-4703-A565-B2B1305B826B}" srcOrd="0" destOrd="0" parTransId="{6705BD19-B29B-4672-88D9-565D97A0B5A5}" sibTransId="{A6461830-0305-47EA-AACD-474B05517F4A}"/>
    <dgm:cxn modelId="{AA1AB7FB-D6BC-413B-A60A-E85453D93905}" srcId="{51FD20CE-6094-4402-90E3-C844BDEDCDA8}" destId="{7CEE8DBF-9476-40AF-87CA-88ED0B62A791}" srcOrd="1" destOrd="0" parTransId="{61732690-88D2-4E5B-A9D3-C66436D9A964}" sibTransId="{3AD9708D-7849-4CA8-87BE-CB35E7E05D04}"/>
    <dgm:cxn modelId="{C7026A5E-DEBE-41A6-B377-F5A01BC9D572}" type="presParOf" srcId="{B5E8EE80-B404-4342-91BA-8B13A02D96E9}" destId="{14886A71-6A57-4823-A363-ED5EF1A84E08}" srcOrd="0" destOrd="0" presId="urn:microsoft.com/office/officeart/2005/8/layout/funnel1"/>
    <dgm:cxn modelId="{58A05D9A-5D91-4210-8DE4-9144E6C389E8}" type="presParOf" srcId="{B5E8EE80-B404-4342-91BA-8B13A02D96E9}" destId="{33E59F92-74FD-4A1E-BF93-74E5852E8167}" srcOrd="1" destOrd="0" presId="urn:microsoft.com/office/officeart/2005/8/layout/funnel1"/>
    <dgm:cxn modelId="{73DCEA48-74DC-4A52-8E57-FF19AF6B6EC2}" type="presParOf" srcId="{B5E8EE80-B404-4342-91BA-8B13A02D96E9}" destId="{DEA2F33E-E228-4D91-80E6-94A2A23791DD}" srcOrd="2" destOrd="0" presId="urn:microsoft.com/office/officeart/2005/8/layout/funnel1"/>
    <dgm:cxn modelId="{557604F7-E333-43FD-A255-267C01D0ECE9}" type="presParOf" srcId="{B5E8EE80-B404-4342-91BA-8B13A02D96E9}" destId="{D14194A8-DD6B-4E5B-B47C-A7821FE9137E}" srcOrd="3" destOrd="0" presId="urn:microsoft.com/office/officeart/2005/8/layout/funnel1"/>
    <dgm:cxn modelId="{92FF7252-9366-4A0C-B627-A3CB3B4BD934}" type="presParOf" srcId="{B5E8EE80-B404-4342-91BA-8B13A02D96E9}" destId="{5A6B6ED5-C88B-4837-8091-F34D868F35C9}" srcOrd="4" destOrd="0" presId="urn:microsoft.com/office/officeart/2005/8/layout/funnel1"/>
    <dgm:cxn modelId="{E64066D7-8607-4099-859D-996061B97C6B}" type="presParOf" srcId="{B5E8EE80-B404-4342-91BA-8B13A02D96E9}" destId="{66269B35-D2A4-48DA-A067-9796FD151F67}" srcOrd="5" destOrd="0" presId="urn:microsoft.com/office/officeart/2005/8/layout/funnel1"/>
    <dgm:cxn modelId="{E9FA1C05-B67D-4FCB-9C93-1FF2FAA8F910}" type="presParOf" srcId="{B5E8EE80-B404-4342-91BA-8B13A02D96E9}" destId="{0E393613-2AFB-49B3-A991-F4C42F4EB0A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86A71-6A57-4823-A363-ED5EF1A84E08}">
      <dsp:nvSpPr>
        <dsp:cNvPr id="0" name=""/>
        <dsp:cNvSpPr/>
      </dsp:nvSpPr>
      <dsp:spPr>
        <a:xfrm>
          <a:off x="1960897" y="179178"/>
          <a:ext cx="3556009" cy="123495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9F92-74FD-4A1E-BF93-74E5852E8167}">
      <dsp:nvSpPr>
        <dsp:cNvPr id="0" name=""/>
        <dsp:cNvSpPr/>
      </dsp:nvSpPr>
      <dsp:spPr>
        <a:xfrm>
          <a:off x="3399841" y="3203165"/>
          <a:ext cx="689149" cy="441055"/>
        </a:xfrm>
        <a:prstGeom prst="down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2F33E-E228-4D91-80E6-94A2A23791DD}">
      <dsp:nvSpPr>
        <dsp:cNvPr id="0" name=""/>
        <dsp:cNvSpPr/>
      </dsp:nvSpPr>
      <dsp:spPr>
        <a:xfrm>
          <a:off x="2090457" y="3556009"/>
          <a:ext cx="3307916" cy="826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bg1"/>
              </a:solidFill>
              <a:latin typeface="Montserrat" panose="00000500000000000000" pitchFamily="2" charset="0"/>
            </a:rPr>
            <a:t>Pattern Matching</a:t>
          </a:r>
        </a:p>
      </dsp:txBody>
      <dsp:txXfrm>
        <a:off x="2090457" y="3556009"/>
        <a:ext cx="3307916" cy="826979"/>
      </dsp:txXfrm>
    </dsp:sp>
    <dsp:sp modelId="{D14194A8-DD6B-4E5B-B47C-A7821FE9137E}">
      <dsp:nvSpPr>
        <dsp:cNvPr id="0" name=""/>
        <dsp:cNvSpPr/>
      </dsp:nvSpPr>
      <dsp:spPr>
        <a:xfrm>
          <a:off x="3253741" y="1509512"/>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err="1"/>
            <a:t>TryParse</a:t>
          </a:r>
          <a:r>
            <a:rPr lang="en-US" sz="1900" kern="1200"/>
            <a:t> / regex</a:t>
          </a:r>
        </a:p>
      </dsp:txBody>
      <dsp:txXfrm>
        <a:off x="3435403" y="1691174"/>
        <a:ext cx="877144" cy="877144"/>
      </dsp:txXfrm>
    </dsp:sp>
    <dsp:sp modelId="{5A6B6ED5-C88B-4837-8091-F34D868F35C9}">
      <dsp:nvSpPr>
        <dsp:cNvPr id="0" name=""/>
        <dsp:cNvSpPr/>
      </dsp:nvSpPr>
      <dsp:spPr>
        <a:xfrm>
          <a:off x="2366117" y="578885"/>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is / as</a:t>
          </a:r>
        </a:p>
      </dsp:txBody>
      <dsp:txXfrm>
        <a:off x="2547779" y="760547"/>
        <a:ext cx="877144" cy="877144"/>
      </dsp:txXfrm>
    </dsp:sp>
    <dsp:sp modelId="{66269B35-D2A4-48DA-A067-9796FD151F67}">
      <dsp:nvSpPr>
        <dsp:cNvPr id="0" name=""/>
        <dsp:cNvSpPr/>
      </dsp:nvSpPr>
      <dsp:spPr>
        <a:xfrm>
          <a:off x="3634152" y="278967"/>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switch</a:t>
          </a:r>
        </a:p>
      </dsp:txBody>
      <dsp:txXfrm>
        <a:off x="3815814" y="460629"/>
        <a:ext cx="877144" cy="877144"/>
      </dsp:txXfrm>
    </dsp:sp>
    <dsp:sp modelId="{0E393613-2AFB-49B3-A991-F4C42F4EB0A3}">
      <dsp:nvSpPr>
        <dsp:cNvPr id="0" name=""/>
        <dsp:cNvSpPr/>
      </dsp:nvSpPr>
      <dsp:spPr>
        <a:xfrm>
          <a:off x="1814798" y="27565"/>
          <a:ext cx="3859235" cy="3087388"/>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86A71-6A57-4823-A363-ED5EF1A84E08}">
      <dsp:nvSpPr>
        <dsp:cNvPr id="0" name=""/>
        <dsp:cNvSpPr/>
      </dsp:nvSpPr>
      <dsp:spPr>
        <a:xfrm>
          <a:off x="1228826" y="175519"/>
          <a:ext cx="3483387" cy="1209734"/>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9F92-74FD-4A1E-BF93-74E5852E8167}">
      <dsp:nvSpPr>
        <dsp:cNvPr id="0" name=""/>
        <dsp:cNvSpPr/>
      </dsp:nvSpPr>
      <dsp:spPr>
        <a:xfrm>
          <a:off x="2638383" y="3137748"/>
          <a:ext cx="675075" cy="432048"/>
        </a:xfrm>
        <a:prstGeom prst="down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2F33E-E228-4D91-80E6-94A2A23791DD}">
      <dsp:nvSpPr>
        <dsp:cNvPr id="0" name=""/>
        <dsp:cNvSpPr/>
      </dsp:nvSpPr>
      <dsp:spPr>
        <a:xfrm>
          <a:off x="1355740" y="3483387"/>
          <a:ext cx="3240360" cy="81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latin typeface="Montserrat" panose="00000500000000000000" pitchFamily="2" charset="0"/>
            </a:rPr>
            <a:t>Pattern Matching</a:t>
          </a:r>
        </a:p>
      </dsp:txBody>
      <dsp:txXfrm>
        <a:off x="1355740" y="3483387"/>
        <a:ext cx="3240360" cy="810090"/>
      </dsp:txXfrm>
    </dsp:sp>
    <dsp:sp modelId="{D14194A8-DD6B-4E5B-B47C-A7821FE9137E}">
      <dsp:nvSpPr>
        <dsp:cNvPr id="0" name=""/>
        <dsp:cNvSpPr/>
      </dsp:nvSpPr>
      <dsp:spPr>
        <a:xfrm>
          <a:off x="2495267" y="1478684"/>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Evaluation</a:t>
          </a:r>
        </a:p>
      </dsp:txBody>
      <dsp:txXfrm>
        <a:off x="2673219" y="1656636"/>
        <a:ext cx="859231" cy="859231"/>
      </dsp:txXfrm>
    </dsp:sp>
    <dsp:sp modelId="{5A6B6ED5-C88B-4837-8091-F34D868F35C9}">
      <dsp:nvSpPr>
        <dsp:cNvPr id="0" name=""/>
        <dsp:cNvSpPr/>
      </dsp:nvSpPr>
      <dsp:spPr>
        <a:xfrm>
          <a:off x="1625770" y="567062"/>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Assignment</a:t>
          </a:r>
        </a:p>
      </dsp:txBody>
      <dsp:txXfrm>
        <a:off x="1803722" y="745014"/>
        <a:ext cx="859231" cy="859231"/>
      </dsp:txXfrm>
    </dsp:sp>
    <dsp:sp modelId="{66269B35-D2A4-48DA-A067-9796FD151F67}">
      <dsp:nvSpPr>
        <dsp:cNvPr id="0" name=""/>
        <dsp:cNvSpPr/>
      </dsp:nvSpPr>
      <dsp:spPr>
        <a:xfrm>
          <a:off x="2867909" y="273270"/>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Selection</a:t>
          </a:r>
        </a:p>
      </dsp:txBody>
      <dsp:txXfrm>
        <a:off x="3045861" y="451222"/>
        <a:ext cx="859231" cy="859231"/>
      </dsp:txXfrm>
    </dsp:sp>
    <dsp:sp modelId="{0E393613-2AFB-49B3-A991-F4C42F4EB0A3}">
      <dsp:nvSpPr>
        <dsp:cNvPr id="0" name=""/>
        <dsp:cNvSpPr/>
      </dsp:nvSpPr>
      <dsp:spPr>
        <a:xfrm>
          <a:off x="1085710" y="27002"/>
          <a:ext cx="3780420" cy="3024336"/>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a:t>Live! 360 Orlando 2018</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8/10/2022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compositional-it.com/blog/2017/09-18-safe-web/index.html"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www.compositional-it.com/blog/2017/09-21-safe-elmish/index.html" TargetMode="External"/><Relationship Id="rId5" Type="http://schemas.openxmlformats.org/officeDocument/2006/relationships/hyperlink" Target="https://www.compositional-it.com/blog/2017/09-20-safe-fable/index.html" TargetMode="External"/><Relationship Id="rId4" Type="http://schemas.openxmlformats.org/officeDocument/2006/relationships/hyperlink" Target="https://www.compositional-it.com/blog/2017/09-19-safe-cloud/index.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Victor Hugo </a:t>
            </a:r>
            <a:r>
              <a:rPr lang="en-US" err="1"/>
              <a:t>Pene</a:t>
            </a:r>
            <a:r>
              <a:rPr lang="en-US"/>
              <a:t> (and Greg </a:t>
            </a:r>
            <a:r>
              <a:rPr lang="en-US" err="1"/>
              <a:t>Lemond</a:t>
            </a:r>
            <a:r>
              <a:rPr lang="en-US"/>
              <a:t>)</a:t>
            </a:r>
          </a:p>
          <a:p>
            <a:pPr>
              <a:spcBef>
                <a:spcPct val="0"/>
              </a:spcBef>
            </a:pPr>
            <a:r>
              <a:rPr lang="en-US"/>
              <a:t>Simon Sinek – Why</a:t>
            </a:r>
          </a:p>
          <a:p>
            <a:pPr>
              <a:spcBef>
                <a:spcPct val="0"/>
              </a:spcBef>
            </a:pPr>
            <a:r>
              <a:rPr lang="en-US"/>
              <a:t>Ron Fox, Tyler Silveus, Mark Braun</a:t>
            </a:r>
          </a:p>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30</a:t>
            </a:fld>
            <a:endParaRPr lang="en-US"/>
          </a:p>
        </p:txBody>
      </p:sp>
    </p:spTree>
    <p:extLst>
      <p:ext uri="{BB962C8B-B14F-4D97-AF65-F5344CB8AC3E}">
        <p14:creationId xmlns:p14="http://schemas.microsoft.com/office/powerpoint/2010/main" val="349987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OO, member functions often use the state of the object. The state doesn’t come in as a parameter.</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32</a:t>
            </a:fld>
            <a:endParaRPr lang="en-US"/>
          </a:p>
        </p:txBody>
      </p:sp>
    </p:spTree>
    <p:extLst>
      <p:ext uri="{BB962C8B-B14F-4D97-AF65-F5344CB8AC3E}">
        <p14:creationId xmlns:p14="http://schemas.microsoft.com/office/powerpoint/2010/main" val="30464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have pure functions in OO.</a:t>
            </a:r>
          </a:p>
          <a:p>
            <a:r>
              <a:rPr lang="en-US"/>
              <a:t>Often you should.</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33</a:t>
            </a:fld>
            <a:endParaRPr lang="en-US"/>
          </a:p>
        </p:txBody>
      </p:sp>
    </p:spTree>
    <p:extLst>
      <p:ext uri="{BB962C8B-B14F-4D97-AF65-F5344CB8AC3E}">
        <p14:creationId xmlns:p14="http://schemas.microsoft.com/office/powerpoint/2010/main" val="97091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languages can have side effects too.</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34</a:t>
            </a:fld>
            <a:endParaRPr lang="en-US"/>
          </a:p>
        </p:txBody>
      </p:sp>
    </p:spTree>
    <p:extLst>
      <p:ext uri="{BB962C8B-B14F-4D97-AF65-F5344CB8AC3E}">
        <p14:creationId xmlns:p14="http://schemas.microsoft.com/office/powerpoint/2010/main" val="23192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languages can have side effects too.</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35</a:t>
            </a:fld>
            <a:endParaRPr lang="en-US"/>
          </a:p>
        </p:txBody>
      </p:sp>
    </p:spTree>
    <p:extLst>
      <p:ext uri="{BB962C8B-B14F-4D97-AF65-F5344CB8AC3E}">
        <p14:creationId xmlns:p14="http://schemas.microsoft.com/office/powerpoint/2010/main" val="108456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Person Type</a:t>
            </a:r>
          </a:p>
          <a:p>
            <a:pPr marL="0" indent="0">
              <a:buFont typeface="Arial" panose="020B0604020202020204" pitchFamily="34" charset="0"/>
              <a:buNone/>
            </a:pPr>
            <a:r>
              <a:rPr lang="en-US"/>
              <a:t>Euler 1</a:t>
            </a:r>
          </a:p>
        </p:txBody>
      </p:sp>
      <p:sp>
        <p:nvSpPr>
          <p:cNvPr id="4" name="Slide Number Placeholder 3"/>
          <p:cNvSpPr>
            <a:spLocks noGrp="1"/>
          </p:cNvSpPr>
          <p:nvPr>
            <p:ph type="sldNum" sz="quarter" idx="10"/>
          </p:nvPr>
        </p:nvSpPr>
        <p:spPr/>
        <p:txBody>
          <a:bodyPr/>
          <a:lstStyle/>
          <a:p>
            <a:fld id="{95EDDC9F-A125-42D4-ACF8-8BBADD5B04DC}" type="slidenum">
              <a:rPr lang="en-US" smtClean="0"/>
              <a:t>36</a:t>
            </a:fld>
            <a:endParaRPr lang="en-US"/>
          </a:p>
        </p:txBody>
      </p:sp>
    </p:spTree>
    <p:extLst>
      <p:ext uri="{BB962C8B-B14F-4D97-AF65-F5344CB8AC3E}">
        <p14:creationId xmlns:p14="http://schemas.microsoft.com/office/powerpoint/2010/main" val="182079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37</a:t>
            </a:fld>
            <a:endParaRPr lang="en-US"/>
          </a:p>
        </p:txBody>
      </p:sp>
    </p:spTree>
    <p:extLst>
      <p:ext uri="{BB962C8B-B14F-4D97-AF65-F5344CB8AC3E}">
        <p14:creationId xmlns:p14="http://schemas.microsoft.com/office/powerpoint/2010/main" val="4112517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38</a:t>
            </a:fld>
            <a:endParaRPr lang="en-US"/>
          </a:p>
        </p:txBody>
      </p:sp>
    </p:spTree>
    <p:extLst>
      <p:ext uri="{BB962C8B-B14F-4D97-AF65-F5344CB8AC3E}">
        <p14:creationId xmlns:p14="http://schemas.microsoft.com/office/powerpoint/2010/main" val="987662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flex exercise. Do it if it isn’t 3:00 yet.</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40</a:t>
            </a:fld>
            <a:endParaRPr lang="en-US"/>
          </a:p>
        </p:txBody>
      </p:sp>
    </p:spTree>
    <p:extLst>
      <p:ext uri="{BB962C8B-B14F-4D97-AF65-F5344CB8AC3E}">
        <p14:creationId xmlns:p14="http://schemas.microsoft.com/office/powerpoint/2010/main" val="140098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41</a:t>
            </a:fld>
            <a:endParaRPr lang="en-US"/>
          </a:p>
        </p:txBody>
      </p:sp>
    </p:spTree>
    <p:extLst>
      <p:ext uri="{BB962C8B-B14F-4D97-AF65-F5344CB8AC3E}">
        <p14:creationId xmlns:p14="http://schemas.microsoft.com/office/powerpoint/2010/main" val="356305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2</a:t>
            </a:fld>
            <a:endParaRPr lang="en-US"/>
          </a:p>
        </p:txBody>
      </p:sp>
    </p:spTree>
    <p:extLst>
      <p:ext uri="{BB962C8B-B14F-4D97-AF65-F5344CB8AC3E}">
        <p14:creationId xmlns:p14="http://schemas.microsoft.com/office/powerpoint/2010/main" val="1451731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Users.csv</a:t>
            </a:r>
          </a:p>
        </p:txBody>
      </p:sp>
      <p:sp>
        <p:nvSpPr>
          <p:cNvPr id="4" name="Slide Number Placeholder 3"/>
          <p:cNvSpPr>
            <a:spLocks noGrp="1"/>
          </p:cNvSpPr>
          <p:nvPr>
            <p:ph type="sldNum" sz="quarter" idx="10"/>
          </p:nvPr>
        </p:nvSpPr>
        <p:spPr/>
        <p:txBody>
          <a:bodyPr/>
          <a:lstStyle/>
          <a:p>
            <a:fld id="{95EDDC9F-A125-42D4-ACF8-8BBADD5B04DC}" type="slidenum">
              <a:rPr lang="en-US" smtClean="0"/>
              <a:t>48</a:t>
            </a:fld>
            <a:endParaRPr lang="en-US"/>
          </a:p>
        </p:txBody>
      </p:sp>
    </p:spTree>
    <p:extLst>
      <p:ext uri="{BB962C8B-B14F-4D97-AF65-F5344CB8AC3E}">
        <p14:creationId xmlns:p14="http://schemas.microsoft.com/office/powerpoint/2010/main" val="2093704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50</a:t>
            </a:fld>
            <a:endParaRPr lang="en-US"/>
          </a:p>
        </p:txBody>
      </p:sp>
    </p:spTree>
    <p:extLst>
      <p:ext uri="{BB962C8B-B14F-4D97-AF65-F5344CB8AC3E}">
        <p14:creationId xmlns:p14="http://schemas.microsoft.com/office/powerpoint/2010/main" val="125393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52</a:t>
            </a:fld>
            <a:endParaRPr lang="en-US"/>
          </a:p>
        </p:txBody>
      </p:sp>
    </p:spTree>
    <p:extLst>
      <p:ext uri="{BB962C8B-B14F-4D97-AF65-F5344CB8AC3E}">
        <p14:creationId xmlns:p14="http://schemas.microsoft.com/office/powerpoint/2010/main" val="3251098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hlinkClick r:id="rId3"/>
              </a:rPr>
              <a:t>S</a:t>
            </a:r>
            <a:r>
              <a:rPr lang="en-US">
                <a:hlinkClick r:id="rId3"/>
              </a:rPr>
              <a:t>aturn</a:t>
            </a:r>
            <a:r>
              <a:rPr lang="en-US"/>
              <a:t> model for server-side web programming</a:t>
            </a:r>
          </a:p>
          <a:p>
            <a:pPr>
              <a:buFont typeface="Arial" panose="020B0604020202020204" pitchFamily="34" charset="0"/>
              <a:buChar char="•"/>
            </a:pPr>
            <a:r>
              <a:rPr lang="en-US" b="1">
                <a:hlinkClick r:id="rId4"/>
              </a:rPr>
              <a:t>A</a:t>
            </a:r>
            <a:r>
              <a:rPr lang="en-US">
                <a:hlinkClick r:id="rId4"/>
              </a:rPr>
              <a:t>zure</a:t>
            </a:r>
            <a:r>
              <a:rPr lang="en-US"/>
              <a:t> for cloud-based systems</a:t>
            </a:r>
          </a:p>
          <a:p>
            <a:pPr>
              <a:buFont typeface="Arial" panose="020B0604020202020204" pitchFamily="34" charset="0"/>
              <a:buChar char="•"/>
            </a:pPr>
            <a:r>
              <a:rPr lang="en-US" b="1">
                <a:hlinkClick r:id="rId5"/>
              </a:rPr>
              <a:t>F</a:t>
            </a:r>
            <a:r>
              <a:rPr lang="en-US">
                <a:hlinkClick r:id="rId5"/>
              </a:rPr>
              <a:t>able</a:t>
            </a:r>
            <a:r>
              <a:rPr lang="en-US"/>
              <a:t> for </a:t>
            </a:r>
            <a:r>
              <a:rPr lang="en-US" err="1"/>
              <a:t>Javascript</a:t>
            </a:r>
            <a:r>
              <a:rPr lang="en-US"/>
              <a:t>-enabled applications</a:t>
            </a:r>
          </a:p>
          <a:p>
            <a:pPr>
              <a:buFont typeface="Arial" panose="020B0604020202020204" pitchFamily="34" charset="0"/>
              <a:buChar char="•"/>
            </a:pPr>
            <a:r>
              <a:rPr lang="en-US" b="1" err="1">
                <a:hlinkClick r:id="rId6"/>
              </a:rPr>
              <a:t>E</a:t>
            </a:r>
            <a:r>
              <a:rPr lang="en-US" err="1">
                <a:hlinkClick r:id="rId6"/>
              </a:rPr>
              <a:t>lmish</a:t>
            </a:r>
            <a:r>
              <a:rPr lang="en-US"/>
              <a:t> for an easy-to-understand UI programming model</a:t>
            </a:r>
          </a:p>
          <a:p>
            <a:endParaRPr lang="en-US"/>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56</a:t>
            </a:fld>
            <a:endParaRPr lang="en-US"/>
          </a:p>
        </p:txBody>
      </p:sp>
    </p:spTree>
    <p:extLst>
      <p:ext uri="{BB962C8B-B14F-4D97-AF65-F5344CB8AC3E}">
        <p14:creationId xmlns:p14="http://schemas.microsoft.com/office/powerpoint/2010/main" val="3138020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58</a:t>
            </a:fld>
            <a:endParaRPr lang="en-US"/>
          </a:p>
        </p:txBody>
      </p:sp>
    </p:spTree>
    <p:extLst>
      <p:ext uri="{BB962C8B-B14F-4D97-AF65-F5344CB8AC3E}">
        <p14:creationId xmlns:p14="http://schemas.microsoft.com/office/powerpoint/2010/main" val="2252626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59</a:t>
            </a:fld>
            <a:endParaRPr lang="en-US"/>
          </a:p>
        </p:txBody>
      </p:sp>
    </p:spTree>
    <p:extLst>
      <p:ext uri="{BB962C8B-B14F-4D97-AF65-F5344CB8AC3E}">
        <p14:creationId xmlns:p14="http://schemas.microsoft.com/office/powerpoint/2010/main" val="2783474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61</a:t>
            </a:fld>
            <a:endParaRPr lang="en-US"/>
          </a:p>
        </p:txBody>
      </p:sp>
    </p:spTree>
    <p:extLst>
      <p:ext uri="{BB962C8B-B14F-4D97-AF65-F5344CB8AC3E}">
        <p14:creationId xmlns:p14="http://schemas.microsoft.com/office/powerpoint/2010/main" val="690018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64</a:t>
            </a:fld>
            <a:endParaRPr lang="en-US"/>
          </a:p>
        </p:txBody>
      </p:sp>
    </p:spTree>
    <p:extLst>
      <p:ext uri="{BB962C8B-B14F-4D97-AF65-F5344CB8AC3E}">
        <p14:creationId xmlns:p14="http://schemas.microsoft.com/office/powerpoint/2010/main" val="4096418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65</a:t>
            </a:fld>
            <a:endParaRPr lang="en-US"/>
          </a:p>
        </p:txBody>
      </p:sp>
    </p:spTree>
    <p:extLst>
      <p:ext uri="{BB962C8B-B14F-4D97-AF65-F5344CB8AC3E}">
        <p14:creationId xmlns:p14="http://schemas.microsoft.com/office/powerpoint/2010/main" val="93574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67</a:t>
            </a:fld>
            <a:endParaRPr lang="en-US"/>
          </a:p>
        </p:txBody>
      </p:sp>
    </p:spTree>
    <p:extLst>
      <p:ext uri="{BB962C8B-B14F-4D97-AF65-F5344CB8AC3E}">
        <p14:creationId xmlns:p14="http://schemas.microsoft.com/office/powerpoint/2010/main" val="326983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the same as a </a:t>
            </a:r>
            <a:r>
              <a:rPr lang="en-US" err="1"/>
              <a:t>System.Collections.Genereric.List</a:t>
            </a:r>
            <a:endParaRPr lang="en-US"/>
          </a:p>
          <a:p>
            <a:endParaRPr lang="en-US"/>
          </a:p>
          <a:p>
            <a:r>
              <a:rPr lang="en-US"/>
              <a:t>immutable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11</a:t>
            </a:fld>
            <a:endParaRPr lang="en-US"/>
          </a:p>
        </p:txBody>
      </p:sp>
    </p:spTree>
    <p:extLst>
      <p:ext uri="{BB962C8B-B14F-4D97-AF65-F5344CB8AC3E}">
        <p14:creationId xmlns:p14="http://schemas.microsoft.com/office/powerpoint/2010/main" val="194101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Hello World</a:t>
            </a:r>
          </a:p>
          <a:p>
            <a:pPr marL="0" indent="0">
              <a:buFont typeface="Arial" panose="020B0604020202020204" pitchFamily="34" charset="0"/>
              <a:buNone/>
            </a:pPr>
            <a:r>
              <a:rPr lang="en-US"/>
              <a:t>Fizz Buzz</a:t>
            </a:r>
          </a:p>
          <a:p>
            <a:pPr marL="0" indent="0">
              <a:buFont typeface="Arial" panose="020B0604020202020204" pitchFamily="34" charset="0"/>
              <a:buNone/>
            </a:pPr>
            <a:r>
              <a:rPr lang="en-US"/>
              <a:t>Area of a Triangles</a:t>
            </a:r>
          </a:p>
        </p:txBody>
      </p:sp>
      <p:sp>
        <p:nvSpPr>
          <p:cNvPr id="4" name="Slide Number Placeholder 3"/>
          <p:cNvSpPr>
            <a:spLocks noGrp="1"/>
          </p:cNvSpPr>
          <p:nvPr>
            <p:ph type="sldNum" sz="quarter" idx="10"/>
          </p:nvPr>
        </p:nvSpPr>
        <p:spPr/>
        <p:txBody>
          <a:bodyPr/>
          <a:lstStyle/>
          <a:p>
            <a:fld id="{95EDDC9F-A125-42D4-ACF8-8BBADD5B04DC}" type="slidenum">
              <a:rPr lang="en-US" smtClean="0"/>
              <a:t>13</a:t>
            </a:fld>
            <a:endParaRPr lang="en-US"/>
          </a:p>
        </p:txBody>
      </p:sp>
    </p:spTree>
    <p:extLst>
      <p:ext uri="{BB962C8B-B14F-4D97-AF65-F5344CB8AC3E}">
        <p14:creationId xmlns:p14="http://schemas.microsoft.com/office/powerpoint/2010/main" val="84232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Hello World</a:t>
            </a:r>
          </a:p>
          <a:p>
            <a:pPr marL="0" indent="0">
              <a:buFont typeface="Arial" panose="020B0604020202020204" pitchFamily="34" charset="0"/>
              <a:buNone/>
            </a:pPr>
            <a:r>
              <a:rPr lang="en-US"/>
              <a:t>Fizz Buzz</a:t>
            </a:r>
          </a:p>
          <a:p>
            <a:pPr marL="0" indent="0">
              <a:buFont typeface="Arial" panose="020B0604020202020204" pitchFamily="34" charset="0"/>
              <a:buNone/>
            </a:pPr>
            <a:r>
              <a:rPr lang="en-US"/>
              <a:t>Area of a Triangles</a:t>
            </a:r>
          </a:p>
        </p:txBody>
      </p:sp>
      <p:sp>
        <p:nvSpPr>
          <p:cNvPr id="4" name="Slide Number Placeholder 3"/>
          <p:cNvSpPr>
            <a:spLocks noGrp="1"/>
          </p:cNvSpPr>
          <p:nvPr>
            <p:ph type="sldNum" sz="quarter" idx="10"/>
          </p:nvPr>
        </p:nvSpPr>
        <p:spPr/>
        <p:txBody>
          <a:bodyPr/>
          <a:lstStyle/>
          <a:p>
            <a:fld id="{95EDDC9F-A125-42D4-ACF8-8BBADD5B04DC}" type="slidenum">
              <a:rPr lang="en-US" smtClean="0"/>
              <a:t>15</a:t>
            </a:fld>
            <a:endParaRPr lang="en-US"/>
          </a:p>
        </p:txBody>
      </p:sp>
    </p:spTree>
    <p:extLst>
      <p:ext uri="{BB962C8B-B14F-4D97-AF65-F5344CB8AC3E}">
        <p14:creationId xmlns:p14="http://schemas.microsoft.com/office/powerpoint/2010/main" val="1266431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17</a:t>
            </a:fld>
            <a:endParaRPr lang="en-US"/>
          </a:p>
        </p:txBody>
      </p:sp>
    </p:spTree>
    <p:extLst>
      <p:ext uri="{BB962C8B-B14F-4D97-AF65-F5344CB8AC3E}">
        <p14:creationId xmlns:p14="http://schemas.microsoft.com/office/powerpoint/2010/main" val="1891175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27</a:t>
            </a:fld>
            <a:endParaRPr lang="en-US"/>
          </a:p>
        </p:txBody>
      </p:sp>
    </p:spTree>
    <p:extLst>
      <p:ext uri="{BB962C8B-B14F-4D97-AF65-F5344CB8AC3E}">
        <p14:creationId xmlns:p14="http://schemas.microsoft.com/office/powerpoint/2010/main" val="207903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28</a:t>
            </a:fld>
            <a:endParaRPr lang="en-US"/>
          </a:p>
        </p:txBody>
      </p:sp>
    </p:spTree>
    <p:extLst>
      <p:ext uri="{BB962C8B-B14F-4D97-AF65-F5344CB8AC3E}">
        <p14:creationId xmlns:p14="http://schemas.microsoft.com/office/powerpoint/2010/main" val="316580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29</a:t>
            </a:fld>
            <a:endParaRPr lang="en-US"/>
          </a:p>
        </p:txBody>
      </p:sp>
    </p:spTree>
    <p:extLst>
      <p:ext uri="{BB962C8B-B14F-4D97-AF65-F5344CB8AC3E}">
        <p14:creationId xmlns:p14="http://schemas.microsoft.com/office/powerpoint/2010/main" val="406988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305569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reserve="1">
  <p:cSld name="Blank colored">
    <p:bg>
      <p:bgPr>
        <a:solidFill>
          <a:srgbClr val="00456B"/>
        </a:solidFill>
        <a:effectLst/>
      </p:bgPr>
    </p:bg>
    <p:spTree>
      <p:nvGrpSpPr>
        <p:cNvPr id="1" name="Shape 50"/>
        <p:cNvGrpSpPr/>
        <p:nvPr/>
      </p:nvGrpSpPr>
      <p:grpSpPr>
        <a:xfrm>
          <a:off x="0" y="0"/>
          <a:ext cx="0" cy="0"/>
          <a:chOff x="0" y="0"/>
          <a:chExt cx="0" cy="0"/>
        </a:xfrm>
      </p:grpSpPr>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004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385013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reserve="1">
  <p:cSld name="Subtitle">
    <p:bg>
      <p:bgPr>
        <a:solidFill>
          <a:srgbClr val="FFB407"/>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3669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reserve="1">
  <p:cSld name="Quote">
    <p:bg>
      <p:bgPr>
        <a:solidFill>
          <a:srgbClr val="FFB407"/>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 sz="12000" b="1" i="0" u="none" strike="noStrike" kern="1200" cap="none" spc="0" normalizeH="0" baseline="0" noProof="0">
                <a:ln>
                  <a:noFill/>
                </a:ln>
                <a:solidFill>
                  <a:srgbClr val="434343"/>
                </a:solidFill>
                <a:effectLst/>
                <a:uLnTx/>
                <a:uFillTx/>
                <a:latin typeface="Raleway"/>
                <a:ea typeface="Raleway"/>
                <a:cs typeface="Raleway"/>
                <a:sym typeface="Raleway"/>
              </a:rPr>
              <a:t>“</a:t>
            </a:r>
            <a:endParaRPr kumimoji="0" sz="12000" b="1" i="0" u="none" strike="noStrike" kern="1200" cap="none" spc="0" normalizeH="0" baseline="0" noProof="0">
              <a:ln>
                <a:noFill/>
              </a:ln>
              <a:solidFill>
                <a:srgbClr val="434343"/>
              </a:solidFill>
              <a:effectLst/>
              <a:uLnTx/>
              <a:uFillTx/>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177959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122314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57838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327268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401949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4189170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28968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Subtitle">
    <p:bg>
      <p:bgPr>
        <a:solidFill>
          <a:srgbClr val="FFB407"/>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318089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colored" preserve="1">
  <p:cSld name="Blank colored">
    <p:bg>
      <p:bgPr>
        <a:solidFill>
          <a:srgbClr val="00456B"/>
        </a:solidFill>
        <a:effectLst/>
      </p:bgPr>
    </p:bg>
    <p:spTree>
      <p:nvGrpSpPr>
        <p:cNvPr id="1" name="Shape 50"/>
        <p:cNvGrpSpPr/>
        <p:nvPr/>
      </p:nvGrpSpPr>
      <p:grpSpPr>
        <a:xfrm>
          <a:off x="0" y="0"/>
          <a:ext cx="0" cy="0"/>
          <a:chOff x="0" y="0"/>
          <a:chExt cx="0" cy="0"/>
        </a:xfrm>
      </p:grpSpPr>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429215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F63CDA3-A2DE-473C-A81C-F73D2A1BFF69}" type="datetimeFigureOut">
              <a:rPr kumimoji="0" lang="en-US" sz="12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8/10/2022</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425446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173A4F-54E2-42AD-AEE7-525DC08E7D5E}" type="datetimeFigureOut">
              <a:rPr kumimoji="0" lang="en-US" sz="12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8/10/2022</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567838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5326-4738-7944-94C3-3C0633A1827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42BBC60-2657-024E-B39A-E45D5AB950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8E3D8F9-62B6-BC4A-8FEF-5DDD18395F5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CFCD5C65-68EC-CF43-A6C2-EE41F40407D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621AFDF-682E-214A-9126-DBCC870FA49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45066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2319-F342-3742-856E-B3280F72D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4C300-2E25-054A-AF05-8A7098153B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B736E-44B8-6F44-A0B5-7E78F9A41A9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13950B8A-FA58-694B-BA0C-30BB3E929BC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7555707-3CD8-2143-9800-D443DC9A381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121185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8596-4DFD-AE48-A649-8FA4B9C5340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9CF9CC9-CC4E-AB4C-8005-08FC87F7B52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C9CFC2-0C21-B643-86CF-06A6E4BBBD3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9A5F2866-9394-734C-8B46-73E73104E4D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77A7A5B9-7CB7-5E42-A5E0-3874BB0EF10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793125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E14A-D5F4-9E4A-A958-2C5F8B408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D3294-CA53-E444-AD96-558558910AE3}"/>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E3AA5E-CAEA-5541-BC92-C7E83F96EA2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26191D-DB7D-904D-A991-F1D85D9FFF44}"/>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73A5AD61-FB86-8745-9737-C8A65E16551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8DC54063-C589-C446-8F39-052BA4DDC59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3031392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5482-9C55-8B4F-9206-14656E0AE7C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FBEC4-6F7F-C343-B068-9866D31603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D971F30-E941-7B43-A7E2-F0764CF96D86}"/>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75BB97-DE6F-5C46-9EBD-1F5A49018FA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5D6F8B5-3BC7-A64E-B71E-2344344BBF68}"/>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DBB6A-2D1A-C64D-8702-43BF6AA97AA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8" name="Footer Placeholder 7">
            <a:extLst>
              <a:ext uri="{FF2B5EF4-FFF2-40B4-BE49-F238E27FC236}">
                <a16:creationId xmlns:a16="http://schemas.microsoft.com/office/drawing/2014/main" id="{F27CF17D-EB83-934F-BAA4-2676BAAFEA2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9" name="Slide Number Placeholder 8">
            <a:extLst>
              <a:ext uri="{FF2B5EF4-FFF2-40B4-BE49-F238E27FC236}">
                <a16:creationId xmlns:a16="http://schemas.microsoft.com/office/drawing/2014/main" id="{5780D1E2-7691-AC4A-AF2D-4051DA5B140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666568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38CF-D6C0-9742-ABB2-AEF0583D2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E3051-E986-4B46-880D-A4F45D85E96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4" name="Footer Placeholder 3">
            <a:extLst>
              <a:ext uri="{FF2B5EF4-FFF2-40B4-BE49-F238E27FC236}">
                <a16:creationId xmlns:a16="http://schemas.microsoft.com/office/drawing/2014/main" id="{BE4AB4FF-A761-6448-A2E2-76DB71728BAD}"/>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Slide Number Placeholder 4">
            <a:extLst>
              <a:ext uri="{FF2B5EF4-FFF2-40B4-BE49-F238E27FC236}">
                <a16:creationId xmlns:a16="http://schemas.microsoft.com/office/drawing/2014/main" id="{217D8147-41C1-F643-80E2-551009FD6BD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525543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8356F-A8BB-1342-9226-882848AF0E2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D40398D-4D5D-534C-80AD-1882654D38C2}"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3" name="Footer Placeholder 2">
            <a:extLst>
              <a:ext uri="{FF2B5EF4-FFF2-40B4-BE49-F238E27FC236}">
                <a16:creationId xmlns:a16="http://schemas.microsoft.com/office/drawing/2014/main" id="{CA445F4A-251B-694E-9FC5-4F9DDBE99D3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4" name="Slide Number Placeholder 3">
            <a:extLst>
              <a:ext uri="{FF2B5EF4-FFF2-40B4-BE49-F238E27FC236}">
                <a16:creationId xmlns:a16="http://schemas.microsoft.com/office/drawing/2014/main" id="{3985D272-A76A-DE46-AAD6-2EE50991A6F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ts val="0"/>
              </a:spcBef>
              <a:spcAft>
                <a:spcPts val="0"/>
              </a:spcAft>
              <a:buClrTx/>
              <a:buSzTx/>
              <a:buFontTx/>
              <a:buNone/>
              <a:tabLst/>
              <a:defRPr/>
            </a:pPr>
            <a:fld id="{00000000-1234-1234-1234-123412341234}" type="slidenum">
              <a:rPr kumimoji="0" lang="en"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ts val="0"/>
                </a:spcBef>
                <a:spcAft>
                  <a:spcPts val="0"/>
                </a:spcAft>
                <a:buClrTx/>
                <a:buSzTx/>
                <a:buFontTx/>
                <a:buNone/>
                <a:tabLst/>
                <a:defRPr/>
              </a:pPr>
              <a:t>‹#›</a:t>
            </a:fld>
            <a:endParaRPr kumimoji="0" lang="en"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pic>
        <p:nvPicPr>
          <p:cNvPr id="6" name="Picture 5">
            <a:extLst>
              <a:ext uri="{FF2B5EF4-FFF2-40B4-BE49-F238E27FC236}">
                <a16:creationId xmlns:a16="http://schemas.microsoft.com/office/drawing/2014/main" id="{FC491245-34EB-478F-91D4-783BBB2399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483518"/>
            <a:ext cx="1427103" cy="712879"/>
          </a:xfrm>
          <a:prstGeom prst="rect">
            <a:avLst/>
          </a:prstGeom>
        </p:spPr>
      </p:pic>
    </p:spTree>
    <p:extLst>
      <p:ext uri="{BB962C8B-B14F-4D97-AF65-F5344CB8AC3E}">
        <p14:creationId xmlns:p14="http://schemas.microsoft.com/office/powerpoint/2010/main" val="134273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solidFill>
          <a:srgbClr val="FFB407"/>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3362854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610A-5FD0-9D4B-A2D9-62A1A78EBA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8DD0409-4AF1-3144-B2AD-F9C9FF11A8C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6050D5-2FC8-3143-9286-324EC5553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2197B5E-DD7F-804D-82B9-9A29A18A517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CD4BCEA5-21F4-E14C-8D0F-D65EB185EC7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668289FC-A2CA-B34A-A705-5CBACC27C49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625716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A3F9-1BB8-2E42-90CB-8A2FE8546F0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8C841F3-55A8-3A4F-9B55-47D4E6B665C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28FFB018-35B6-4041-BE00-539C7136AE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34D06E2-078B-A842-A3BA-D8B71B964018}"/>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2A5EA0F0-9752-0A4B-B14C-58F21F1896C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A5398AC7-7995-B048-B8F7-BC8881D45DA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882333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236C-0EA9-1549-A977-ADBF679AEB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E0E0A-26E8-934B-BEBF-CFFF54F800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AD592-2AE6-9748-B320-D72400DCE56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F738A80E-156E-B245-806B-90E83618394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35A9BAE-0C1B-9D40-BE37-FB9E1C68453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130049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0E03C-9EBE-BC45-915A-438D3029F9F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521EF-1679-4D43-82F5-FC5051C2A447}"/>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C7D6-8D20-BF44-B1B1-AD9BC7B999E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325A041E-5161-C441-B3E8-D1B4F281F309}"/>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5DA8C9F6-AAC0-0741-8D33-00A2DDC4C36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432120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98335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398942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419628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419236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25786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20500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1_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3673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a:pPr>
                <a:defRPr/>
              </a:pPr>
              <a:t>8/10/2022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ADEF755-0B60-4A3E-9C6A-4CADF1C89A5E}" type="datetimeFigureOut">
              <a:rPr kumimoji="0" lang="en-US" sz="1200" b="0" i="0" u="none" strike="noStrike" kern="1200" cap="none" spc="0" normalizeH="0" baseline="0" noProof="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8/10/2022</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281652307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2CC6F-085B-0440-9C1B-FC0347B9383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DF2BA-369C-734E-B273-D176DF0AF5E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4B993-9261-7547-BA25-21C7C2FDC39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8/10/2022</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66633ED5-8D04-944B-8EB1-40A7B3AAD27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67E1C887-EA56-FB46-9487-6994A2B3E9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810657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s://sample.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55576" y="1635646"/>
            <a:ext cx="7313613" cy="1028700"/>
          </a:xfrm>
          <a:prstGeom prst="rect">
            <a:avLst/>
          </a:prstGeom>
          <a:noFill/>
          <a:ln>
            <a:noFill/>
          </a:ln>
          <a:effectLst/>
        </p:spPr>
        <p:txBody>
          <a:bodyPr lIns="90379" tIns="44448" rIns="90379" bIns="44448" anchor="b">
            <a:prstTxWarp prst="textNoShape">
              <a:avLst/>
            </a:prstTxWarp>
          </a:bodyPr>
          <a:lstStyle/>
          <a:p>
            <a:pPr>
              <a:lnSpc>
                <a:spcPct val="100000"/>
              </a:lnSpc>
            </a:pPr>
            <a:r>
              <a:rPr lang="en-US" sz="5400">
                <a:solidFill>
                  <a:schemeClr val="bg1"/>
                </a:solidFill>
                <a:latin typeface="Montserrat Medium" pitchFamily="2" charset="77"/>
              </a:rPr>
              <a:t>Learn F# at an Easy Tempo</a:t>
            </a:r>
          </a:p>
        </p:txBody>
      </p:sp>
      <p:sp>
        <p:nvSpPr>
          <p:cNvPr id="6" name="Rectangle 5"/>
          <p:cNvSpPr>
            <a:spLocks noChangeArrowheads="1"/>
          </p:cNvSpPr>
          <p:nvPr/>
        </p:nvSpPr>
        <p:spPr bwMode="auto">
          <a:xfrm>
            <a:off x="755576" y="3047761"/>
            <a:ext cx="4392488" cy="1002506"/>
          </a:xfrm>
          <a:prstGeom prst="rect">
            <a:avLst/>
          </a:prstGeom>
          <a:noFill/>
          <a:ln>
            <a:noFill/>
          </a:ln>
          <a:effectLst/>
        </p:spPr>
        <p:txBody>
          <a:bodyPr lIns="85923" tIns="42962" rIns="85923" bIns="42962">
            <a:prstTxWarp prst="textNoShape">
              <a:avLst/>
            </a:prstTxWarp>
          </a:bodyPr>
          <a:lstStyle/>
          <a:p>
            <a:r>
              <a:rPr lang="en-US" sz="3200" b="1">
                <a:solidFill>
                  <a:schemeClr val="accent6"/>
                </a:solidFill>
                <a:latin typeface="Montserrat" pitchFamily="2" charset="77"/>
              </a:rPr>
              <a:t>Eric Potter</a:t>
            </a:r>
          </a:p>
          <a:p>
            <a:r>
              <a:rPr lang="en-US">
                <a:solidFill>
                  <a:schemeClr val="bg1"/>
                </a:solidFill>
                <a:latin typeface="Montserrat" pitchFamily="2" charset="77"/>
              </a:rPr>
              <a:t>Director of Technology Education, </a:t>
            </a:r>
          </a:p>
          <a:p>
            <a:r>
              <a:rPr lang="en-US" sz="1600">
                <a:solidFill>
                  <a:schemeClr val="bg1"/>
                </a:solidFill>
                <a:latin typeface="Montserrat ExtraLight" pitchFamily="2" charset="77"/>
              </a:rPr>
              <a:t>Sweetwater</a:t>
            </a:r>
          </a:p>
          <a:p>
            <a:endParaRPr lang="en-US">
              <a:latin typeface="Montserrat" pitchFamily="2" charset="77"/>
            </a:endParaRPr>
          </a:p>
          <a:p>
            <a:endParaRPr lang="en-US" sz="1400">
              <a:latin typeface="Montserrat" pitchFamily="2" charset="77"/>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E6A3A-1A8E-E776-4395-474D04F4196A}"/>
              </a:ext>
            </a:extLst>
          </p:cNvPr>
          <p:cNvPicPr>
            <a:picLocks noChangeAspect="1"/>
          </p:cNvPicPr>
          <p:nvPr/>
        </p:nvPicPr>
        <p:blipFill>
          <a:blip r:embed="rId2"/>
          <a:stretch>
            <a:fillRect/>
          </a:stretch>
        </p:blipFill>
        <p:spPr>
          <a:xfrm>
            <a:off x="0" y="541301"/>
            <a:ext cx="9144000" cy="4060897"/>
          </a:xfrm>
          <a:prstGeom prst="rect">
            <a:avLst/>
          </a:prstGeom>
        </p:spPr>
      </p:pic>
      <p:sp>
        <p:nvSpPr>
          <p:cNvPr id="4" name="Rectangle 3">
            <a:extLst>
              <a:ext uri="{FF2B5EF4-FFF2-40B4-BE49-F238E27FC236}">
                <a16:creationId xmlns:a16="http://schemas.microsoft.com/office/drawing/2014/main" id="{90BED786-C3F2-D452-3C7C-ACCDBD915D08}"/>
              </a:ext>
            </a:extLst>
          </p:cNvPr>
          <p:cNvSpPr/>
          <p:nvPr/>
        </p:nvSpPr>
        <p:spPr>
          <a:xfrm>
            <a:off x="755576" y="2715766"/>
            <a:ext cx="288032"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08DC8F-35D1-BEC2-1AAB-04CD9AABDF74}"/>
              </a:ext>
            </a:extLst>
          </p:cNvPr>
          <p:cNvSpPr/>
          <p:nvPr/>
        </p:nvSpPr>
        <p:spPr>
          <a:xfrm>
            <a:off x="1187624" y="3147814"/>
            <a:ext cx="288032"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Lists</a:t>
            </a:r>
          </a:p>
          <a:p>
            <a:r>
              <a:rPr lang="en-US" err="1">
                <a:solidFill>
                  <a:schemeClr val="bg1"/>
                </a:solidFill>
                <a:latin typeface="Montserrat" panose="00000500000000000000" pitchFamily="2" charset="0"/>
              </a:rPr>
              <a:t>List.iter</a:t>
            </a:r>
            <a:endParaRPr lang="en-US">
              <a:solidFill>
                <a:schemeClr val="bg1"/>
              </a:solidFill>
              <a:latin typeface="Montserrat" panose="00000500000000000000" pitchFamily="2" charset="0"/>
            </a:endParaRPr>
          </a:p>
          <a:p>
            <a:r>
              <a:rPr lang="en-US" err="1">
                <a:solidFill>
                  <a:schemeClr val="bg1"/>
                </a:solidFill>
                <a:latin typeface="Montserrat" panose="00000500000000000000" pitchFamily="2" charset="0"/>
              </a:rPr>
              <a:t>List.map</a:t>
            </a:r>
            <a:endParaRPr lang="en-US">
              <a:solidFill>
                <a:schemeClr val="bg1"/>
              </a:solidFill>
              <a:latin typeface="Montserrat" panose="00000500000000000000" pitchFamily="2" charset="0"/>
            </a:endParaRP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58096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90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306023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203598"/>
            <a:ext cx="7886700" cy="3429125"/>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chemeClr val="bg1"/>
                </a:solidFill>
                <a:latin typeface="Montserrat" panose="00000500000000000000" pitchFamily="2" charset="0"/>
              </a:rPr>
              <a:t>Write a function to calculate the volume of a sphere given its radius.</a:t>
            </a:r>
          </a:p>
          <a:p>
            <a:r>
              <a:rPr lang="en-US" sz="2400">
                <a:solidFill>
                  <a:schemeClr val="bg1"/>
                </a:solidFill>
                <a:latin typeface="Montserrat" panose="00000500000000000000" pitchFamily="2" charset="0"/>
              </a:rPr>
              <a:t>Write a function that will categorize spheres given their radius. (v &lt; 10: small; v &lt; 100: medium; else: large</a:t>
            </a:r>
          </a:p>
          <a:p>
            <a:r>
              <a:rPr lang="en-US" sz="2400">
                <a:solidFill>
                  <a:schemeClr val="bg1"/>
                </a:solidFill>
                <a:latin typeface="Montserrat" panose="00000500000000000000" pitchFamily="2" charset="0"/>
              </a:rPr>
              <a:t>Write a function that will categorize all spheres with integer radius between 1 and 20. </a:t>
            </a:r>
          </a:p>
          <a:p>
            <a:endParaRPr lang="en-US" sz="2400">
              <a:solidFill>
                <a:schemeClr val="bg1"/>
              </a:solidFill>
              <a:latin typeface="Montserrat" panose="00000500000000000000" pitchFamily="2" charset="0"/>
            </a:endParaRPr>
          </a:p>
        </p:txBody>
      </p:sp>
    </p:spTree>
    <p:extLst>
      <p:ext uri="{BB962C8B-B14F-4D97-AF65-F5344CB8AC3E}">
        <p14:creationId xmlns:p14="http://schemas.microsoft.com/office/powerpoint/2010/main" val="98414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89098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491630"/>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Why can F# easily integrate with C# apps and libraries?</a:t>
            </a:r>
          </a:p>
          <a:p>
            <a:r>
              <a:rPr lang="en-US">
                <a:solidFill>
                  <a:schemeClr val="bg1"/>
                </a:solidFill>
                <a:latin typeface="Montserrat" panose="00000500000000000000" pitchFamily="2" charset="0"/>
              </a:rPr>
              <a:t>What is it mean that F# has meaningful white space?</a:t>
            </a:r>
          </a:p>
          <a:p>
            <a:r>
              <a:rPr lang="en-US">
                <a:solidFill>
                  <a:schemeClr val="bg1"/>
                </a:solidFill>
                <a:latin typeface="Montserrat" panose="00000500000000000000" pitchFamily="2" charset="0"/>
              </a:rPr>
              <a:t>What keyword is used to define functions and variables?</a:t>
            </a:r>
          </a:p>
        </p:txBody>
      </p:sp>
    </p:spTree>
    <p:extLst>
      <p:ext uri="{BB962C8B-B14F-4D97-AF65-F5344CB8AC3E}">
        <p14:creationId xmlns:p14="http://schemas.microsoft.com/office/powerpoint/2010/main" val="99163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167640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Intro to Functional Programming</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29217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899592" y="2161800"/>
            <a:ext cx="7272808" cy="769990"/>
          </a:xfrm>
        </p:spPr>
        <p:txBody>
          <a:bodyPr/>
          <a:lstStyle/>
          <a:p>
            <a:pPr marL="0" indent="0">
              <a:buNone/>
            </a:pPr>
            <a:r>
              <a:rPr lang="en-US" sz="3200">
                <a:latin typeface="Montserrat" panose="00000500000000000000" pitchFamily="2" charset="0"/>
              </a:rPr>
              <a:t>"OO makes code understandable by encapsulating moving parts. FP makes code understandable my minimizing moving parts" </a:t>
            </a:r>
          </a:p>
          <a:p>
            <a:pPr marL="0" indent="0">
              <a:buNone/>
            </a:pPr>
            <a:r>
              <a:rPr lang="en-US" sz="3200">
                <a:latin typeface="Montserrat" panose="00000500000000000000" pitchFamily="2" charset="0"/>
              </a:rPr>
              <a:t>- Michael Feathers</a:t>
            </a:r>
          </a:p>
        </p:txBody>
      </p:sp>
    </p:spTree>
    <p:extLst>
      <p:ext uri="{BB962C8B-B14F-4D97-AF65-F5344CB8AC3E}">
        <p14:creationId xmlns:p14="http://schemas.microsoft.com/office/powerpoint/2010/main" val="413208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1187624" y="699542"/>
            <a:ext cx="6703432" cy="4104456"/>
          </a:xfrm>
        </p:spPr>
        <p:txBody>
          <a:bodyPr>
            <a:normAutofit fontScale="70000" lnSpcReduction="20000"/>
          </a:bodyPr>
          <a:lstStyle/>
          <a:p>
            <a:pPr marL="0" indent="0">
              <a:buNone/>
            </a:pPr>
            <a:r>
              <a:rPr lang="en-US" sz="3200"/>
              <a:t>"In mathematics, a </a:t>
            </a:r>
            <a:r>
              <a:rPr lang="en-US" sz="3200" b="1"/>
              <a:t>function</a:t>
            </a:r>
            <a:r>
              <a:rPr lang="en-US" sz="3200"/>
              <a:t> is a relation between a set of inputs and a set of permissible outputs with the property that each input is related to exactly one output. An example is the function that relates each real number </a:t>
            </a:r>
            <a:r>
              <a:rPr lang="en-US" sz="3200" i="1"/>
              <a:t>x</a:t>
            </a:r>
            <a:r>
              <a:rPr lang="en-US" sz="3200"/>
              <a:t> to its square </a:t>
            </a:r>
            <a:r>
              <a:rPr lang="en-US" sz="3200" i="1"/>
              <a:t>x</a:t>
            </a:r>
            <a:r>
              <a:rPr lang="en-US" sz="3200" baseline="30000"/>
              <a:t>2</a:t>
            </a:r>
            <a:r>
              <a:rPr lang="en-US" sz="3200"/>
              <a:t>. The output of a function </a:t>
            </a:r>
            <a:r>
              <a:rPr lang="en-US" sz="3200" i="1"/>
              <a:t>f</a:t>
            </a:r>
            <a:r>
              <a:rPr lang="en-US" sz="3200"/>
              <a:t> corresponding to an input </a:t>
            </a:r>
            <a:r>
              <a:rPr lang="en-US" sz="3200" i="1"/>
              <a:t>x</a:t>
            </a:r>
            <a:r>
              <a:rPr lang="en-US" sz="3200"/>
              <a:t> is denoted by </a:t>
            </a:r>
            <a:r>
              <a:rPr lang="en-US" sz="3200" i="1"/>
              <a:t>f</a:t>
            </a:r>
            <a:r>
              <a:rPr lang="en-US" sz="3200"/>
              <a:t>(</a:t>
            </a:r>
            <a:r>
              <a:rPr lang="en-US" sz="3200" i="1"/>
              <a:t>x</a:t>
            </a:r>
            <a:r>
              <a:rPr lang="en-US" sz="3200"/>
              <a:t>) (read "</a:t>
            </a:r>
            <a:r>
              <a:rPr lang="en-US" sz="3200" i="1"/>
              <a:t>f</a:t>
            </a:r>
            <a:r>
              <a:rPr lang="en-US" sz="3200"/>
              <a:t> of </a:t>
            </a:r>
            <a:r>
              <a:rPr lang="en-US" sz="3200" i="1"/>
              <a:t>x</a:t>
            </a:r>
            <a:r>
              <a:rPr lang="en-US" sz="3200"/>
              <a:t>"). In this example, if the input is −3, then the output is 9, and we may write </a:t>
            </a:r>
            <a:r>
              <a:rPr lang="en-US" sz="3200" i="1"/>
              <a:t>f</a:t>
            </a:r>
            <a:r>
              <a:rPr lang="en-US" sz="3200"/>
              <a:t>(−3) = 9. Likewise, if the input is 3, then the output is also 9, and we may write </a:t>
            </a:r>
            <a:r>
              <a:rPr lang="en-US" sz="3200" i="1"/>
              <a:t>f</a:t>
            </a:r>
            <a:r>
              <a:rPr lang="en-US" sz="3200"/>
              <a:t>(3) = 9. (The same output may be produced by more than one input, but each input gives only one output.) The input variable(s) are sometimes referred to as the argument(s) of the function." </a:t>
            </a:r>
          </a:p>
        </p:txBody>
      </p:sp>
    </p:spTree>
    <p:extLst>
      <p:ext uri="{BB962C8B-B14F-4D97-AF65-F5344CB8AC3E}">
        <p14:creationId xmlns:p14="http://schemas.microsoft.com/office/powerpoint/2010/main" val="205915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Intro to F#</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212270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1187624" y="699542"/>
            <a:ext cx="6703432" cy="4104456"/>
          </a:xfrm>
        </p:spPr>
        <p:txBody>
          <a:bodyPr>
            <a:normAutofit fontScale="70000" lnSpcReduction="20000"/>
          </a:bodyPr>
          <a:lstStyle/>
          <a:p>
            <a:pPr marL="0" indent="0">
              <a:buNone/>
            </a:pPr>
            <a:r>
              <a:rPr lang="en-US" sz="3200">
                <a:solidFill>
                  <a:schemeClr val="bg1">
                    <a:lumMod val="65000"/>
                  </a:schemeClr>
                </a:solidFill>
              </a:rPr>
              <a:t>"In mathematics, a </a:t>
            </a:r>
            <a:r>
              <a:rPr lang="en-US" sz="3200" b="1">
                <a:solidFill>
                  <a:schemeClr val="bg1">
                    <a:lumMod val="65000"/>
                  </a:schemeClr>
                </a:solidFill>
              </a:rPr>
              <a:t>function</a:t>
            </a:r>
            <a:r>
              <a:rPr lang="en-US" sz="3200">
                <a:solidFill>
                  <a:schemeClr val="bg1">
                    <a:lumMod val="65000"/>
                  </a:schemeClr>
                </a:solidFill>
              </a:rPr>
              <a:t> is a relation between a set of inputs and a set of permissible outputs with the property that each input is related to exactly one output. An example is the function that relates each real number </a:t>
            </a:r>
            <a:r>
              <a:rPr lang="en-US" sz="3200" i="1">
                <a:solidFill>
                  <a:schemeClr val="bg1">
                    <a:lumMod val="65000"/>
                  </a:schemeClr>
                </a:solidFill>
              </a:rPr>
              <a:t>x</a:t>
            </a:r>
            <a:r>
              <a:rPr lang="en-US" sz="3200">
                <a:solidFill>
                  <a:schemeClr val="bg1">
                    <a:lumMod val="65000"/>
                  </a:schemeClr>
                </a:solidFill>
              </a:rPr>
              <a:t> to its square </a:t>
            </a:r>
            <a:r>
              <a:rPr lang="en-US" sz="3200" i="1">
                <a:solidFill>
                  <a:schemeClr val="bg1">
                    <a:lumMod val="65000"/>
                  </a:schemeClr>
                </a:solidFill>
              </a:rPr>
              <a:t>x</a:t>
            </a:r>
            <a:r>
              <a:rPr lang="en-US" sz="3200" baseline="30000">
                <a:solidFill>
                  <a:schemeClr val="bg1">
                    <a:lumMod val="65000"/>
                  </a:schemeClr>
                </a:solidFill>
              </a:rPr>
              <a:t>2</a:t>
            </a:r>
            <a:r>
              <a:rPr lang="en-US" sz="3200">
                <a:solidFill>
                  <a:schemeClr val="bg1">
                    <a:lumMod val="65000"/>
                  </a:schemeClr>
                </a:solidFill>
              </a:rPr>
              <a:t>. The output of a function </a:t>
            </a:r>
            <a:r>
              <a:rPr lang="en-US" sz="3200" i="1">
                <a:solidFill>
                  <a:schemeClr val="bg1">
                    <a:lumMod val="65000"/>
                  </a:schemeClr>
                </a:solidFill>
              </a:rPr>
              <a:t>f</a:t>
            </a:r>
            <a:r>
              <a:rPr lang="en-US" sz="3200">
                <a:solidFill>
                  <a:schemeClr val="bg1">
                    <a:lumMod val="65000"/>
                  </a:schemeClr>
                </a:solidFill>
              </a:rPr>
              <a:t> corresponding to an input </a:t>
            </a:r>
            <a:r>
              <a:rPr lang="en-US" sz="3200" i="1">
                <a:solidFill>
                  <a:schemeClr val="bg1">
                    <a:lumMod val="65000"/>
                  </a:schemeClr>
                </a:solidFill>
              </a:rPr>
              <a:t>x</a:t>
            </a:r>
            <a:r>
              <a:rPr lang="en-US" sz="3200">
                <a:solidFill>
                  <a:schemeClr val="bg1">
                    <a:lumMod val="65000"/>
                  </a:schemeClr>
                </a:solidFill>
              </a:rPr>
              <a:t> is denoted by </a:t>
            </a:r>
            <a:r>
              <a:rPr lang="en-US" sz="3200" i="1">
                <a:solidFill>
                  <a:schemeClr val="bg1">
                    <a:lumMod val="65000"/>
                  </a:schemeClr>
                </a:solidFill>
              </a:rPr>
              <a:t>f</a:t>
            </a:r>
            <a:r>
              <a:rPr lang="en-US" sz="3200">
                <a:solidFill>
                  <a:schemeClr val="bg1">
                    <a:lumMod val="65000"/>
                  </a:schemeClr>
                </a:solidFill>
              </a:rPr>
              <a:t>(</a:t>
            </a:r>
            <a:r>
              <a:rPr lang="en-US" sz="3200" i="1">
                <a:solidFill>
                  <a:schemeClr val="bg1">
                    <a:lumMod val="65000"/>
                  </a:schemeClr>
                </a:solidFill>
              </a:rPr>
              <a:t>x</a:t>
            </a:r>
            <a:r>
              <a:rPr lang="en-US" sz="3200">
                <a:solidFill>
                  <a:schemeClr val="bg1">
                    <a:lumMod val="65000"/>
                  </a:schemeClr>
                </a:solidFill>
              </a:rPr>
              <a:t>) (read "</a:t>
            </a:r>
            <a:r>
              <a:rPr lang="en-US" sz="3200" i="1">
                <a:solidFill>
                  <a:schemeClr val="bg1">
                    <a:lumMod val="65000"/>
                  </a:schemeClr>
                </a:solidFill>
              </a:rPr>
              <a:t>f</a:t>
            </a:r>
            <a:r>
              <a:rPr lang="en-US" sz="3200">
                <a:solidFill>
                  <a:schemeClr val="bg1">
                    <a:lumMod val="65000"/>
                  </a:schemeClr>
                </a:solidFill>
              </a:rPr>
              <a:t> of </a:t>
            </a:r>
            <a:r>
              <a:rPr lang="en-US" sz="3200" i="1">
                <a:solidFill>
                  <a:schemeClr val="bg1">
                    <a:lumMod val="65000"/>
                  </a:schemeClr>
                </a:solidFill>
              </a:rPr>
              <a:t>x</a:t>
            </a:r>
            <a:r>
              <a:rPr lang="en-US" sz="3200">
                <a:solidFill>
                  <a:schemeClr val="bg1">
                    <a:lumMod val="65000"/>
                  </a:schemeClr>
                </a:solidFill>
              </a:rPr>
              <a:t>"). In this example, if the input is −3, then the output is 9, and we may write </a:t>
            </a:r>
            <a:r>
              <a:rPr lang="en-US" sz="3200" i="1">
                <a:solidFill>
                  <a:schemeClr val="bg1">
                    <a:lumMod val="65000"/>
                  </a:schemeClr>
                </a:solidFill>
              </a:rPr>
              <a:t>f</a:t>
            </a:r>
            <a:r>
              <a:rPr lang="en-US" sz="3200">
                <a:solidFill>
                  <a:schemeClr val="bg1">
                    <a:lumMod val="65000"/>
                  </a:schemeClr>
                </a:solidFill>
              </a:rPr>
              <a:t>(−3) = 9. Likewise, if the input is 3, then the output is also 9, and we may write </a:t>
            </a:r>
            <a:r>
              <a:rPr lang="en-US" sz="3200" i="1">
                <a:solidFill>
                  <a:schemeClr val="bg1">
                    <a:lumMod val="65000"/>
                  </a:schemeClr>
                </a:solidFill>
              </a:rPr>
              <a:t>f</a:t>
            </a:r>
            <a:r>
              <a:rPr lang="en-US" sz="3200">
                <a:solidFill>
                  <a:schemeClr val="bg1">
                    <a:lumMod val="65000"/>
                  </a:schemeClr>
                </a:solidFill>
              </a:rPr>
              <a:t>(3) = 9. (The same output may be produced by more than one input, but each input gives only one output.) The input variable(s) are sometimes referred to as the argument(s) of the function." </a:t>
            </a:r>
          </a:p>
        </p:txBody>
      </p:sp>
      <p:sp>
        <p:nvSpPr>
          <p:cNvPr id="3" name="TextBox 2">
            <a:extLst>
              <a:ext uri="{FF2B5EF4-FFF2-40B4-BE49-F238E27FC236}">
                <a16:creationId xmlns:a16="http://schemas.microsoft.com/office/drawing/2014/main" id="{C9ACE700-86CE-8AC9-B359-F54CD0E20D8C}"/>
              </a:ext>
            </a:extLst>
          </p:cNvPr>
          <p:cNvSpPr txBox="1"/>
          <p:nvPr/>
        </p:nvSpPr>
        <p:spPr>
          <a:xfrm>
            <a:off x="1217202" y="1848475"/>
            <a:ext cx="7303114" cy="1446550"/>
          </a:xfrm>
          <a:prstGeom prst="rect">
            <a:avLst/>
          </a:prstGeom>
          <a:noFill/>
        </p:spPr>
        <p:txBody>
          <a:bodyPr wrap="square" rtlCol="0">
            <a:spAutoFit/>
          </a:bodyPr>
          <a:lstStyle/>
          <a:p>
            <a:r>
              <a:rPr lang="en-US" sz="4400">
                <a:solidFill>
                  <a:srgbClr val="333333"/>
                </a:solidFill>
                <a:latin typeface="Montserrat" panose="00000500000000000000" pitchFamily="2" charset="0"/>
              </a:rPr>
              <a:t>…each input is related to exactly one output.</a:t>
            </a:r>
            <a:endParaRPr lang="en-US" sz="4400">
              <a:latin typeface="Montserrat" panose="00000500000000000000" pitchFamily="2" charset="0"/>
            </a:endParaRPr>
          </a:p>
        </p:txBody>
      </p:sp>
    </p:spTree>
    <p:extLst>
      <p:ext uri="{BB962C8B-B14F-4D97-AF65-F5344CB8AC3E}">
        <p14:creationId xmlns:p14="http://schemas.microsoft.com/office/powerpoint/2010/main" val="391215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thumb/3/3b/Function_machine2.svg/191px-Function_machine2.svg.png">
            <a:extLst>
              <a:ext uri="{FF2B5EF4-FFF2-40B4-BE49-F238E27FC236}">
                <a16:creationId xmlns:a16="http://schemas.microsoft.com/office/drawing/2014/main" id="{1C715BCF-E008-6116-5A84-C4EA353ED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12405"/>
            <a:ext cx="4464496" cy="441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0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Themes of Functional Programming</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Tame Side Effects</a:t>
            </a:r>
          </a:p>
          <a:p>
            <a:r>
              <a:rPr lang="en-US">
                <a:solidFill>
                  <a:schemeClr val="bg1"/>
                </a:solidFill>
                <a:latin typeface="Montserrat" panose="00000500000000000000" pitchFamily="2" charset="0"/>
              </a:rPr>
              <a:t>Expression Based</a:t>
            </a:r>
          </a:p>
          <a:p>
            <a:r>
              <a:rPr lang="en-US">
                <a:solidFill>
                  <a:schemeClr val="bg1"/>
                </a:solidFill>
                <a:latin typeface="Montserrat" panose="00000500000000000000" pitchFamily="2" charset="0"/>
              </a:rPr>
              <a:t>Treat Functions as Data</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38886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Records</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01160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8FCBA-AF81-422C-8AA8-A7245D1E39FB}"/>
              </a:ext>
            </a:extLst>
          </p:cNvPr>
          <p:cNvPicPr>
            <a:picLocks noChangeAspect="1"/>
          </p:cNvPicPr>
          <p:nvPr/>
        </p:nvPicPr>
        <p:blipFill>
          <a:blip r:embed="rId2"/>
          <a:stretch>
            <a:fillRect/>
          </a:stretch>
        </p:blipFill>
        <p:spPr>
          <a:xfrm>
            <a:off x="2244605" y="2311386"/>
            <a:ext cx="4654789" cy="520727"/>
          </a:xfrm>
          <a:prstGeom prst="rect">
            <a:avLst/>
          </a:prstGeom>
        </p:spPr>
      </p:pic>
    </p:spTree>
    <p:extLst>
      <p:ext uri="{BB962C8B-B14F-4D97-AF65-F5344CB8AC3E}">
        <p14:creationId xmlns:p14="http://schemas.microsoft.com/office/powerpoint/2010/main" val="297786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Immutability</a:t>
            </a:r>
          </a:p>
          <a:p>
            <a:r>
              <a:rPr lang="en-US">
                <a:solidFill>
                  <a:schemeClr val="bg1"/>
                </a:solidFill>
                <a:latin typeface="Montserrat" panose="00000500000000000000" pitchFamily="2" charset="0"/>
              </a:rPr>
              <a:t>Pass State</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3420593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3A485A53-2F80-085D-36FC-F603A22D4BB3}"/>
              </a:ext>
            </a:extLst>
          </p:cNvPr>
          <p:cNvSpPr/>
          <p:nvPr/>
        </p:nvSpPr>
        <p:spPr>
          <a:xfrm>
            <a:off x="1547664" y="1707654"/>
            <a:ext cx="2016224" cy="432048"/>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latin typeface="Montserrat" panose="00000500000000000000" pitchFamily="2" charset="0"/>
              </a:rPr>
              <a:t>Behavior</a:t>
            </a:r>
          </a:p>
        </p:txBody>
      </p:sp>
      <p:sp>
        <p:nvSpPr>
          <p:cNvPr id="3" name="Rectangle: Rounded Corners 2">
            <a:extLst>
              <a:ext uri="{FF2B5EF4-FFF2-40B4-BE49-F238E27FC236}">
                <a16:creationId xmlns:a16="http://schemas.microsoft.com/office/drawing/2014/main" id="{7CF92F4A-AD34-27DE-1B6C-767576E94895}"/>
              </a:ext>
            </a:extLst>
          </p:cNvPr>
          <p:cNvSpPr/>
          <p:nvPr/>
        </p:nvSpPr>
        <p:spPr>
          <a:xfrm>
            <a:off x="1619672" y="2715766"/>
            <a:ext cx="1944216"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Chevron 3">
            <a:extLst>
              <a:ext uri="{FF2B5EF4-FFF2-40B4-BE49-F238E27FC236}">
                <a16:creationId xmlns:a16="http://schemas.microsoft.com/office/drawing/2014/main" id="{58E1C7ED-CA5B-1F91-FEB9-797E15281F96}"/>
              </a:ext>
            </a:extLst>
          </p:cNvPr>
          <p:cNvSpPr/>
          <p:nvPr/>
        </p:nvSpPr>
        <p:spPr>
          <a:xfrm>
            <a:off x="4817178" y="190574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a:t>
            </a:r>
          </a:p>
        </p:txBody>
      </p:sp>
      <p:sp>
        <p:nvSpPr>
          <p:cNvPr id="5" name="Rectangle: Rounded Corners 4">
            <a:extLst>
              <a:ext uri="{FF2B5EF4-FFF2-40B4-BE49-F238E27FC236}">
                <a16:creationId xmlns:a16="http://schemas.microsoft.com/office/drawing/2014/main" id="{9BABAB71-0006-EA13-A9AD-277E14E98875}"/>
              </a:ext>
            </a:extLst>
          </p:cNvPr>
          <p:cNvSpPr/>
          <p:nvPr/>
        </p:nvSpPr>
        <p:spPr>
          <a:xfrm>
            <a:off x="4716016" y="13476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a:t>
            </a:r>
          </a:p>
        </p:txBody>
      </p:sp>
    </p:spTree>
    <p:extLst>
      <p:ext uri="{BB962C8B-B14F-4D97-AF65-F5344CB8AC3E}">
        <p14:creationId xmlns:p14="http://schemas.microsoft.com/office/powerpoint/2010/main" val="75455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spTree>
    <p:extLst>
      <p:ext uri="{BB962C8B-B14F-4D97-AF65-F5344CB8AC3E}">
        <p14:creationId xmlns:p14="http://schemas.microsoft.com/office/powerpoint/2010/main" val="253202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173064"/>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2227620"/>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209068"/>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209068"/>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2191616"/>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138908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138908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170765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2067694"/>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1995686"/>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466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221171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err="1">
                <a:solidFill>
                  <a:schemeClr val="bg1"/>
                </a:solidFill>
                <a:latin typeface="Montserrat" panose="00000500000000000000" pitchFamily="2" charset="0"/>
              </a:rPr>
              <a:t>upgradeCustomer</a:t>
            </a:r>
            <a:endParaRPr lang="en-US" sz="1100">
              <a:solidFill>
                <a:schemeClr val="bg1"/>
              </a:solidFill>
              <a:latin typeface="Montserrat" panose="00000500000000000000" pitchFamily="2" charset="0"/>
            </a:endParaRP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3266266"/>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result</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22477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22477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3230262"/>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solidFill>
                  <a:schemeClr val="bg1"/>
                </a:solidFill>
                <a:latin typeface="Montserrat" panose="00000500000000000000" pitchFamily="2" charset="0"/>
              </a:rPr>
              <a:t>Should equal</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346638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346638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2746300"/>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3106340"/>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3034332"/>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7373DED-C160-36FD-825C-6D816D08EDF8}"/>
              </a:ext>
            </a:extLst>
          </p:cNvPr>
          <p:cNvPicPr>
            <a:picLocks noChangeAspect="1"/>
          </p:cNvPicPr>
          <p:nvPr/>
        </p:nvPicPr>
        <p:blipFill>
          <a:blip r:embed="rId3"/>
          <a:stretch>
            <a:fillRect/>
          </a:stretch>
        </p:blipFill>
        <p:spPr>
          <a:xfrm>
            <a:off x="1355559" y="483518"/>
            <a:ext cx="6432881" cy="1104957"/>
          </a:xfrm>
          <a:prstGeom prst="rect">
            <a:avLst/>
          </a:prstGeom>
        </p:spPr>
      </p:pic>
      <p:sp>
        <p:nvSpPr>
          <p:cNvPr id="4" name="TextBox 3">
            <a:extLst>
              <a:ext uri="{FF2B5EF4-FFF2-40B4-BE49-F238E27FC236}">
                <a16:creationId xmlns:a16="http://schemas.microsoft.com/office/drawing/2014/main" id="{FFA3FBBD-C7EC-B7E4-A532-DD4049181635}"/>
              </a:ext>
            </a:extLst>
          </p:cNvPr>
          <p:cNvSpPr txBox="1"/>
          <p:nvPr/>
        </p:nvSpPr>
        <p:spPr>
          <a:xfrm>
            <a:off x="1115616" y="3075806"/>
            <a:ext cx="1008105" cy="646331"/>
          </a:xfrm>
          <a:prstGeom prst="rect">
            <a:avLst/>
          </a:prstGeom>
          <a:noFill/>
        </p:spPr>
        <p:txBody>
          <a:bodyPr wrap="square" rtlCol="0">
            <a:spAutoFit/>
          </a:bodyPr>
          <a:lstStyle/>
          <a:p>
            <a:r>
              <a:rPr lang="en-US" sz="3600">
                <a:solidFill>
                  <a:srgbClr val="FF0000"/>
                </a:solidFill>
                <a:latin typeface="Consolas" panose="020B0609020204030204" pitchFamily="49" charset="0"/>
              </a:rPr>
              <a:t>|&gt;</a:t>
            </a:r>
          </a:p>
        </p:txBody>
      </p:sp>
    </p:spTree>
    <p:extLst>
      <p:ext uri="{BB962C8B-B14F-4D97-AF65-F5344CB8AC3E}">
        <p14:creationId xmlns:p14="http://schemas.microsoft.com/office/powerpoint/2010/main" val="2614636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What is F#?</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A functional-first language for the </a:t>
            </a:r>
            <a:r>
              <a:rPr lang="en-US" err="1">
                <a:solidFill>
                  <a:schemeClr val="bg1"/>
                </a:solidFill>
                <a:latin typeface="Montserrat" panose="00000500000000000000" pitchFamily="2" charset="0"/>
              </a:rPr>
              <a:t>.Net</a:t>
            </a:r>
            <a:r>
              <a:rPr lang="en-US">
                <a:solidFill>
                  <a:schemeClr val="bg1"/>
                </a:solidFill>
                <a:latin typeface="Montserrat" panose="00000500000000000000" pitchFamily="2" charset="0"/>
              </a:rPr>
              <a:t> platform.</a:t>
            </a:r>
          </a:p>
        </p:txBody>
      </p:sp>
    </p:spTree>
    <p:extLst>
      <p:ext uri="{BB962C8B-B14F-4D97-AF65-F5344CB8AC3E}">
        <p14:creationId xmlns:p14="http://schemas.microsoft.com/office/powerpoint/2010/main" val="104900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3149555"/>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err="1">
                <a:solidFill>
                  <a:schemeClr val="bg1"/>
                </a:solidFill>
                <a:latin typeface="Montserrat" panose="00000500000000000000" pitchFamily="2" charset="0"/>
              </a:rPr>
              <a:t>upgradeCustomer</a:t>
            </a:r>
            <a:endParaRPr lang="en-US" sz="1100">
              <a:solidFill>
                <a:schemeClr val="bg1"/>
              </a:solidFill>
              <a:latin typeface="Montserrat" panose="00000500000000000000" pitchFamily="2" charset="0"/>
            </a:endParaRP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4204111"/>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result</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318555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318555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416810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solidFill>
                  <a:schemeClr val="bg1"/>
                </a:solidFill>
                <a:latin typeface="Montserrat" panose="00000500000000000000" pitchFamily="2" charset="0"/>
              </a:rPr>
              <a:t>Should equal</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33655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33655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4404225"/>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4404225"/>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3684145"/>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4044185"/>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3972177"/>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7373DED-C160-36FD-825C-6D816D08EDF8}"/>
              </a:ext>
            </a:extLst>
          </p:cNvPr>
          <p:cNvPicPr>
            <a:picLocks noChangeAspect="1"/>
          </p:cNvPicPr>
          <p:nvPr/>
        </p:nvPicPr>
        <p:blipFill>
          <a:blip r:embed="rId3">
            <a:alphaModFix amt="50000"/>
          </a:blip>
          <a:stretch>
            <a:fillRect/>
          </a:stretch>
        </p:blipFill>
        <p:spPr>
          <a:xfrm>
            <a:off x="1355559" y="483518"/>
            <a:ext cx="6432881" cy="1104957"/>
          </a:xfrm>
          <a:prstGeom prst="rect">
            <a:avLst/>
          </a:prstGeom>
        </p:spPr>
      </p:pic>
      <p:sp>
        <p:nvSpPr>
          <p:cNvPr id="4" name="TextBox 3">
            <a:extLst>
              <a:ext uri="{FF2B5EF4-FFF2-40B4-BE49-F238E27FC236}">
                <a16:creationId xmlns:a16="http://schemas.microsoft.com/office/drawing/2014/main" id="{FFA3FBBD-C7EC-B7E4-A532-DD4049181635}"/>
              </a:ext>
            </a:extLst>
          </p:cNvPr>
          <p:cNvSpPr txBox="1"/>
          <p:nvPr/>
        </p:nvSpPr>
        <p:spPr>
          <a:xfrm>
            <a:off x="1115616" y="4013651"/>
            <a:ext cx="1008105" cy="646331"/>
          </a:xfrm>
          <a:prstGeom prst="rect">
            <a:avLst/>
          </a:prstGeom>
          <a:noFill/>
        </p:spPr>
        <p:txBody>
          <a:bodyPr wrap="square" rtlCol="0">
            <a:spAutoFit/>
          </a:bodyPr>
          <a:lstStyle/>
          <a:p>
            <a:r>
              <a:rPr lang="en-US" sz="3600">
                <a:solidFill>
                  <a:srgbClr val="FF0000"/>
                </a:solidFill>
                <a:latin typeface="Consolas" panose="020B0609020204030204" pitchFamily="49" charset="0"/>
              </a:rPr>
              <a:t>|&gt;</a:t>
            </a:r>
          </a:p>
        </p:txBody>
      </p:sp>
      <p:pic>
        <p:nvPicPr>
          <p:cNvPr id="15" name="Picture 14">
            <a:extLst>
              <a:ext uri="{FF2B5EF4-FFF2-40B4-BE49-F238E27FC236}">
                <a16:creationId xmlns:a16="http://schemas.microsoft.com/office/drawing/2014/main" id="{531CD5BC-4B20-9F8C-6E07-B53DE603B7E0}"/>
              </a:ext>
            </a:extLst>
          </p:cNvPr>
          <p:cNvPicPr>
            <a:picLocks noChangeAspect="1"/>
          </p:cNvPicPr>
          <p:nvPr/>
        </p:nvPicPr>
        <p:blipFill>
          <a:blip r:embed="rId4"/>
          <a:stretch>
            <a:fillRect/>
          </a:stretch>
        </p:blipFill>
        <p:spPr>
          <a:xfrm>
            <a:off x="1259632" y="1635646"/>
            <a:ext cx="6089963" cy="1041454"/>
          </a:xfrm>
          <a:prstGeom prst="rect">
            <a:avLst/>
          </a:prstGeom>
        </p:spPr>
      </p:pic>
    </p:spTree>
    <p:extLst>
      <p:ext uri="{BB962C8B-B14F-4D97-AF65-F5344CB8AC3E}">
        <p14:creationId xmlns:p14="http://schemas.microsoft.com/office/powerpoint/2010/main" val="3776597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Pure Functions</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89445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0148AD-2513-E6EA-E213-760D15AF3CD4}"/>
              </a:ext>
            </a:extLst>
          </p:cNvPr>
          <p:cNvGrpSpPr/>
          <p:nvPr/>
        </p:nvGrpSpPr>
        <p:grpSpPr>
          <a:xfrm>
            <a:off x="5148064" y="771550"/>
            <a:ext cx="2880320" cy="3672408"/>
            <a:chOff x="3131840" y="771550"/>
            <a:chExt cx="2880320" cy="3672408"/>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grpSp>
        <p:nvGrpSpPr>
          <p:cNvPr id="13" name="Group 12">
            <a:extLst>
              <a:ext uri="{FF2B5EF4-FFF2-40B4-BE49-F238E27FC236}">
                <a16:creationId xmlns:a16="http://schemas.microsoft.com/office/drawing/2014/main" id="{9F6BF25D-C95D-6F30-AAF4-B86D9C5742DF}"/>
              </a:ext>
            </a:extLst>
          </p:cNvPr>
          <p:cNvGrpSpPr/>
          <p:nvPr/>
        </p:nvGrpSpPr>
        <p:grpSpPr>
          <a:xfrm>
            <a:off x="1043608" y="771550"/>
            <a:ext cx="2880320" cy="3672408"/>
            <a:chOff x="3131840" y="771550"/>
            <a:chExt cx="2880320" cy="3672408"/>
          </a:xfrm>
        </p:grpSpPr>
        <p:sp>
          <p:nvSpPr>
            <p:cNvPr id="14" name="Rectangle 13">
              <a:extLst>
                <a:ext uri="{FF2B5EF4-FFF2-40B4-BE49-F238E27FC236}">
                  <a16:creationId xmlns:a16="http://schemas.microsoft.com/office/drawing/2014/main" id="{B0B4FE4C-2289-6ECC-279F-6DED23A004A7}"/>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DC9BB0C-0C51-752D-CA1E-D8F095F84B6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5E5754-6D0D-5C04-EE1C-4365355DBD23}"/>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Arrow: Chevron 16">
              <a:extLst>
                <a:ext uri="{FF2B5EF4-FFF2-40B4-BE49-F238E27FC236}">
                  <a16:creationId xmlns:a16="http://schemas.microsoft.com/office/drawing/2014/main" id="{6B79ABC0-3518-FED4-965F-19FEE48EE61E}"/>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18" name="Rectangle: Rounded Corners 17">
              <a:extLst>
                <a:ext uri="{FF2B5EF4-FFF2-40B4-BE49-F238E27FC236}">
                  <a16:creationId xmlns:a16="http://schemas.microsoft.com/office/drawing/2014/main" id="{358AE6FD-F938-DAE5-2DA1-2F73D680FCCC}"/>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19" name="Rectangle: Rounded Corners 18">
              <a:extLst>
                <a:ext uri="{FF2B5EF4-FFF2-40B4-BE49-F238E27FC236}">
                  <a16:creationId xmlns:a16="http://schemas.microsoft.com/office/drawing/2014/main" id="{1AF85866-807C-085B-2A99-2CA114918EF7}"/>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20" name="Rectangle: Rounded Corners 19">
              <a:extLst>
                <a:ext uri="{FF2B5EF4-FFF2-40B4-BE49-F238E27FC236}">
                  <a16:creationId xmlns:a16="http://schemas.microsoft.com/office/drawing/2014/main" id="{2A5A9E7E-F745-B086-7AE0-A59CEBC5551B}"/>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21" name="Arrow: Chevron 20">
              <a:extLst>
                <a:ext uri="{FF2B5EF4-FFF2-40B4-BE49-F238E27FC236}">
                  <a16:creationId xmlns:a16="http://schemas.microsoft.com/office/drawing/2014/main" id="{A7CA122C-5F69-9B63-DCE7-BBCFC3B73F47}"/>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22" name="TextBox 21">
              <a:extLst>
                <a:ext uri="{FF2B5EF4-FFF2-40B4-BE49-F238E27FC236}">
                  <a16:creationId xmlns:a16="http://schemas.microsoft.com/office/drawing/2014/main" id="{D87027FA-D3C7-97A3-6E27-4B1FB92446FC}"/>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cxnSp>
        <p:nvCxnSpPr>
          <p:cNvPr id="24" name="Straight Arrow Connector 23">
            <a:extLst>
              <a:ext uri="{FF2B5EF4-FFF2-40B4-BE49-F238E27FC236}">
                <a16:creationId xmlns:a16="http://schemas.microsoft.com/office/drawing/2014/main" id="{E33FEA51-0C72-5F91-D914-76BEC1AE9670}"/>
              </a:ext>
            </a:extLst>
          </p:cNvPr>
          <p:cNvCxnSpPr>
            <a:cxnSpLocks/>
          </p:cNvCxnSpPr>
          <p:nvPr/>
        </p:nvCxnSpPr>
        <p:spPr>
          <a:xfrm>
            <a:off x="3419872" y="3219821"/>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56592B-FA91-9868-4288-183D5B6E3D50}"/>
              </a:ext>
            </a:extLst>
          </p:cNvPr>
          <p:cNvCxnSpPr>
            <a:stCxn id="7" idx="0"/>
            <a:endCxn id="8" idx="2"/>
          </p:cNvCxnSpPr>
          <p:nvPr/>
        </p:nvCxnSpPr>
        <p:spPr>
          <a:xfrm flipV="1">
            <a:off x="6228184" y="2679763"/>
            <a:ext cx="72008" cy="324034"/>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0" name="Connector: Elbow 29">
            <a:extLst>
              <a:ext uri="{FF2B5EF4-FFF2-40B4-BE49-F238E27FC236}">
                <a16:creationId xmlns:a16="http://schemas.microsoft.com/office/drawing/2014/main" id="{D66D9941-94EF-2F65-DB11-85193E4D4891}"/>
              </a:ext>
            </a:extLst>
          </p:cNvPr>
          <p:cNvCxnSpPr>
            <a:stCxn id="9" idx="3"/>
          </p:cNvCxnSpPr>
          <p:nvPr/>
        </p:nvCxnSpPr>
        <p:spPr>
          <a:xfrm flipH="1">
            <a:off x="6804248" y="2023249"/>
            <a:ext cx="468052" cy="980548"/>
          </a:xfrm>
          <a:prstGeom prst="bentConnector4">
            <a:avLst>
              <a:gd name="adj1" fmla="val -48841"/>
              <a:gd name="adj2" fmla="val 8643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598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0148AD-2513-E6EA-E213-760D15AF3CD4}"/>
              </a:ext>
            </a:extLst>
          </p:cNvPr>
          <p:cNvGrpSpPr/>
          <p:nvPr/>
        </p:nvGrpSpPr>
        <p:grpSpPr>
          <a:xfrm>
            <a:off x="5148064" y="771550"/>
            <a:ext cx="2880320" cy="3672408"/>
            <a:chOff x="3131840" y="771550"/>
            <a:chExt cx="2880320" cy="3672408"/>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grpSp>
        <p:nvGrpSpPr>
          <p:cNvPr id="13" name="Group 12">
            <a:extLst>
              <a:ext uri="{FF2B5EF4-FFF2-40B4-BE49-F238E27FC236}">
                <a16:creationId xmlns:a16="http://schemas.microsoft.com/office/drawing/2014/main" id="{9F6BF25D-C95D-6F30-AAF4-B86D9C5742DF}"/>
              </a:ext>
            </a:extLst>
          </p:cNvPr>
          <p:cNvGrpSpPr/>
          <p:nvPr/>
        </p:nvGrpSpPr>
        <p:grpSpPr>
          <a:xfrm>
            <a:off x="1043608" y="771550"/>
            <a:ext cx="2880320" cy="3672408"/>
            <a:chOff x="3131840" y="771550"/>
            <a:chExt cx="2880320" cy="3672408"/>
          </a:xfrm>
        </p:grpSpPr>
        <p:sp>
          <p:nvSpPr>
            <p:cNvPr id="14" name="Rectangle 13">
              <a:extLst>
                <a:ext uri="{FF2B5EF4-FFF2-40B4-BE49-F238E27FC236}">
                  <a16:creationId xmlns:a16="http://schemas.microsoft.com/office/drawing/2014/main" id="{B0B4FE4C-2289-6ECC-279F-6DED23A004A7}"/>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DC9BB0C-0C51-752D-CA1E-D8F095F84B6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5E5754-6D0D-5C04-EE1C-4365355DBD23}"/>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Arrow: Chevron 16">
              <a:extLst>
                <a:ext uri="{FF2B5EF4-FFF2-40B4-BE49-F238E27FC236}">
                  <a16:creationId xmlns:a16="http://schemas.microsoft.com/office/drawing/2014/main" id="{6B79ABC0-3518-FED4-965F-19FEE48EE61E}"/>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18" name="Rectangle: Rounded Corners 17">
              <a:extLst>
                <a:ext uri="{FF2B5EF4-FFF2-40B4-BE49-F238E27FC236}">
                  <a16:creationId xmlns:a16="http://schemas.microsoft.com/office/drawing/2014/main" id="{358AE6FD-F938-DAE5-2DA1-2F73D680FCCC}"/>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19" name="Rectangle: Rounded Corners 18">
              <a:extLst>
                <a:ext uri="{FF2B5EF4-FFF2-40B4-BE49-F238E27FC236}">
                  <a16:creationId xmlns:a16="http://schemas.microsoft.com/office/drawing/2014/main" id="{1AF85866-807C-085B-2A99-2CA114918EF7}"/>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20" name="Rectangle: Rounded Corners 19">
              <a:extLst>
                <a:ext uri="{FF2B5EF4-FFF2-40B4-BE49-F238E27FC236}">
                  <a16:creationId xmlns:a16="http://schemas.microsoft.com/office/drawing/2014/main" id="{2A5A9E7E-F745-B086-7AE0-A59CEBC5551B}"/>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21" name="Arrow: Chevron 20">
              <a:extLst>
                <a:ext uri="{FF2B5EF4-FFF2-40B4-BE49-F238E27FC236}">
                  <a16:creationId xmlns:a16="http://schemas.microsoft.com/office/drawing/2014/main" id="{A7CA122C-5F69-9B63-DCE7-BBCFC3B73F47}"/>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22" name="TextBox 21">
              <a:extLst>
                <a:ext uri="{FF2B5EF4-FFF2-40B4-BE49-F238E27FC236}">
                  <a16:creationId xmlns:a16="http://schemas.microsoft.com/office/drawing/2014/main" id="{D87027FA-D3C7-97A3-6E27-4B1FB92446FC}"/>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cxnSp>
        <p:nvCxnSpPr>
          <p:cNvPr id="24" name="Straight Arrow Connector 23">
            <a:extLst>
              <a:ext uri="{FF2B5EF4-FFF2-40B4-BE49-F238E27FC236}">
                <a16:creationId xmlns:a16="http://schemas.microsoft.com/office/drawing/2014/main" id="{E33FEA51-0C72-5F91-D914-76BEC1AE9670}"/>
              </a:ext>
            </a:extLst>
          </p:cNvPr>
          <p:cNvCxnSpPr>
            <a:cxnSpLocks/>
          </p:cNvCxnSpPr>
          <p:nvPr/>
        </p:nvCxnSpPr>
        <p:spPr>
          <a:xfrm>
            <a:off x="3419872" y="3219821"/>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665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95586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lowchart: Magnetic Disk 1">
            <a:extLst>
              <a:ext uri="{FF2B5EF4-FFF2-40B4-BE49-F238E27FC236}">
                <a16:creationId xmlns:a16="http://schemas.microsoft.com/office/drawing/2014/main" id="{C08507CA-BE58-A4BF-D753-7DD8ACAE62E7}"/>
              </a:ext>
            </a:extLst>
          </p:cNvPr>
          <p:cNvSpPr/>
          <p:nvPr/>
        </p:nvSpPr>
        <p:spPr>
          <a:xfrm>
            <a:off x="4644009" y="3066514"/>
            <a:ext cx="1080120" cy="100811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ircle: Hollow 2">
            <a:extLst>
              <a:ext uri="{FF2B5EF4-FFF2-40B4-BE49-F238E27FC236}">
                <a16:creationId xmlns:a16="http://schemas.microsoft.com/office/drawing/2014/main" id="{0058C93C-F624-30E8-5B20-DFBA470AED7A}"/>
              </a:ext>
            </a:extLst>
          </p:cNvPr>
          <p:cNvSpPr/>
          <p:nvPr/>
        </p:nvSpPr>
        <p:spPr>
          <a:xfrm>
            <a:off x="3023829" y="3066514"/>
            <a:ext cx="1008110" cy="1008110"/>
          </a:xfrm>
          <a:prstGeom prst="don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0000"/>
              </a:solidFill>
            </a:endParaRPr>
          </a:p>
        </p:txBody>
      </p:sp>
      <p:sp>
        <p:nvSpPr>
          <p:cNvPr id="4" name="TextBox 3">
            <a:extLst>
              <a:ext uri="{FF2B5EF4-FFF2-40B4-BE49-F238E27FC236}">
                <a16:creationId xmlns:a16="http://schemas.microsoft.com/office/drawing/2014/main" id="{FF0E39A8-49A1-8EDA-3AF5-E12BD75E2982}"/>
              </a:ext>
            </a:extLst>
          </p:cNvPr>
          <p:cNvSpPr txBox="1"/>
          <p:nvPr/>
        </p:nvSpPr>
        <p:spPr>
          <a:xfrm>
            <a:off x="2771800" y="4227934"/>
            <a:ext cx="1512168" cy="369332"/>
          </a:xfrm>
          <a:prstGeom prst="rect">
            <a:avLst/>
          </a:prstGeom>
          <a:noFill/>
        </p:spPr>
        <p:txBody>
          <a:bodyPr wrap="square" rtlCol="0">
            <a:spAutoFit/>
          </a:bodyPr>
          <a:lstStyle/>
          <a:p>
            <a:pPr algn="ctr"/>
            <a:r>
              <a:rPr lang="en-US"/>
              <a:t>File System</a:t>
            </a:r>
          </a:p>
        </p:txBody>
      </p:sp>
      <p:sp>
        <p:nvSpPr>
          <p:cNvPr id="6" name="TextBox 5">
            <a:extLst>
              <a:ext uri="{FF2B5EF4-FFF2-40B4-BE49-F238E27FC236}">
                <a16:creationId xmlns:a16="http://schemas.microsoft.com/office/drawing/2014/main" id="{8368FE2E-2B7B-9B81-27C2-EBB86D5FEA88}"/>
              </a:ext>
            </a:extLst>
          </p:cNvPr>
          <p:cNvSpPr txBox="1"/>
          <p:nvPr/>
        </p:nvSpPr>
        <p:spPr>
          <a:xfrm>
            <a:off x="4572002" y="4227934"/>
            <a:ext cx="1224134" cy="369332"/>
          </a:xfrm>
          <a:prstGeom prst="rect">
            <a:avLst/>
          </a:prstGeom>
          <a:noFill/>
        </p:spPr>
        <p:txBody>
          <a:bodyPr wrap="square" rtlCol="0">
            <a:spAutoFit/>
          </a:bodyPr>
          <a:lstStyle/>
          <a:p>
            <a:pPr algn="ctr"/>
            <a:r>
              <a:rPr lang="en-US"/>
              <a:t>Database</a:t>
            </a:r>
          </a:p>
        </p:txBody>
      </p:sp>
      <p:cxnSp>
        <p:nvCxnSpPr>
          <p:cNvPr id="15" name="Straight Connector 14">
            <a:extLst>
              <a:ext uri="{FF2B5EF4-FFF2-40B4-BE49-F238E27FC236}">
                <a16:creationId xmlns:a16="http://schemas.microsoft.com/office/drawing/2014/main" id="{ABFE2214-E7FA-046D-E20A-7EE0FC93144A}"/>
              </a:ext>
            </a:extLst>
          </p:cNvPr>
          <p:cNvCxnSpPr>
            <a:stCxn id="3" idx="0"/>
            <a:endCxn id="7" idx="2"/>
          </p:cNvCxnSpPr>
          <p:nvPr/>
        </p:nvCxnSpPr>
        <p:spPr>
          <a:xfrm flipV="1">
            <a:off x="3527884" y="2387908"/>
            <a:ext cx="792088" cy="678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ECCC7A-198B-9750-37E5-12F3B169C651}"/>
              </a:ext>
            </a:extLst>
          </p:cNvPr>
          <p:cNvCxnSpPr>
            <a:stCxn id="2" idx="1"/>
            <a:endCxn id="7" idx="2"/>
          </p:cNvCxnSpPr>
          <p:nvPr/>
        </p:nvCxnSpPr>
        <p:spPr>
          <a:xfrm flipH="1" flipV="1">
            <a:off x="4319972" y="2387908"/>
            <a:ext cx="864097" cy="678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7894B8-2C20-AE72-9C37-9D3CAE138AD0}"/>
              </a:ext>
            </a:extLst>
          </p:cNvPr>
          <p:cNvSpPr/>
          <p:nvPr/>
        </p:nvSpPr>
        <p:spPr>
          <a:xfrm>
            <a:off x="3419872" y="843558"/>
            <a:ext cx="1836204" cy="7920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AE77E1F-D3F1-A0A7-5B2B-4AFCE858C2A6}"/>
              </a:ext>
            </a:extLst>
          </p:cNvPr>
          <p:cNvCxnSpPr>
            <a:cxnSpLocks/>
            <a:stCxn id="7" idx="0"/>
            <a:endCxn id="21" idx="2"/>
          </p:cNvCxnSpPr>
          <p:nvPr/>
        </p:nvCxnSpPr>
        <p:spPr>
          <a:xfrm flipV="1">
            <a:off x="4319972" y="1635646"/>
            <a:ext cx="18002" cy="3202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FF61A4F-96FA-8324-3C8A-EF68D3B28858}"/>
              </a:ext>
            </a:extLst>
          </p:cNvPr>
          <p:cNvSpPr txBox="1"/>
          <p:nvPr/>
        </p:nvSpPr>
        <p:spPr>
          <a:xfrm>
            <a:off x="3495739" y="402548"/>
            <a:ext cx="1512168" cy="369332"/>
          </a:xfrm>
          <a:prstGeom prst="rect">
            <a:avLst/>
          </a:prstGeom>
          <a:noFill/>
        </p:spPr>
        <p:txBody>
          <a:bodyPr wrap="square" rtlCol="0">
            <a:spAutoFit/>
          </a:bodyPr>
          <a:lstStyle/>
          <a:p>
            <a:pPr algn="ctr"/>
            <a:r>
              <a:rPr lang="en-US"/>
              <a:t>Display</a:t>
            </a:r>
          </a:p>
        </p:txBody>
      </p:sp>
    </p:spTree>
    <p:extLst>
      <p:ext uri="{BB962C8B-B14F-4D97-AF65-F5344CB8AC3E}">
        <p14:creationId xmlns:p14="http://schemas.microsoft.com/office/powerpoint/2010/main" val="324426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95586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1629596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203598"/>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solidFill>
                  <a:schemeClr val="bg1"/>
                </a:solidFill>
                <a:latin typeface="Montserrat" panose="00000500000000000000" pitchFamily="2" charset="0"/>
              </a:rPr>
              <a:t>Write a function that will take a list of integers and return the sum of the squares of the even numbers. </a:t>
            </a:r>
          </a:p>
          <a:p>
            <a:r>
              <a:rPr lang="en-US" sz="2000">
                <a:solidFill>
                  <a:schemeClr val="bg1"/>
                </a:solidFill>
                <a:latin typeface="Montserrat" panose="00000500000000000000" pitchFamily="2" charset="0"/>
              </a:rPr>
              <a:t>Write a function that will take a </a:t>
            </a:r>
            <a:r>
              <a:rPr lang="en-US" sz="2000" err="1">
                <a:solidFill>
                  <a:schemeClr val="bg1"/>
                </a:solidFill>
                <a:latin typeface="Montserrat" panose="00000500000000000000" pitchFamily="2" charset="0"/>
              </a:rPr>
              <a:t>url</a:t>
            </a:r>
            <a:r>
              <a:rPr lang="en-US" sz="2000">
                <a:solidFill>
                  <a:schemeClr val="bg1"/>
                </a:solidFill>
                <a:latin typeface="Montserrat" panose="00000500000000000000" pitchFamily="2" charset="0"/>
              </a:rPr>
              <a:t> as a string and if it starts with </a:t>
            </a:r>
            <a:r>
              <a:rPr lang="en-US" sz="2000">
                <a:solidFill>
                  <a:schemeClr val="bg1"/>
                </a:solidFill>
                <a:latin typeface="Montserrat" panose="00000500000000000000" pitchFamily="2" charset="0"/>
                <a:hlinkClick r:id="rId3" invalidUrl="https:///">
                  <a:extLst>
                    <a:ext uri="{A12FA001-AC4F-418D-AE19-62706E023703}">
                      <ahyp:hlinkClr xmlns:ahyp="http://schemas.microsoft.com/office/drawing/2018/hyperlinkcolor" val="tx"/>
                    </a:ext>
                  </a:extLst>
                </a:hlinkClick>
              </a:rPr>
              <a:t>“https://</a:t>
            </a:r>
            <a:r>
              <a:rPr lang="en-US" sz="2000">
                <a:solidFill>
                  <a:schemeClr val="bg1"/>
                </a:solidFill>
                <a:latin typeface="Montserrat" panose="00000500000000000000" pitchFamily="2" charset="0"/>
              </a:rPr>
              <a:t>”, remove it. (Ex: </a:t>
            </a:r>
            <a:r>
              <a:rPr lang="en-US" sz="2000">
                <a:solidFill>
                  <a:schemeClr val="bg1"/>
                </a:solidFill>
                <a:latin typeface="Montserrat" panose="00000500000000000000" pitchFamily="2" charset="0"/>
                <a:hlinkClick r:id="rId4">
                  <a:extLst>
                    <a:ext uri="{A12FA001-AC4F-418D-AE19-62706E023703}">
                      <ahyp:hlinkClr xmlns:ahyp="http://schemas.microsoft.com/office/drawing/2018/hyperlinkcolor" val="tx"/>
                    </a:ext>
                  </a:extLst>
                </a:hlinkClick>
              </a:rPr>
              <a:t>“https://sample.com</a:t>
            </a:r>
            <a:r>
              <a:rPr lang="en-US" sz="2000">
                <a:solidFill>
                  <a:schemeClr val="bg1"/>
                </a:solidFill>
                <a:latin typeface="Montserrat" panose="00000500000000000000" pitchFamily="2" charset="0"/>
              </a:rPr>
              <a:t>” become “sample.com”)</a:t>
            </a:r>
          </a:p>
          <a:p>
            <a:r>
              <a:rPr lang="en-US" sz="2000">
                <a:solidFill>
                  <a:schemeClr val="bg1"/>
                </a:solidFill>
                <a:latin typeface="Montserrat" panose="00000500000000000000" pitchFamily="2" charset="0"/>
              </a:rPr>
              <a:t>Do the same of “http://”.</a:t>
            </a:r>
          </a:p>
          <a:p>
            <a:r>
              <a:rPr lang="en-US" sz="2000">
                <a:solidFill>
                  <a:schemeClr val="bg1"/>
                </a:solidFill>
                <a:latin typeface="Montserrat" panose="00000500000000000000" pitchFamily="2" charset="0"/>
              </a:rPr>
              <a:t>Write a function that will remove the query string from a </a:t>
            </a:r>
            <a:r>
              <a:rPr lang="en-US" sz="2000" err="1">
                <a:solidFill>
                  <a:schemeClr val="bg1"/>
                </a:solidFill>
                <a:latin typeface="Montserrat" panose="00000500000000000000" pitchFamily="2" charset="0"/>
              </a:rPr>
              <a:t>url</a:t>
            </a:r>
            <a:r>
              <a:rPr lang="en-US" sz="2000">
                <a:solidFill>
                  <a:schemeClr val="bg1"/>
                </a:solidFill>
                <a:latin typeface="Montserrat" panose="00000500000000000000" pitchFamily="2" charset="0"/>
              </a:rPr>
              <a:t>. </a:t>
            </a:r>
          </a:p>
          <a:p>
            <a:r>
              <a:rPr lang="en-US" sz="2000">
                <a:solidFill>
                  <a:schemeClr val="bg1"/>
                </a:solidFill>
                <a:latin typeface="Montserrat" panose="00000500000000000000" pitchFamily="2" charset="0"/>
              </a:rPr>
              <a:t>Write a function that will remove “http://”, “https://”, and the query string.</a:t>
            </a:r>
          </a:p>
        </p:txBody>
      </p:sp>
    </p:spTree>
    <p:extLst>
      <p:ext uri="{BB962C8B-B14F-4D97-AF65-F5344CB8AC3E}">
        <p14:creationId xmlns:p14="http://schemas.microsoft.com/office/powerpoint/2010/main" val="2584784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464193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What makes a pure function pure?</a:t>
            </a:r>
          </a:p>
          <a:p>
            <a:r>
              <a:rPr lang="en-US">
                <a:solidFill>
                  <a:schemeClr val="bg1"/>
                </a:solidFill>
                <a:latin typeface="Montserrat" panose="00000500000000000000" pitchFamily="2" charset="0"/>
              </a:rPr>
              <a:t>What does the pipe forward operator do?</a:t>
            </a:r>
          </a:p>
        </p:txBody>
      </p:sp>
    </p:spTree>
    <p:extLst>
      <p:ext uri="{BB962C8B-B14F-4D97-AF65-F5344CB8AC3E}">
        <p14:creationId xmlns:p14="http://schemas.microsoft.com/office/powerpoint/2010/main" val="185444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646331"/>
            </a:xfrm>
            <a:prstGeom prst="rect">
              <a:avLst/>
            </a:prstGeom>
            <a:grpFill/>
          </p:spPr>
          <p:txBody>
            <a:bodyPr wrap="square" rtlCol="0">
              <a:spAutoFit/>
            </a:bodyPr>
            <a:lstStyle/>
            <a:p>
              <a:r>
                <a:rPr lang="en-US">
                  <a:solidFill>
                    <a:schemeClr val="bg1"/>
                  </a:solidFill>
                  <a:latin typeface="Montserrat" panose="00000500000000000000" pitchFamily="2" charset="0"/>
                </a:rPr>
                <a:t>Operating System (Windows, Mac, Linux, Android, iOS,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Base Class Library</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NuGet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C#</a:t>
            </a:r>
          </a:p>
        </p:txBody>
      </p:sp>
    </p:spTree>
    <p:extLst>
      <p:ext uri="{BB962C8B-B14F-4D97-AF65-F5344CB8AC3E}">
        <p14:creationId xmlns:p14="http://schemas.microsoft.com/office/powerpoint/2010/main" val="2809349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059582"/>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solidFill>
                  <a:schemeClr val="bg1"/>
                </a:solidFill>
                <a:latin typeface="Montserrat" panose="00000500000000000000" pitchFamily="2" charset="0"/>
              </a:rPr>
              <a:t>Find the smallest number that can be divided by each of the numbers from 1 to 10 without any remainder. (hint: </a:t>
            </a:r>
            <a:r>
              <a:rPr lang="en-US" sz="2000" err="1">
                <a:solidFill>
                  <a:schemeClr val="bg1"/>
                </a:solidFill>
                <a:latin typeface="Montserrat" panose="00000500000000000000" pitchFamily="2" charset="0"/>
              </a:rPr>
              <a:t>List.forall</a:t>
            </a:r>
            <a:r>
              <a:rPr lang="en-US" sz="2000">
                <a:solidFill>
                  <a:schemeClr val="bg1"/>
                </a:solidFill>
                <a:latin typeface="Montserrat" panose="00000500000000000000" pitchFamily="2" charset="0"/>
              </a:rPr>
              <a:t>, </a:t>
            </a:r>
            <a:r>
              <a:rPr lang="en-US" sz="2000" err="1">
                <a:solidFill>
                  <a:schemeClr val="bg1"/>
                </a:solidFill>
                <a:latin typeface="Montserrat" panose="00000500000000000000" pitchFamily="2" charset="0"/>
              </a:rPr>
              <a:t>List.find</a:t>
            </a:r>
            <a:r>
              <a:rPr lang="en-US" sz="2000">
                <a:solidFill>
                  <a:schemeClr val="bg1"/>
                </a:solidFill>
                <a:latin typeface="Montserrat" panose="00000500000000000000" pitchFamily="2" charset="0"/>
              </a:rPr>
              <a:t>)</a:t>
            </a:r>
          </a:p>
          <a:p>
            <a:r>
              <a:rPr lang="en-US" sz="2000">
                <a:solidFill>
                  <a:schemeClr val="bg1"/>
                </a:solidFill>
                <a:latin typeface="Montserrat" panose="00000500000000000000" pitchFamily="2" charset="0"/>
              </a:rPr>
              <a:t>Write a function that calculates BMI.</a:t>
            </a:r>
          </a:p>
          <a:p>
            <a:pPr lvl="1"/>
            <a:r>
              <a:rPr lang="en-US" sz="2000">
                <a:solidFill>
                  <a:schemeClr val="bg1"/>
                </a:solidFill>
                <a:latin typeface="Montserrat" panose="00000500000000000000" pitchFamily="2" charset="0"/>
              </a:rPr>
              <a:t>Accept height in meters and weight in kilograms. </a:t>
            </a:r>
            <a:r>
              <a:rPr lang="en-US" sz="2000" err="1">
                <a:solidFill>
                  <a:schemeClr val="bg1"/>
                </a:solidFill>
                <a:latin typeface="Montserrat" panose="00000500000000000000" pitchFamily="2" charset="0"/>
              </a:rPr>
              <a:t>Caluclate</a:t>
            </a:r>
            <a:r>
              <a:rPr lang="en-US" sz="2000">
                <a:solidFill>
                  <a:schemeClr val="bg1"/>
                </a:solidFill>
                <a:latin typeface="Montserrat" panose="00000500000000000000" pitchFamily="2" charset="0"/>
              </a:rPr>
              <a:t> BMI as weight / height.</a:t>
            </a:r>
          </a:p>
          <a:p>
            <a:pPr lvl="1"/>
            <a:r>
              <a:rPr lang="en-US" sz="2000">
                <a:solidFill>
                  <a:schemeClr val="bg1"/>
                </a:solidFill>
                <a:latin typeface="Montserrat" panose="00000500000000000000" pitchFamily="2" charset="0"/>
              </a:rPr>
              <a:t>Output a message: underweight (BMI &gt;= 25), overweight (BMI &lt; 18.5) or healthy.</a:t>
            </a:r>
          </a:p>
          <a:p>
            <a:pPr lvl="1"/>
            <a:r>
              <a:rPr lang="en-US" sz="2000">
                <a:solidFill>
                  <a:schemeClr val="bg1"/>
                </a:solidFill>
                <a:latin typeface="Montserrat" panose="00000500000000000000" pitchFamily="2" charset="0"/>
              </a:rPr>
              <a:t>Keep the pure and impure parts of your code separate.</a:t>
            </a:r>
          </a:p>
        </p:txBody>
      </p:sp>
    </p:spTree>
    <p:extLst>
      <p:ext uri="{BB962C8B-B14F-4D97-AF65-F5344CB8AC3E}">
        <p14:creationId xmlns:p14="http://schemas.microsoft.com/office/powerpoint/2010/main" val="3643231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907704" y="1676400"/>
            <a:ext cx="5328592"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F# Goodness</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3528187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F# Projects</a:t>
            </a:r>
          </a:p>
        </p:txBody>
      </p:sp>
    </p:spTree>
    <p:extLst>
      <p:ext uri="{BB962C8B-B14F-4D97-AF65-F5344CB8AC3E}">
        <p14:creationId xmlns:p14="http://schemas.microsoft.com/office/powerpoint/2010/main" val="1022799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787D2-50B9-52C9-E032-A1A829D3383F}"/>
              </a:ext>
            </a:extLst>
          </p:cNvPr>
          <p:cNvPicPr>
            <a:picLocks noChangeAspect="1"/>
          </p:cNvPicPr>
          <p:nvPr/>
        </p:nvPicPr>
        <p:blipFill>
          <a:blip r:embed="rId2"/>
          <a:stretch>
            <a:fillRect/>
          </a:stretch>
        </p:blipFill>
        <p:spPr>
          <a:xfrm>
            <a:off x="0" y="1330242"/>
            <a:ext cx="9144000" cy="2483016"/>
          </a:xfrm>
          <a:prstGeom prst="rect">
            <a:avLst/>
          </a:prstGeom>
        </p:spPr>
      </p:pic>
    </p:spTree>
    <p:extLst>
      <p:ext uri="{BB962C8B-B14F-4D97-AF65-F5344CB8AC3E}">
        <p14:creationId xmlns:p14="http://schemas.microsoft.com/office/powerpoint/2010/main" val="1408487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Pattern Matching</a:t>
            </a:r>
          </a:p>
        </p:txBody>
      </p:sp>
    </p:spTree>
    <p:extLst>
      <p:ext uri="{BB962C8B-B14F-4D97-AF65-F5344CB8AC3E}">
        <p14:creationId xmlns:p14="http://schemas.microsoft.com/office/powerpoint/2010/main" val="339693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311A68-C76F-CDAF-6E45-20FAB53B11E6}"/>
              </a:ext>
            </a:extLst>
          </p:cNvPr>
          <p:cNvGraphicFramePr/>
          <p:nvPr>
            <p:extLst>
              <p:ext uri="{D42A27DB-BD31-4B8C-83A1-F6EECF244321}">
                <p14:modId xmlns:p14="http://schemas.microsoft.com/office/powerpoint/2010/main" val="178925294"/>
              </p:ext>
            </p:extLst>
          </p:nvPr>
        </p:nvGraphicFramePr>
        <p:xfrm>
          <a:off x="827584" y="483518"/>
          <a:ext cx="7488832" cy="4410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40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96CA9D-D0A4-9CF3-AA79-2F25FB1AB0D5}"/>
              </a:ext>
            </a:extLst>
          </p:cNvPr>
          <p:cNvGraphicFramePr/>
          <p:nvPr>
            <p:extLst>
              <p:ext uri="{D42A27DB-BD31-4B8C-83A1-F6EECF244321}">
                <p14:modId xmlns:p14="http://schemas.microsoft.com/office/powerpoint/2010/main" val="164452952"/>
              </p:ext>
            </p:extLst>
          </p:nvPr>
        </p:nvGraphicFramePr>
        <p:xfrm>
          <a:off x="1619672" y="483518"/>
          <a:ext cx="595184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227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Type Providers</a:t>
            </a:r>
          </a:p>
          <a:p>
            <a:pPr lvl="1"/>
            <a:r>
              <a:rPr lang="en-US">
                <a:solidFill>
                  <a:schemeClr val="bg1"/>
                </a:solidFill>
                <a:latin typeface="Montserrat" panose="00000500000000000000" pitchFamily="2" charset="0"/>
              </a:rPr>
              <a:t>dotnet add package </a:t>
            </a:r>
            <a:r>
              <a:rPr lang="en-US" err="1">
                <a:solidFill>
                  <a:schemeClr val="bg1"/>
                </a:solidFill>
                <a:latin typeface="Montserrat" panose="00000500000000000000" pitchFamily="2" charset="0"/>
              </a:rPr>
              <a:t>FSharp.Data</a:t>
            </a:r>
            <a:endParaRPr lang="en-US">
              <a:solidFill>
                <a:schemeClr val="bg1"/>
              </a:solidFill>
              <a:latin typeface="Montserrat" panose="00000500000000000000" pitchFamily="2" charset="0"/>
            </a:endParaRPr>
          </a:p>
          <a:p>
            <a:pPr lvl="1"/>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042011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4111384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Using the Courses.csv file in the Part 6 folder, print the list of users that completed courses</a:t>
            </a:r>
          </a:p>
          <a:p>
            <a:pPr lvl="1"/>
            <a:r>
              <a:rPr lang="en-US">
                <a:solidFill>
                  <a:schemeClr val="bg1"/>
                </a:solidFill>
                <a:latin typeface="Montserrat" panose="00000500000000000000" pitchFamily="2" charset="0"/>
              </a:rPr>
              <a:t>Create a new console application</a:t>
            </a:r>
          </a:p>
          <a:p>
            <a:pPr lvl="1"/>
            <a:r>
              <a:rPr lang="en-US">
                <a:solidFill>
                  <a:schemeClr val="bg1"/>
                </a:solidFill>
                <a:latin typeface="Montserrat" panose="00000500000000000000" pitchFamily="2" charset="0"/>
              </a:rPr>
              <a:t>Install the </a:t>
            </a:r>
            <a:r>
              <a:rPr lang="en-US" err="1">
                <a:solidFill>
                  <a:schemeClr val="bg1"/>
                </a:solidFill>
                <a:latin typeface="Montserrat" panose="00000500000000000000" pitchFamily="2" charset="0"/>
              </a:rPr>
              <a:t>FSharp.Data</a:t>
            </a:r>
            <a:r>
              <a:rPr lang="en-US">
                <a:solidFill>
                  <a:schemeClr val="bg1"/>
                </a:solidFill>
                <a:latin typeface="Montserrat" panose="00000500000000000000" pitchFamily="2" charset="0"/>
              </a:rPr>
              <a:t> package.</a:t>
            </a:r>
          </a:p>
        </p:txBody>
      </p:sp>
    </p:spTree>
    <p:extLst>
      <p:ext uri="{BB962C8B-B14F-4D97-AF65-F5344CB8AC3E}">
        <p14:creationId xmlns:p14="http://schemas.microsoft.com/office/powerpoint/2010/main" val="359186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JavaScript</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369332"/>
            </a:xfrm>
            <a:prstGeom prst="rect">
              <a:avLst/>
            </a:prstGeom>
            <a:grpFill/>
          </p:spPr>
          <p:txBody>
            <a:bodyPr wrap="square" rtlCol="0">
              <a:spAutoFit/>
            </a:bodyPr>
            <a:lstStyle/>
            <a:p>
              <a:r>
                <a:rPr lang="en-US">
                  <a:solidFill>
                    <a:schemeClr val="bg1"/>
                  </a:solidFill>
                  <a:latin typeface="Montserrat" panose="00000500000000000000" pitchFamily="2" charset="0"/>
                </a:rPr>
                <a:t>JavaScript Engine (v8, </a:t>
              </a:r>
              <a:r>
                <a:rPr lang="en-US" err="1">
                  <a:solidFill>
                    <a:schemeClr val="bg1"/>
                  </a:solidFill>
                  <a:latin typeface="Montserrat" panose="00000500000000000000" pitchFamily="2" charset="0"/>
                </a:rPr>
                <a:t>SpiderMonkey</a:t>
              </a:r>
              <a:r>
                <a:rPr lang="en-US">
                  <a:solidFill>
                    <a:schemeClr val="bg1"/>
                  </a:solidFill>
                  <a:latin typeface="Montserrat" panose="00000500000000000000" pitchFamily="2" charset="0"/>
                </a:rPr>
                <a:t>,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DOM</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NPM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TypeScript</a:t>
            </a:r>
          </a:p>
        </p:txBody>
      </p:sp>
    </p:spTree>
    <p:extLst>
      <p:ext uri="{BB962C8B-B14F-4D97-AF65-F5344CB8AC3E}">
        <p14:creationId xmlns:p14="http://schemas.microsoft.com/office/powerpoint/2010/main" val="486257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1360537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1366450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F# Libraries</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317434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BAE709D-8279-2EA3-76D5-229BB4959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627534"/>
            <a:ext cx="4752528" cy="4021370"/>
          </a:xfrm>
          <a:prstGeom prst="rect">
            <a:avLst/>
          </a:prstGeom>
        </p:spPr>
      </p:pic>
    </p:spTree>
    <p:extLst>
      <p:ext uri="{BB962C8B-B14F-4D97-AF65-F5344CB8AC3E}">
        <p14:creationId xmlns:p14="http://schemas.microsoft.com/office/powerpoint/2010/main" val="3690623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B3CFA7-F0E6-1263-D1A8-24AC5E2DBDFE}"/>
              </a:ext>
            </a:extLst>
          </p:cNvPr>
          <p:cNvPicPr>
            <a:picLocks noChangeAspect="1"/>
          </p:cNvPicPr>
          <p:nvPr/>
        </p:nvPicPr>
        <p:blipFill>
          <a:blip r:embed="rId2"/>
          <a:stretch>
            <a:fillRect/>
          </a:stretch>
        </p:blipFill>
        <p:spPr>
          <a:xfrm>
            <a:off x="1835695" y="48269"/>
            <a:ext cx="5472609" cy="5046961"/>
          </a:xfrm>
          <a:prstGeom prst="rect">
            <a:avLst/>
          </a:prstGeom>
        </p:spPr>
      </p:pic>
    </p:spTree>
    <p:extLst>
      <p:ext uri="{BB962C8B-B14F-4D97-AF65-F5344CB8AC3E}">
        <p14:creationId xmlns:p14="http://schemas.microsoft.com/office/powerpoint/2010/main" val="2788541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3C86731B-64F6-264C-B9FB-7722FB37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159" y="1301909"/>
            <a:ext cx="2539682" cy="2539682"/>
          </a:xfrm>
          <a:prstGeom prst="rect">
            <a:avLst/>
          </a:prstGeom>
        </p:spPr>
      </p:pic>
    </p:spTree>
    <p:extLst>
      <p:ext uri="{BB962C8B-B14F-4D97-AF65-F5344CB8AC3E}">
        <p14:creationId xmlns:p14="http://schemas.microsoft.com/office/powerpoint/2010/main" val="399836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90C84888-F230-624D-CD64-C88614FB1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251" y="2096301"/>
            <a:ext cx="1627497" cy="950897"/>
          </a:xfrm>
          <a:prstGeom prst="rect">
            <a:avLst/>
          </a:prstGeom>
        </p:spPr>
      </p:pic>
    </p:spTree>
    <p:extLst>
      <p:ext uri="{BB962C8B-B14F-4D97-AF65-F5344CB8AC3E}">
        <p14:creationId xmlns:p14="http://schemas.microsoft.com/office/powerpoint/2010/main" val="3273222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391AA0DF-5471-3014-5ED7-BB61A8524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55414"/>
            <a:ext cx="3062891" cy="4032672"/>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E87AD4ED-83B5-513E-6BCC-7DA0B87AB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67" y="555415"/>
            <a:ext cx="3117041" cy="4032672"/>
          </a:xfrm>
          <a:prstGeom prst="rect">
            <a:avLst/>
          </a:prstGeom>
        </p:spPr>
      </p:pic>
    </p:spTree>
    <p:extLst>
      <p:ext uri="{BB962C8B-B14F-4D97-AF65-F5344CB8AC3E}">
        <p14:creationId xmlns:p14="http://schemas.microsoft.com/office/powerpoint/2010/main" val="397614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57940" y="2365226"/>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latin typeface="Montserrat SemiBold" pitchFamily="2" charset="77"/>
              </a:rPr>
              <a:t>Thank You.</a:t>
            </a:r>
          </a:p>
          <a:p>
            <a:pPr algn="ctr">
              <a:lnSpc>
                <a:spcPct val="100000"/>
              </a:lnSpc>
            </a:pPr>
            <a:r>
              <a:rPr lang="en-US" sz="2800" b="1">
                <a:latin typeface="Montserrat SemiBold" pitchFamily="2" charset="77"/>
              </a:rPr>
              <a:t>Let’s Chat Later.</a:t>
            </a:r>
          </a:p>
        </p:txBody>
      </p:sp>
      <p:sp>
        <p:nvSpPr>
          <p:cNvPr id="2" name="TextBox 1"/>
          <p:cNvSpPr txBox="1"/>
          <p:nvPr/>
        </p:nvSpPr>
        <p:spPr>
          <a:xfrm>
            <a:off x="107503" y="4187864"/>
            <a:ext cx="8928992" cy="400110"/>
          </a:xfrm>
          <a:prstGeom prst="rect">
            <a:avLst/>
          </a:prstGeom>
          <a:noFill/>
        </p:spPr>
        <p:txBody>
          <a:bodyPr wrap="square" rtlCol="0">
            <a:spAutoFit/>
          </a:bodyPr>
          <a:lstStyle/>
          <a:p>
            <a:pPr algn="ctr"/>
            <a:r>
              <a:rPr lang="en-US" sz="2000" b="1">
                <a:latin typeface="Montserrat SemiBold" pitchFamily="2" charset="77"/>
              </a:rPr>
              <a:t>@</a:t>
            </a:r>
            <a:r>
              <a:rPr lang="en-US" sz="2000" b="1" err="1">
                <a:latin typeface="Montserrat SemiBold" pitchFamily="2" charset="77"/>
              </a:rPr>
              <a:t>pottereric</a:t>
            </a:r>
            <a:r>
              <a:rPr lang="en-US" sz="2000" b="1">
                <a:latin typeface="Montserrat SemiBold" pitchFamily="2" charset="77"/>
              </a:rPr>
              <a:t>       </a:t>
            </a:r>
            <a:r>
              <a:rPr lang="en-US" sz="2000" b="1" err="1">
                <a:latin typeface="Montserrat SemiBold" pitchFamily="2" charset="77"/>
              </a:rPr>
              <a:t>HumbleToolsmith.com</a:t>
            </a:r>
            <a:endParaRPr lang="en-US" sz="2000" b="1">
              <a:latin typeface="Montserrat SemiBold" pitchFamily="2" charset="77"/>
            </a:endParaRPr>
          </a:p>
        </p:txBody>
      </p:sp>
    </p:spTree>
    <p:extLst>
      <p:ext uri="{BB962C8B-B14F-4D97-AF65-F5344CB8AC3E}">
        <p14:creationId xmlns:p14="http://schemas.microsoft.com/office/powerpoint/2010/main" val="253520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98388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646331"/>
            </a:xfrm>
            <a:prstGeom prst="rect">
              <a:avLst/>
            </a:prstGeom>
            <a:grpFill/>
          </p:spPr>
          <p:txBody>
            <a:bodyPr wrap="square" rtlCol="0">
              <a:spAutoFit/>
            </a:bodyPr>
            <a:lstStyle/>
            <a:p>
              <a:r>
                <a:rPr lang="en-US">
                  <a:solidFill>
                    <a:schemeClr val="bg1"/>
                  </a:solidFill>
                  <a:latin typeface="Montserrat" panose="00000500000000000000" pitchFamily="2" charset="0"/>
                </a:rPr>
                <a:t>Operating System (Windows, Mac, Linux, Android, iOS,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Base Class Library</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NuGet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C#</a:t>
            </a:r>
          </a:p>
        </p:txBody>
      </p:sp>
    </p:spTree>
    <p:extLst>
      <p:ext uri="{BB962C8B-B14F-4D97-AF65-F5344CB8AC3E}">
        <p14:creationId xmlns:p14="http://schemas.microsoft.com/office/powerpoint/2010/main" val="3747951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4148065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307272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4261170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p:txBody>
          <a:bodyPr/>
          <a:lstStyle/>
          <a:p>
            <a:pPr marL="38100" indent="0">
              <a:buNone/>
            </a:pPr>
            <a:r>
              <a:rPr lang="en-US"/>
              <a:t>&lt;quote&gt;</a:t>
            </a:r>
          </a:p>
        </p:txBody>
      </p:sp>
    </p:spTree>
    <p:extLst>
      <p:ext uri="{BB962C8B-B14F-4D97-AF65-F5344CB8AC3E}">
        <p14:creationId xmlns:p14="http://schemas.microsoft.com/office/powerpoint/2010/main" val="250997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&lt;Section Header&gt;</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4230312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744790" y="1681514"/>
            <a:ext cx="565441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&lt;Section Header&gt;</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4277358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329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3600" b="1"/>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151620" y="1707534"/>
            <a:ext cx="684075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&lt;Conclusion&gt;</a:t>
            </a:r>
          </a:p>
        </p:txBody>
      </p:sp>
    </p:spTree>
    <p:extLst>
      <p:ext uri="{BB962C8B-B14F-4D97-AF65-F5344CB8AC3E}">
        <p14:creationId xmlns:p14="http://schemas.microsoft.com/office/powerpoint/2010/main" val="4153169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Title</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Content 1</a:t>
            </a:r>
          </a:p>
        </p:txBody>
      </p:sp>
    </p:spTree>
    <p:extLst>
      <p:ext uri="{BB962C8B-B14F-4D97-AF65-F5344CB8AC3E}">
        <p14:creationId xmlns:p14="http://schemas.microsoft.com/office/powerpoint/2010/main" val="213099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3867894"/>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sp>
        <p:nvSpPr>
          <p:cNvPr id="13" name="Rectangle 12">
            <a:extLst>
              <a:ext uri="{FF2B5EF4-FFF2-40B4-BE49-F238E27FC236}">
                <a16:creationId xmlns:a16="http://schemas.microsoft.com/office/drawing/2014/main" id="{63D01A06-1EB4-937B-CD40-88291F893200}"/>
              </a:ext>
            </a:extLst>
          </p:cNvPr>
          <p:cNvSpPr/>
          <p:nvPr/>
        </p:nvSpPr>
        <p:spPr>
          <a:xfrm>
            <a:off x="2123728" y="1391086"/>
            <a:ext cx="489654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9" name="Arrow: Down 8">
            <a:extLst>
              <a:ext uri="{FF2B5EF4-FFF2-40B4-BE49-F238E27FC236}">
                <a16:creationId xmlns:a16="http://schemas.microsoft.com/office/drawing/2014/main" id="{5BDD07D6-E411-C2B7-ABA4-AD54F8412B9E}"/>
              </a:ext>
            </a:extLst>
          </p:cNvPr>
          <p:cNvSpPr/>
          <p:nvPr/>
        </p:nvSpPr>
        <p:spPr>
          <a:xfrm>
            <a:off x="2123728" y="2643758"/>
            <a:ext cx="2376265" cy="11521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latin typeface="Montserrat" panose="00000500000000000000" pitchFamily="2" charset="0"/>
              </a:rPr>
              <a:t>Compiler</a:t>
            </a:r>
          </a:p>
        </p:txBody>
      </p:sp>
      <p:sp>
        <p:nvSpPr>
          <p:cNvPr id="15" name="Arrow: Down 14">
            <a:extLst>
              <a:ext uri="{FF2B5EF4-FFF2-40B4-BE49-F238E27FC236}">
                <a16:creationId xmlns:a16="http://schemas.microsoft.com/office/drawing/2014/main" id="{AD2A126D-C542-5BA1-16AD-E07B6245CCA8}"/>
              </a:ext>
            </a:extLst>
          </p:cNvPr>
          <p:cNvSpPr/>
          <p:nvPr/>
        </p:nvSpPr>
        <p:spPr>
          <a:xfrm>
            <a:off x="4644008" y="2643758"/>
            <a:ext cx="2376264" cy="11521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latin typeface="Montserrat" panose="00000500000000000000" pitchFamily="2" charset="0"/>
              </a:rPr>
              <a:t>F# Interactive</a:t>
            </a:r>
          </a:p>
        </p:txBody>
      </p:sp>
    </p:spTree>
    <p:extLst>
      <p:ext uri="{BB962C8B-B14F-4D97-AF65-F5344CB8AC3E}">
        <p14:creationId xmlns:p14="http://schemas.microsoft.com/office/powerpoint/2010/main" val="41090938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Benefits of F#?</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solidFill>
                  <a:schemeClr val="bg1"/>
                </a:solidFill>
                <a:latin typeface="Montserrat" panose="00000500000000000000" pitchFamily="2" charset="0"/>
              </a:rPr>
              <a:t>F# empowers everyone to write succinct, robust and performant code</a:t>
            </a:r>
          </a:p>
          <a:p>
            <a:r>
              <a:rPr lang="en-US" sz="2800">
                <a:solidFill>
                  <a:schemeClr val="bg1"/>
                </a:solidFill>
                <a:latin typeface="Montserrat" panose="00000500000000000000" pitchFamily="2" charset="0"/>
              </a:rPr>
              <a:t>F# gives you simplicity and succinctness like Python with correctness, robustness and performance beyond C# or Java.</a:t>
            </a:r>
          </a:p>
        </p:txBody>
      </p:sp>
    </p:spTree>
    <p:extLst>
      <p:ext uri="{BB962C8B-B14F-4D97-AF65-F5344CB8AC3E}">
        <p14:creationId xmlns:p14="http://schemas.microsoft.com/office/powerpoint/2010/main" val="20830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E6A3A-1A8E-E776-4395-474D04F4196A}"/>
              </a:ext>
            </a:extLst>
          </p:cNvPr>
          <p:cNvPicPr>
            <a:picLocks noChangeAspect="1"/>
          </p:cNvPicPr>
          <p:nvPr/>
        </p:nvPicPr>
        <p:blipFill>
          <a:blip r:embed="rId2"/>
          <a:stretch>
            <a:fillRect/>
          </a:stretch>
        </p:blipFill>
        <p:spPr>
          <a:xfrm>
            <a:off x="0" y="541301"/>
            <a:ext cx="9144000" cy="4060897"/>
          </a:xfrm>
          <a:prstGeom prst="rect">
            <a:avLst/>
          </a:prstGeom>
        </p:spPr>
      </p:pic>
      <p:sp>
        <p:nvSpPr>
          <p:cNvPr id="4" name="Rectangle 3">
            <a:extLst>
              <a:ext uri="{FF2B5EF4-FFF2-40B4-BE49-F238E27FC236}">
                <a16:creationId xmlns:a16="http://schemas.microsoft.com/office/drawing/2014/main" id="{90BED786-C3F2-D452-3C7C-ACCDBD915D08}"/>
              </a:ext>
            </a:extLst>
          </p:cNvPr>
          <p:cNvSpPr/>
          <p:nvPr/>
        </p:nvSpPr>
        <p:spPr>
          <a:xfrm>
            <a:off x="755576" y="915566"/>
            <a:ext cx="28803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08DC8F-35D1-BEC2-1AAB-04CD9AABDF74}"/>
              </a:ext>
            </a:extLst>
          </p:cNvPr>
          <p:cNvSpPr/>
          <p:nvPr/>
        </p:nvSpPr>
        <p:spPr>
          <a:xfrm>
            <a:off x="1115616" y="1779662"/>
            <a:ext cx="28803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67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tera">
  <a:themeElements>
    <a:clrScheme name="Custom 2">
      <a:dk1>
        <a:srgbClr val="02456B"/>
      </a:dk1>
      <a:lt1>
        <a:srgbClr val="FFFFFF"/>
      </a:lt1>
      <a:dk2>
        <a:srgbClr val="02456B"/>
      </a:dk2>
      <a:lt2>
        <a:srgbClr val="FFFFFF"/>
      </a:lt2>
      <a:accent1>
        <a:srgbClr val="FFB407"/>
      </a:accent1>
      <a:accent2>
        <a:srgbClr val="02456B"/>
      </a:accent2>
      <a:accent3>
        <a:srgbClr val="00ABFF"/>
      </a:accent3>
      <a:accent4>
        <a:srgbClr val="0086C4"/>
      </a:accent4>
      <a:accent5>
        <a:srgbClr val="F5F5F5"/>
      </a:accent5>
      <a:accent6>
        <a:srgbClr val="FFFFFF"/>
      </a:accent6>
      <a:hlink>
        <a:srgbClr val="0563C1"/>
      </a:hlink>
      <a:folHlink>
        <a:srgbClr val="954F72"/>
      </a:folHlink>
    </a:clrScheme>
    <a:fontScheme name="Custom 10">
      <a:majorFont>
        <a:latin typeface="Montserrat ExtraBold"/>
        <a:ea typeface=""/>
        <a:cs typeface=""/>
      </a:majorFont>
      <a:minorFont>
        <a:latin typeface="IBM Plex Sans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dPro Theme" id="{59213DD0-791F-444F-B63B-0564AD4066F1}" vid="{A9339B1E-5569-4A64-947C-465671BA95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ae2f4b9-1d27-4d32-9cad-e65b8c6abd23">
      <UserInfo>
        <DisplayName>Eric Potter</DisplayName>
        <AccountId>67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685154D9E6D94F9643B84F916CE5AE" ma:contentTypeVersion="10" ma:contentTypeDescription="Create a new document." ma:contentTypeScope="" ma:versionID="57c571e3b9e78c5592cb80dd9181ae3e">
  <xsd:schema xmlns:xsd="http://www.w3.org/2001/XMLSchema" xmlns:xs="http://www.w3.org/2001/XMLSchema" xmlns:p="http://schemas.microsoft.com/office/2006/metadata/properties" xmlns:ns2="2491ac77-319e-453b-ab74-9bd45ec298f4" xmlns:ns3="fae2f4b9-1d27-4d32-9cad-e65b8c6abd23" targetNamespace="http://schemas.microsoft.com/office/2006/metadata/properties" ma:root="true" ma:fieldsID="6ec2a1102bae3ded6a61a77d55053a77" ns2:_="" ns3:_="">
    <xsd:import namespace="2491ac77-319e-453b-ab74-9bd45ec298f4"/>
    <xsd:import namespace="fae2f4b9-1d27-4d32-9cad-e65b8c6abd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91ac77-319e-453b-ab74-9bd45ec298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2f4b9-1d27-4d32-9cad-e65b8c6abd2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56FA55-2C97-4880-9375-79A176B76F04}">
  <ds:schemaRefs>
    <ds:schemaRef ds:uri="2491ac77-319e-453b-ab74-9bd45ec298f4"/>
    <ds:schemaRef ds:uri="fae2f4b9-1d27-4d32-9cad-e65b8c6abd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7FE2557-B6AE-48FF-A676-56A70330EED0}">
  <ds:schemaRefs>
    <ds:schemaRef ds:uri="2491ac77-319e-453b-ab74-9bd45ec298f4"/>
    <ds:schemaRef ds:uri="fae2f4b9-1d27-4d32-9cad-e65b8c6abd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4F33017-EBF3-48D9-A91C-C52F1BF5A8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1263</Words>
  <Application>Microsoft Office PowerPoint</Application>
  <PresentationFormat>On-screen Show (16:9)</PresentationFormat>
  <Paragraphs>242</Paragraphs>
  <Slides>68</Slides>
  <Notes>29</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68</vt:i4>
      </vt:variant>
    </vt:vector>
  </HeadingPairs>
  <TitlesOfParts>
    <vt:vector size="83" baseType="lpstr">
      <vt:lpstr>Arial</vt:lpstr>
      <vt:lpstr>Arial Bold</vt:lpstr>
      <vt:lpstr>Calibri</vt:lpstr>
      <vt:lpstr>Consolas</vt:lpstr>
      <vt:lpstr>IBM Plex Sans Medium</vt:lpstr>
      <vt:lpstr>Montserrat</vt:lpstr>
      <vt:lpstr>Montserrat ExtraBold</vt:lpstr>
      <vt:lpstr>Montserrat ExtraLight</vt:lpstr>
      <vt:lpstr>Montserrat Medium</vt:lpstr>
      <vt:lpstr>Montserrat SemiBold</vt:lpstr>
      <vt:lpstr>Raleway</vt:lpstr>
      <vt:lpstr>Raleway ExtraBold</vt:lpstr>
      <vt:lpstr>Visual Studio Live! New York 2015</vt:lpstr>
      <vt:lpstr>1_Visual Studio Live! New York 2015</vt:lpstr>
      <vt:lpstr>aptera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Eric Potter</cp:lastModifiedBy>
  <cp:revision>1</cp:revision>
  <dcterms:created xsi:type="dcterms:W3CDTF">2012-12-07T00:48:42Z</dcterms:created>
  <dcterms:modified xsi:type="dcterms:W3CDTF">2022-08-10T19:19:35Z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0x0101004A685154D9E6D94F9643B84F916CE5AE</vt:lpwstr>
  </property>
</Properties>
</file>