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ebd4cfb1_2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ebd4cfb1_2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ece361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ece361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ebd4cfb1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ebd4cfb1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bc3217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bc3217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ebd4cfb1_2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ebd4cfb1_2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bc3217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bc3217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696dbf9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696dbf9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1487100" y="3411363"/>
            <a:ext cx="6169800" cy="74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487100" y="4192475"/>
            <a:ext cx="6169800" cy="57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5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5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5"/>
          <p:cNvSpPr txBox="1"/>
          <p:nvPr>
            <p:ph type="title"/>
          </p:nvPr>
        </p:nvSpPr>
        <p:spPr>
          <a:xfrm>
            <a:off x="3181650" y="1200650"/>
            <a:ext cx="4039200" cy="138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44300" y="2595300"/>
            <a:ext cx="5297700" cy="10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6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6"/>
          <p:cNvCxnSpPr/>
          <p:nvPr/>
        </p:nvCxnSpPr>
        <p:spPr>
          <a:xfrm>
            <a:off x="831620" y="615325"/>
            <a:ext cx="59487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6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32600" y="2623081"/>
            <a:ext cx="5810400" cy="173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9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rgbClr val="2E2E2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rgbClr val="2E2E2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rgbClr val="2E2E2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rgbClr val="2E2E2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rgbClr val="2E2E2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rgbClr val="2E2E2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rgbClr val="2E2E2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rgbClr val="2E2E2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rgbClr val="2E2E2E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529200" y="2540450"/>
            <a:ext cx="52953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24878" r="3794" t="21617"/>
          <a:stretch/>
        </p:blipFill>
        <p:spPr>
          <a:xfrm>
            <a:off x="2962275" y="0"/>
            <a:ext cx="3219450" cy="3219450"/>
          </a:xfrm>
          <a:prstGeom prst="flowChartOffpageConnector">
            <a:avLst/>
          </a:pr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8"/>
          <p:cNvSpPr txBox="1"/>
          <p:nvPr>
            <p:ph type="ctrTitle"/>
          </p:nvPr>
        </p:nvSpPr>
        <p:spPr>
          <a:xfrm>
            <a:off x="1487100" y="3411363"/>
            <a:ext cx="61698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Bored</a:t>
            </a:r>
            <a:endParaRPr sz="5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-182250" y="4085500"/>
            <a:ext cx="95085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CREATORS: AJITESH MUPPURU, SHERWIN NEWTON, JACOB OGOREK, ETHAN POTTS 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MENTOR: </a:t>
            </a: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QUINCY CAROLAN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7028" l="38376" r="17785" t="33511"/>
          <a:stretch/>
        </p:blipFill>
        <p:spPr>
          <a:xfrm>
            <a:off x="3715263" y="826550"/>
            <a:ext cx="1713475" cy="17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832600" y="844000"/>
            <a:ext cx="58104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Brainstorming</a:t>
            </a:r>
            <a:endParaRPr sz="340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2847275" y="1450175"/>
            <a:ext cx="30900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“Help Make Life Go Right”</a:t>
            </a:r>
            <a:endParaRPr b="1" sz="1800"/>
          </a:p>
        </p:txBody>
      </p:sp>
      <p:sp>
        <p:nvSpPr>
          <p:cNvPr id="95" name="Google Shape;95;p19"/>
          <p:cNvSpPr txBox="1"/>
          <p:nvPr/>
        </p:nvSpPr>
        <p:spPr>
          <a:xfrm>
            <a:off x="1482825" y="2344200"/>
            <a:ext cx="5692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What, as teenagers, is a problem in our own lives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96" name="Google Shape;96;p19"/>
          <p:cNvSpPr/>
          <p:nvPr/>
        </p:nvSpPr>
        <p:spPr>
          <a:xfrm rot="5402579">
            <a:off x="4129275" y="2064293"/>
            <a:ext cx="3999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 rot="8946101">
            <a:off x="2661235" y="3155153"/>
            <a:ext cx="1711728" cy="1600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 rot="1814736">
            <a:off x="4172809" y="3155171"/>
            <a:ext cx="1711707" cy="1599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832600" y="3661200"/>
            <a:ext cx="34470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Boredom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409325" y="3661200"/>
            <a:ext cx="30900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Laziness, overusing social media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832600" y="844000"/>
            <a:ext cx="58104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Boredom: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832600" y="2623081"/>
            <a:ext cx="5810400" cy="17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113150" y="1156375"/>
            <a:ext cx="4907400" cy="5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Concept</a:t>
            </a:r>
            <a:endParaRPr sz="31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60750" y="1804700"/>
            <a:ext cx="81765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Bored</a:t>
            </a:r>
            <a:r>
              <a:rPr lang="en" sz="2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 is a rejuvenated incarnation of local-search services like Yelp, TripAdvisor, etc. With </a:t>
            </a:r>
            <a:r>
              <a:rPr b="1" lang="en" sz="2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curated streaming services</a:t>
            </a:r>
            <a:r>
              <a:rPr lang="en" sz="2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 becoming the forefront of entertainment, we at </a:t>
            </a:r>
            <a:r>
              <a:rPr b="1" lang="en" sz="2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Bored </a:t>
            </a:r>
            <a:r>
              <a:rPr lang="en" sz="22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believe that finding something fun to do needs to be easy, intuitive, and catered to you. </a:t>
            </a:r>
            <a:endParaRPr sz="2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31815" l="0" r="0" t="1902"/>
          <a:stretch/>
        </p:blipFill>
        <p:spPr>
          <a:xfrm>
            <a:off x="0" y="0"/>
            <a:ext cx="9144002" cy="242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326500" y="2755075"/>
            <a:ext cx="31197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</a:t>
            </a:r>
            <a:r>
              <a:rPr lang="en"/>
              <a:t> Services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514400" y="2755075"/>
            <a:ext cx="52953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Trello, Github, Google Classroom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3121" l="0" r="0" t="3131"/>
          <a:stretch/>
        </p:blipFill>
        <p:spPr>
          <a:xfrm>
            <a:off x="266775" y="381325"/>
            <a:ext cx="2351875" cy="43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type="title"/>
          </p:nvPr>
        </p:nvSpPr>
        <p:spPr>
          <a:xfrm>
            <a:off x="3144300" y="1812975"/>
            <a:ext cx="4039200" cy="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44300" y="2595300"/>
            <a:ext cx="52977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81650" y="1200650"/>
            <a:ext cx="4039200" cy="13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44300" y="2595300"/>
            <a:ext cx="52977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563475" y="1487500"/>
            <a:ext cx="2409900" cy="5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Intuitiveness 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563475" y="2120775"/>
            <a:ext cx="5297700" cy="21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Our app learns who you are, the habits you have, and the hobbies that you’re </a:t>
            </a:r>
            <a:r>
              <a:rPr lang="en" sz="1800"/>
              <a:t>interested</a:t>
            </a:r>
            <a:r>
              <a:rPr lang="en" sz="1800"/>
              <a:t> in. Using this data, </a:t>
            </a:r>
            <a:r>
              <a:rPr b="1" lang="en" sz="1800"/>
              <a:t>Bored</a:t>
            </a:r>
            <a:r>
              <a:rPr lang="en" sz="1800"/>
              <a:t> generates local activities </a:t>
            </a:r>
            <a:r>
              <a:rPr b="1" lang="en" sz="1800"/>
              <a:t>curated </a:t>
            </a:r>
            <a:r>
              <a:rPr lang="en" sz="1800"/>
              <a:t>to your interests for you to do if you’re feeling lazy.</a:t>
            </a:r>
            <a:endParaRPr sz="180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725" y="304713"/>
            <a:ext cx="2651075" cy="453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