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1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26" r:id="rId7"/>
    <p:sldId id="327" r:id="rId8"/>
    <p:sldId id="328" r:id="rId9"/>
    <p:sldId id="318" r:id="rId10"/>
    <p:sldId id="329" r:id="rId11"/>
    <p:sldId id="330" r:id="rId12"/>
    <p:sldId id="322" r:id="rId13"/>
    <p:sldId id="323" r:id="rId14"/>
    <p:sldId id="333" r:id="rId15"/>
    <p:sldId id="334" r:id="rId16"/>
    <p:sldId id="316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 showGuides="1">
      <p:cViewPr varScale="1">
        <p:scale>
          <a:sx n="59" d="100"/>
          <a:sy n="59" d="100"/>
        </p:scale>
        <p:origin x="96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handoutMaster" Target="handoutMasters/handout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162B-CE26-27D5-8601-FCB9A27CA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7EDEA-E535-D19E-2DE3-E276E8C9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2D2F-83DD-C696-37FF-6FBCA1F3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7C60-95A6-0A94-CF79-B57C905B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87E0-F6EC-99CA-A19F-B7CF1678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177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9CB2-A8AA-CD0D-D5F2-45C5D144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83334-E7FE-3C9E-56ED-22EA59E4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E74B-185C-5C89-CEBF-45A2A947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8420-7931-EB8A-9931-9A789BEE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4218-D869-19E2-548F-9F2035C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350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28B60-1811-3F57-2D64-33B27E6E7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BEA82-7F1C-51E3-01FD-466D3D80E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8D37-9BFF-EE0E-04E1-BA30D948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F398-C19E-B759-DF71-99828E6F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DD61-BFBD-BD34-7078-1D3764DF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941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/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-1" fmla="*/ 5400689 w 5492129"/>
              <a:gd name="connsiteY0-2" fmla="*/ 1188904 h 1280344"/>
              <a:gd name="connsiteX1-3" fmla="*/ 0 w 5492129"/>
              <a:gd name="connsiteY1-4" fmla="*/ 1188904 h 1280344"/>
              <a:gd name="connsiteX2-5" fmla="*/ 259507 w 5492129"/>
              <a:gd name="connsiteY2-6" fmla="*/ 1076708 h 1280344"/>
              <a:gd name="connsiteX3-7" fmla="*/ 1032152 w 5492129"/>
              <a:gd name="connsiteY3-8" fmla="*/ 750675 h 1280344"/>
              <a:gd name="connsiteX4-9" fmla="*/ 3480861 w 5492129"/>
              <a:gd name="connsiteY4-10" fmla="*/ 9 h 1280344"/>
              <a:gd name="connsiteX5-11" fmla="*/ 3799515 w 5492129"/>
              <a:gd name="connsiteY5-12" fmla="*/ 34963 h 1280344"/>
              <a:gd name="connsiteX6-13" fmla="*/ 5393241 w 5492129"/>
              <a:gd name="connsiteY6-14" fmla="*/ 1169180 h 1280344"/>
              <a:gd name="connsiteX7-15" fmla="*/ 5492129 w 5492129"/>
              <a:gd name="connsiteY7-16" fmla="*/ 1280344 h 1280344"/>
              <a:gd name="connsiteX0-17" fmla="*/ 5400689 w 5400689"/>
              <a:gd name="connsiteY0-18" fmla="*/ 1188904 h 1188904"/>
              <a:gd name="connsiteX1-19" fmla="*/ 0 w 5400689"/>
              <a:gd name="connsiteY1-20" fmla="*/ 1188904 h 1188904"/>
              <a:gd name="connsiteX2-21" fmla="*/ 259507 w 5400689"/>
              <a:gd name="connsiteY2-22" fmla="*/ 1076708 h 1188904"/>
              <a:gd name="connsiteX3-23" fmla="*/ 1032152 w 5400689"/>
              <a:gd name="connsiteY3-24" fmla="*/ 750675 h 1188904"/>
              <a:gd name="connsiteX4-25" fmla="*/ 3480861 w 5400689"/>
              <a:gd name="connsiteY4-26" fmla="*/ 9 h 1188904"/>
              <a:gd name="connsiteX5-27" fmla="*/ 3799515 w 5400689"/>
              <a:gd name="connsiteY5-28" fmla="*/ 34963 h 1188904"/>
              <a:gd name="connsiteX6-29" fmla="*/ 5393241 w 5400689"/>
              <a:gd name="connsiteY6-30" fmla="*/ 1169180 h 1188904"/>
              <a:gd name="connsiteX0-31" fmla="*/ 0 w 5393241"/>
              <a:gd name="connsiteY0-32" fmla="*/ 1188904 h 1188904"/>
              <a:gd name="connsiteX1-33" fmla="*/ 259507 w 5393241"/>
              <a:gd name="connsiteY1-34" fmla="*/ 1076708 h 1188904"/>
              <a:gd name="connsiteX2-35" fmla="*/ 1032152 w 5393241"/>
              <a:gd name="connsiteY2-36" fmla="*/ 750675 h 1188904"/>
              <a:gd name="connsiteX3-37" fmla="*/ 3480861 w 5393241"/>
              <a:gd name="connsiteY3-38" fmla="*/ 9 h 1188904"/>
              <a:gd name="connsiteX4-39" fmla="*/ 3799515 w 5393241"/>
              <a:gd name="connsiteY4-40" fmla="*/ 34963 h 1188904"/>
              <a:gd name="connsiteX5-41" fmla="*/ 5393241 w 5393241"/>
              <a:gd name="connsiteY5-42" fmla="*/ 1169180 h 1188904"/>
              <a:gd name="connsiteX0-43" fmla="*/ 0 w 5250366"/>
              <a:gd name="connsiteY0-44" fmla="*/ 1126039 h 1169180"/>
              <a:gd name="connsiteX1-45" fmla="*/ 116632 w 5250366"/>
              <a:gd name="connsiteY1-46" fmla="*/ 1076708 h 1169180"/>
              <a:gd name="connsiteX2-47" fmla="*/ 889277 w 5250366"/>
              <a:gd name="connsiteY2-48" fmla="*/ 750675 h 1169180"/>
              <a:gd name="connsiteX3-49" fmla="*/ 3337986 w 5250366"/>
              <a:gd name="connsiteY3-50" fmla="*/ 9 h 1169180"/>
              <a:gd name="connsiteX4-51" fmla="*/ 3656640 w 5250366"/>
              <a:gd name="connsiteY4-52" fmla="*/ 34963 h 1169180"/>
              <a:gd name="connsiteX5-53" fmla="*/ 5250366 w 5250366"/>
              <a:gd name="connsiteY5-54" fmla="*/ 1169180 h 1169180"/>
              <a:gd name="connsiteX0-55" fmla="*/ 0 w 5273226"/>
              <a:gd name="connsiteY0-56" fmla="*/ 1135564 h 1169180"/>
              <a:gd name="connsiteX1-57" fmla="*/ 139492 w 5273226"/>
              <a:gd name="connsiteY1-58" fmla="*/ 1076708 h 1169180"/>
              <a:gd name="connsiteX2-59" fmla="*/ 912137 w 5273226"/>
              <a:gd name="connsiteY2-60" fmla="*/ 750675 h 1169180"/>
              <a:gd name="connsiteX3-61" fmla="*/ 3360846 w 5273226"/>
              <a:gd name="connsiteY3-62" fmla="*/ 9 h 1169180"/>
              <a:gd name="connsiteX4-63" fmla="*/ 3679500 w 5273226"/>
              <a:gd name="connsiteY4-64" fmla="*/ 34963 h 1169180"/>
              <a:gd name="connsiteX5-65" fmla="*/ 5273226 w 5273226"/>
              <a:gd name="connsiteY5-66" fmla="*/ 1169180 h 116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-1" fmla="*/ 4261350 w 4352790"/>
              <a:gd name="connsiteY0-2" fmla="*/ 21789 h 3718078"/>
              <a:gd name="connsiteX1-3" fmla="*/ 4261350 w 4352790"/>
              <a:gd name="connsiteY1-4" fmla="*/ 3718077 h 3718078"/>
              <a:gd name="connsiteX2-5" fmla="*/ 0 w 4352790"/>
              <a:gd name="connsiteY2-6" fmla="*/ 3718078 h 3718078"/>
              <a:gd name="connsiteX3-7" fmla="*/ 41809 w 4352790"/>
              <a:gd name="connsiteY3-8" fmla="*/ 3519677 h 3718078"/>
              <a:gd name="connsiteX4-9" fmla="*/ 817272 w 4352790"/>
              <a:gd name="connsiteY4-10" fmla="*/ 2444285 h 3718078"/>
              <a:gd name="connsiteX5-11" fmla="*/ 2666355 w 4352790"/>
              <a:gd name="connsiteY5-12" fmla="*/ 2522977 h 3718078"/>
              <a:gd name="connsiteX6-13" fmla="*/ 3155070 w 4352790"/>
              <a:gd name="connsiteY6-14" fmla="*/ 383844 h 3718078"/>
              <a:gd name="connsiteX7-15" fmla="*/ 3895887 w 4352790"/>
              <a:gd name="connsiteY7-16" fmla="*/ 10843 h 3718078"/>
              <a:gd name="connsiteX8-17" fmla="*/ 4095553 w 4352790"/>
              <a:gd name="connsiteY8-18" fmla="*/ 1025 h 3718078"/>
              <a:gd name="connsiteX9-19" fmla="*/ 4195147 w 4352790"/>
              <a:gd name="connsiteY9-20" fmla="*/ 9904 h 3718078"/>
              <a:gd name="connsiteX10-21" fmla="*/ 4352790 w 4352790"/>
              <a:gd name="connsiteY10-22" fmla="*/ 113229 h 3718078"/>
              <a:gd name="connsiteX0-23" fmla="*/ 4261350 w 4352790"/>
              <a:gd name="connsiteY0-24" fmla="*/ 3718077 h 3718078"/>
              <a:gd name="connsiteX1-25" fmla="*/ 0 w 4352790"/>
              <a:gd name="connsiteY1-26" fmla="*/ 3718078 h 3718078"/>
              <a:gd name="connsiteX2-27" fmla="*/ 41809 w 4352790"/>
              <a:gd name="connsiteY2-28" fmla="*/ 3519677 h 3718078"/>
              <a:gd name="connsiteX3-29" fmla="*/ 817272 w 4352790"/>
              <a:gd name="connsiteY3-30" fmla="*/ 2444285 h 3718078"/>
              <a:gd name="connsiteX4-31" fmla="*/ 2666355 w 4352790"/>
              <a:gd name="connsiteY4-32" fmla="*/ 2522977 h 3718078"/>
              <a:gd name="connsiteX5-33" fmla="*/ 3155070 w 4352790"/>
              <a:gd name="connsiteY5-34" fmla="*/ 383844 h 3718078"/>
              <a:gd name="connsiteX6-35" fmla="*/ 3895887 w 4352790"/>
              <a:gd name="connsiteY6-36" fmla="*/ 10843 h 3718078"/>
              <a:gd name="connsiteX7-37" fmla="*/ 4095553 w 4352790"/>
              <a:gd name="connsiteY7-38" fmla="*/ 1025 h 3718078"/>
              <a:gd name="connsiteX8-39" fmla="*/ 4195147 w 4352790"/>
              <a:gd name="connsiteY8-40" fmla="*/ 9904 h 3718078"/>
              <a:gd name="connsiteX9-41" fmla="*/ 4352790 w 4352790"/>
              <a:gd name="connsiteY9-42" fmla="*/ 113229 h 3718078"/>
              <a:gd name="connsiteX0-43" fmla="*/ 4261350 w 4261350"/>
              <a:gd name="connsiteY0-44" fmla="*/ 3718077 h 3718078"/>
              <a:gd name="connsiteX1-45" fmla="*/ 0 w 4261350"/>
              <a:gd name="connsiteY1-46" fmla="*/ 3718078 h 3718078"/>
              <a:gd name="connsiteX2-47" fmla="*/ 41809 w 4261350"/>
              <a:gd name="connsiteY2-48" fmla="*/ 3519677 h 3718078"/>
              <a:gd name="connsiteX3-49" fmla="*/ 817272 w 4261350"/>
              <a:gd name="connsiteY3-50" fmla="*/ 2444285 h 3718078"/>
              <a:gd name="connsiteX4-51" fmla="*/ 2666355 w 4261350"/>
              <a:gd name="connsiteY4-52" fmla="*/ 2522977 h 3718078"/>
              <a:gd name="connsiteX5-53" fmla="*/ 3155070 w 4261350"/>
              <a:gd name="connsiteY5-54" fmla="*/ 383844 h 3718078"/>
              <a:gd name="connsiteX6-55" fmla="*/ 3895887 w 4261350"/>
              <a:gd name="connsiteY6-56" fmla="*/ 10843 h 3718078"/>
              <a:gd name="connsiteX7-57" fmla="*/ 4095553 w 4261350"/>
              <a:gd name="connsiteY7-58" fmla="*/ 1025 h 3718078"/>
              <a:gd name="connsiteX8-59" fmla="*/ 4195147 w 4261350"/>
              <a:gd name="connsiteY8-60" fmla="*/ 9904 h 3718078"/>
              <a:gd name="connsiteX0-61" fmla="*/ 4261350 w 4261350"/>
              <a:gd name="connsiteY0-62" fmla="*/ 3718077 h 3718078"/>
              <a:gd name="connsiteX1-63" fmla="*/ 0 w 4261350"/>
              <a:gd name="connsiteY1-64" fmla="*/ 3718078 h 3718078"/>
              <a:gd name="connsiteX2-65" fmla="*/ 41809 w 4261350"/>
              <a:gd name="connsiteY2-66" fmla="*/ 3519677 h 3718078"/>
              <a:gd name="connsiteX3-67" fmla="*/ 817272 w 4261350"/>
              <a:gd name="connsiteY3-68" fmla="*/ 2444285 h 3718078"/>
              <a:gd name="connsiteX4-69" fmla="*/ 2666355 w 4261350"/>
              <a:gd name="connsiteY4-70" fmla="*/ 2522977 h 3718078"/>
              <a:gd name="connsiteX5-71" fmla="*/ 3155070 w 4261350"/>
              <a:gd name="connsiteY5-72" fmla="*/ 383844 h 3718078"/>
              <a:gd name="connsiteX6-73" fmla="*/ 3895887 w 4261350"/>
              <a:gd name="connsiteY6-74" fmla="*/ 10843 h 3718078"/>
              <a:gd name="connsiteX7-75" fmla="*/ 4095553 w 4261350"/>
              <a:gd name="connsiteY7-76" fmla="*/ 1025 h 3718078"/>
              <a:gd name="connsiteX8-77" fmla="*/ 4208482 w 4261350"/>
              <a:gd name="connsiteY8-78" fmla="*/ 11809 h 3718078"/>
              <a:gd name="connsiteX0-79" fmla="*/ 0 w 4208482"/>
              <a:gd name="connsiteY0-80" fmla="*/ 3718078 h 3718078"/>
              <a:gd name="connsiteX1-81" fmla="*/ 41809 w 4208482"/>
              <a:gd name="connsiteY1-82" fmla="*/ 3519677 h 3718078"/>
              <a:gd name="connsiteX2-83" fmla="*/ 817272 w 4208482"/>
              <a:gd name="connsiteY2-84" fmla="*/ 2444285 h 3718078"/>
              <a:gd name="connsiteX3-85" fmla="*/ 2666355 w 4208482"/>
              <a:gd name="connsiteY3-86" fmla="*/ 2522977 h 3718078"/>
              <a:gd name="connsiteX4-87" fmla="*/ 3155070 w 4208482"/>
              <a:gd name="connsiteY4-88" fmla="*/ 383844 h 3718078"/>
              <a:gd name="connsiteX5-89" fmla="*/ 3895887 w 4208482"/>
              <a:gd name="connsiteY5-90" fmla="*/ 10843 h 3718078"/>
              <a:gd name="connsiteX6-91" fmla="*/ 4095553 w 4208482"/>
              <a:gd name="connsiteY6-92" fmla="*/ 1025 h 3718078"/>
              <a:gd name="connsiteX7-93" fmla="*/ 4208482 w 4208482"/>
              <a:gd name="connsiteY7-94" fmla="*/ 11809 h 3718078"/>
              <a:gd name="connsiteX0-95" fmla="*/ 0 w 4200862"/>
              <a:gd name="connsiteY0-96" fmla="*/ 3685693 h 3685693"/>
              <a:gd name="connsiteX1-97" fmla="*/ 34189 w 4200862"/>
              <a:gd name="connsiteY1-98" fmla="*/ 3519677 h 3685693"/>
              <a:gd name="connsiteX2-99" fmla="*/ 809652 w 4200862"/>
              <a:gd name="connsiteY2-100" fmla="*/ 2444285 h 3685693"/>
              <a:gd name="connsiteX3-101" fmla="*/ 2658735 w 4200862"/>
              <a:gd name="connsiteY3-102" fmla="*/ 2522977 h 3685693"/>
              <a:gd name="connsiteX4-103" fmla="*/ 3147450 w 4200862"/>
              <a:gd name="connsiteY4-104" fmla="*/ 383844 h 3685693"/>
              <a:gd name="connsiteX5-105" fmla="*/ 3888267 w 4200862"/>
              <a:gd name="connsiteY5-106" fmla="*/ 10843 h 3685693"/>
              <a:gd name="connsiteX6-107" fmla="*/ 4087933 w 4200862"/>
              <a:gd name="connsiteY6-108" fmla="*/ 1025 h 3685693"/>
              <a:gd name="connsiteX7-109" fmla="*/ 4200862 w 4200862"/>
              <a:gd name="connsiteY7-110" fmla="*/ 11809 h 3685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/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/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-1" fmla="*/ 0 w 5864280"/>
              <a:gd name="connsiteY0-2" fmla="*/ 0 h 6938010"/>
              <a:gd name="connsiteX1-3" fmla="*/ 5864280 w 5864280"/>
              <a:gd name="connsiteY1-4" fmla="*/ 0 h 6938010"/>
              <a:gd name="connsiteX2-5" fmla="*/ 5864280 w 5864280"/>
              <a:gd name="connsiteY2-6" fmla="*/ 6938010 h 6938010"/>
              <a:gd name="connsiteX3-7" fmla="*/ 4899969 w 5864280"/>
              <a:gd name="connsiteY3-8" fmla="*/ 6938010 h 6938010"/>
              <a:gd name="connsiteX4-9" fmla="*/ 4880783 w 5864280"/>
              <a:gd name="connsiteY4-10" fmla="*/ 6771085 h 6938010"/>
              <a:gd name="connsiteX5-11" fmla="*/ 5036864 w 5864280"/>
              <a:gd name="connsiteY5-12" fmla="*/ 1534679 h 6938010"/>
              <a:gd name="connsiteX6-13" fmla="*/ 438790 w 5864280"/>
              <a:gd name="connsiteY6-14" fmla="*/ 927368 h 6938010"/>
              <a:gd name="connsiteX7-15" fmla="*/ 39064 w 5864280"/>
              <a:gd name="connsiteY7-16" fmla="*/ 165620 h 6938010"/>
              <a:gd name="connsiteX8" fmla="*/ 91440 w 5864280"/>
              <a:gd name="connsiteY8" fmla="*/ 91440 h 6938010"/>
              <a:gd name="connsiteX0-17" fmla="*/ 7620 w 5871900"/>
              <a:gd name="connsiteY0-18" fmla="*/ 0 h 6938010"/>
              <a:gd name="connsiteX1-19" fmla="*/ 5871900 w 5871900"/>
              <a:gd name="connsiteY1-20" fmla="*/ 0 h 6938010"/>
              <a:gd name="connsiteX2-21" fmla="*/ 5871900 w 5871900"/>
              <a:gd name="connsiteY2-22" fmla="*/ 6938010 h 6938010"/>
              <a:gd name="connsiteX3-23" fmla="*/ 4907589 w 5871900"/>
              <a:gd name="connsiteY3-24" fmla="*/ 6938010 h 6938010"/>
              <a:gd name="connsiteX4-25" fmla="*/ 4888403 w 5871900"/>
              <a:gd name="connsiteY4-26" fmla="*/ 6771085 h 6938010"/>
              <a:gd name="connsiteX5-27" fmla="*/ 5044484 w 5871900"/>
              <a:gd name="connsiteY5-28" fmla="*/ 1534679 h 6938010"/>
              <a:gd name="connsiteX6-29" fmla="*/ 446410 w 5871900"/>
              <a:gd name="connsiteY6-30" fmla="*/ 927368 h 6938010"/>
              <a:gd name="connsiteX7-31" fmla="*/ 46684 w 5871900"/>
              <a:gd name="connsiteY7-32" fmla="*/ 165620 h 6938010"/>
              <a:gd name="connsiteX8-33" fmla="*/ 0 w 5871900"/>
              <a:gd name="connsiteY8-34" fmla="*/ 15240 h 6938010"/>
              <a:gd name="connsiteX0-35" fmla="*/ 0 w 5864280"/>
              <a:gd name="connsiteY0-36" fmla="*/ 0 h 6938010"/>
              <a:gd name="connsiteX1-37" fmla="*/ 5864280 w 5864280"/>
              <a:gd name="connsiteY1-38" fmla="*/ 0 h 6938010"/>
              <a:gd name="connsiteX2-39" fmla="*/ 5864280 w 5864280"/>
              <a:gd name="connsiteY2-40" fmla="*/ 6938010 h 6938010"/>
              <a:gd name="connsiteX3-41" fmla="*/ 4899969 w 5864280"/>
              <a:gd name="connsiteY3-42" fmla="*/ 6938010 h 6938010"/>
              <a:gd name="connsiteX4-43" fmla="*/ 4880783 w 5864280"/>
              <a:gd name="connsiteY4-44" fmla="*/ 6771085 h 6938010"/>
              <a:gd name="connsiteX5-45" fmla="*/ 5036864 w 5864280"/>
              <a:gd name="connsiteY5-46" fmla="*/ 1534679 h 6938010"/>
              <a:gd name="connsiteX6-47" fmla="*/ 438790 w 5864280"/>
              <a:gd name="connsiteY6-48" fmla="*/ 927368 h 6938010"/>
              <a:gd name="connsiteX7-49" fmla="*/ 39064 w 5864280"/>
              <a:gd name="connsiteY7-50" fmla="*/ 165620 h 6938010"/>
              <a:gd name="connsiteX8-51" fmla="*/ 7620 w 5864280"/>
              <a:gd name="connsiteY8-52" fmla="*/ 17780 h 6938010"/>
              <a:gd name="connsiteX0-53" fmla="*/ 12700 w 5856660"/>
              <a:gd name="connsiteY0-54" fmla="*/ 0 h 7004050"/>
              <a:gd name="connsiteX1-55" fmla="*/ 5856660 w 5856660"/>
              <a:gd name="connsiteY1-56" fmla="*/ 66040 h 7004050"/>
              <a:gd name="connsiteX2-57" fmla="*/ 5856660 w 5856660"/>
              <a:gd name="connsiteY2-58" fmla="*/ 7004050 h 7004050"/>
              <a:gd name="connsiteX3-59" fmla="*/ 4892349 w 5856660"/>
              <a:gd name="connsiteY3-60" fmla="*/ 7004050 h 7004050"/>
              <a:gd name="connsiteX4-61" fmla="*/ 4873163 w 5856660"/>
              <a:gd name="connsiteY4-62" fmla="*/ 6837125 h 7004050"/>
              <a:gd name="connsiteX5-63" fmla="*/ 5029244 w 5856660"/>
              <a:gd name="connsiteY5-64" fmla="*/ 1600719 h 7004050"/>
              <a:gd name="connsiteX6-65" fmla="*/ 431170 w 5856660"/>
              <a:gd name="connsiteY6-66" fmla="*/ 993408 h 7004050"/>
              <a:gd name="connsiteX7-67" fmla="*/ 31444 w 5856660"/>
              <a:gd name="connsiteY7-68" fmla="*/ 231660 h 7004050"/>
              <a:gd name="connsiteX8-69" fmla="*/ 0 w 5856660"/>
              <a:gd name="connsiteY8-70" fmla="*/ 83820 h 7004050"/>
              <a:gd name="connsiteX0-71" fmla="*/ 5856660 w 5856660"/>
              <a:gd name="connsiteY0-72" fmla="*/ 0 h 6938010"/>
              <a:gd name="connsiteX1-73" fmla="*/ 5856660 w 5856660"/>
              <a:gd name="connsiteY1-74" fmla="*/ 6938010 h 6938010"/>
              <a:gd name="connsiteX2-75" fmla="*/ 4892349 w 5856660"/>
              <a:gd name="connsiteY2-76" fmla="*/ 6938010 h 6938010"/>
              <a:gd name="connsiteX3-77" fmla="*/ 4873163 w 5856660"/>
              <a:gd name="connsiteY3-78" fmla="*/ 6771085 h 6938010"/>
              <a:gd name="connsiteX4-79" fmla="*/ 5029244 w 5856660"/>
              <a:gd name="connsiteY4-80" fmla="*/ 1534679 h 6938010"/>
              <a:gd name="connsiteX5-81" fmla="*/ 431170 w 5856660"/>
              <a:gd name="connsiteY5-82" fmla="*/ 927368 h 6938010"/>
              <a:gd name="connsiteX6-83" fmla="*/ 31444 w 5856660"/>
              <a:gd name="connsiteY6-84" fmla="*/ 165620 h 6938010"/>
              <a:gd name="connsiteX7-85" fmla="*/ 0 w 5856660"/>
              <a:gd name="connsiteY7-86" fmla="*/ 17780 h 6938010"/>
              <a:gd name="connsiteX0-87" fmla="*/ 5856660 w 5856660"/>
              <a:gd name="connsiteY0-88" fmla="*/ 6920230 h 6920230"/>
              <a:gd name="connsiteX1-89" fmla="*/ 4892349 w 5856660"/>
              <a:gd name="connsiteY1-90" fmla="*/ 6920230 h 6920230"/>
              <a:gd name="connsiteX2-91" fmla="*/ 4873163 w 5856660"/>
              <a:gd name="connsiteY2-92" fmla="*/ 6753305 h 6920230"/>
              <a:gd name="connsiteX3-93" fmla="*/ 5029244 w 5856660"/>
              <a:gd name="connsiteY3-94" fmla="*/ 1516899 h 6920230"/>
              <a:gd name="connsiteX4-95" fmla="*/ 431170 w 5856660"/>
              <a:gd name="connsiteY4-96" fmla="*/ 909588 h 6920230"/>
              <a:gd name="connsiteX5-97" fmla="*/ 31444 w 5856660"/>
              <a:gd name="connsiteY5-98" fmla="*/ 147840 h 6920230"/>
              <a:gd name="connsiteX6-99" fmla="*/ 0 w 5856660"/>
              <a:gd name="connsiteY6-100" fmla="*/ 0 h 6920230"/>
              <a:gd name="connsiteX0-101" fmla="*/ 4892349 w 5371060"/>
              <a:gd name="connsiteY0-102" fmla="*/ 6920230 h 6920230"/>
              <a:gd name="connsiteX1-103" fmla="*/ 4873163 w 5371060"/>
              <a:gd name="connsiteY1-104" fmla="*/ 6753305 h 6920230"/>
              <a:gd name="connsiteX2-105" fmla="*/ 5029244 w 5371060"/>
              <a:gd name="connsiteY2-106" fmla="*/ 1516899 h 6920230"/>
              <a:gd name="connsiteX3-107" fmla="*/ 431170 w 5371060"/>
              <a:gd name="connsiteY3-108" fmla="*/ 909588 h 6920230"/>
              <a:gd name="connsiteX4-109" fmla="*/ 31444 w 5371060"/>
              <a:gd name="connsiteY4-110" fmla="*/ 147840 h 6920230"/>
              <a:gd name="connsiteX5-111" fmla="*/ 0 w 5371060"/>
              <a:gd name="connsiteY5-112" fmla="*/ 0 h 6920230"/>
              <a:gd name="connsiteX0-113" fmla="*/ 4889809 w 5371060"/>
              <a:gd name="connsiteY0-114" fmla="*/ 6904990 h 6904990"/>
              <a:gd name="connsiteX1-115" fmla="*/ 4873163 w 5371060"/>
              <a:gd name="connsiteY1-116" fmla="*/ 6753305 h 6904990"/>
              <a:gd name="connsiteX2-117" fmla="*/ 5029244 w 5371060"/>
              <a:gd name="connsiteY2-118" fmla="*/ 1516899 h 6904990"/>
              <a:gd name="connsiteX3-119" fmla="*/ 431170 w 5371060"/>
              <a:gd name="connsiteY3-120" fmla="*/ 909588 h 6904990"/>
              <a:gd name="connsiteX4-121" fmla="*/ 31444 w 5371060"/>
              <a:gd name="connsiteY4-122" fmla="*/ 147840 h 6904990"/>
              <a:gd name="connsiteX5-123" fmla="*/ 0 w 5371060"/>
              <a:gd name="connsiteY5-124" fmla="*/ 0 h 6904990"/>
              <a:gd name="connsiteX0-125" fmla="*/ 4892349 w 5371060"/>
              <a:gd name="connsiteY0-126" fmla="*/ 6899910 h 6899910"/>
              <a:gd name="connsiteX1-127" fmla="*/ 4873163 w 5371060"/>
              <a:gd name="connsiteY1-128" fmla="*/ 6753305 h 6899910"/>
              <a:gd name="connsiteX2-129" fmla="*/ 5029244 w 5371060"/>
              <a:gd name="connsiteY2-130" fmla="*/ 1516899 h 6899910"/>
              <a:gd name="connsiteX3-131" fmla="*/ 431170 w 5371060"/>
              <a:gd name="connsiteY3-132" fmla="*/ 909588 h 6899910"/>
              <a:gd name="connsiteX4-133" fmla="*/ 31444 w 5371060"/>
              <a:gd name="connsiteY4-134" fmla="*/ 147840 h 6899910"/>
              <a:gd name="connsiteX5-135" fmla="*/ 0 w 5371060"/>
              <a:gd name="connsiteY5-136" fmla="*/ 0 h 68999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-1" fmla="*/ 0 w 6112702"/>
              <a:gd name="connsiteY0-2" fmla="*/ 0 h 7110654"/>
              <a:gd name="connsiteX1-3" fmla="*/ 6112702 w 6112702"/>
              <a:gd name="connsiteY1-4" fmla="*/ 0 h 7110654"/>
              <a:gd name="connsiteX2-5" fmla="*/ 6112702 w 6112702"/>
              <a:gd name="connsiteY2-6" fmla="*/ 7022484 h 7110654"/>
              <a:gd name="connsiteX3-7" fmla="*/ 6063029 w 6112702"/>
              <a:gd name="connsiteY3-8" fmla="*/ 7038508 h 7110654"/>
              <a:gd name="connsiteX4-9" fmla="*/ 4891976 w 6112702"/>
              <a:gd name="connsiteY4-10" fmla="*/ 6854987 h 7110654"/>
              <a:gd name="connsiteX5-11" fmla="*/ 4716552 w 6112702"/>
              <a:gd name="connsiteY5-12" fmla="*/ 767477 h 7110654"/>
              <a:gd name="connsiteX6-13" fmla="*/ 118479 w 6112702"/>
              <a:gd name="connsiteY6-14" fmla="*/ 160166 h 7110654"/>
              <a:gd name="connsiteX7-15" fmla="*/ 10887 w 6112702"/>
              <a:gd name="connsiteY7-16" fmla="*/ 17038 h 7110654"/>
              <a:gd name="connsiteX8" fmla="*/ 91440 w 6112702"/>
              <a:gd name="connsiteY8" fmla="*/ 91440 h 7110654"/>
              <a:gd name="connsiteX0-17" fmla="*/ 0 w 6112702"/>
              <a:gd name="connsiteY0-18" fmla="*/ 0 h 7110654"/>
              <a:gd name="connsiteX1-19" fmla="*/ 6112702 w 6112702"/>
              <a:gd name="connsiteY1-20" fmla="*/ 0 h 7110654"/>
              <a:gd name="connsiteX2-21" fmla="*/ 6112702 w 6112702"/>
              <a:gd name="connsiteY2-22" fmla="*/ 7022484 h 7110654"/>
              <a:gd name="connsiteX3-23" fmla="*/ 6063029 w 6112702"/>
              <a:gd name="connsiteY3-24" fmla="*/ 7038508 h 7110654"/>
              <a:gd name="connsiteX4-25" fmla="*/ 4891976 w 6112702"/>
              <a:gd name="connsiteY4-26" fmla="*/ 6854987 h 7110654"/>
              <a:gd name="connsiteX5-27" fmla="*/ 4716552 w 6112702"/>
              <a:gd name="connsiteY5-28" fmla="*/ 767477 h 7110654"/>
              <a:gd name="connsiteX6-29" fmla="*/ 118479 w 6112702"/>
              <a:gd name="connsiteY6-30" fmla="*/ 160166 h 7110654"/>
              <a:gd name="connsiteX7-31" fmla="*/ 10887 w 6112702"/>
              <a:gd name="connsiteY7-32" fmla="*/ 17038 h 7110654"/>
              <a:gd name="connsiteX0-33" fmla="*/ 6101815 w 6101815"/>
              <a:gd name="connsiteY0-34" fmla="*/ 0 h 7110654"/>
              <a:gd name="connsiteX1-35" fmla="*/ 6101815 w 6101815"/>
              <a:gd name="connsiteY1-36" fmla="*/ 7022484 h 7110654"/>
              <a:gd name="connsiteX2-37" fmla="*/ 6052142 w 6101815"/>
              <a:gd name="connsiteY2-38" fmla="*/ 7038508 h 7110654"/>
              <a:gd name="connsiteX3-39" fmla="*/ 4881089 w 6101815"/>
              <a:gd name="connsiteY3-40" fmla="*/ 6854987 h 7110654"/>
              <a:gd name="connsiteX4-41" fmla="*/ 4705665 w 6101815"/>
              <a:gd name="connsiteY4-42" fmla="*/ 767477 h 7110654"/>
              <a:gd name="connsiteX5-43" fmla="*/ 107592 w 6101815"/>
              <a:gd name="connsiteY5-44" fmla="*/ 160166 h 7110654"/>
              <a:gd name="connsiteX6-45" fmla="*/ 0 w 6101815"/>
              <a:gd name="connsiteY6-46" fmla="*/ 17038 h 7110654"/>
              <a:gd name="connsiteX0-47" fmla="*/ 6101815 w 6101815"/>
              <a:gd name="connsiteY0-48" fmla="*/ 7005446 h 7093616"/>
              <a:gd name="connsiteX1-49" fmla="*/ 6052142 w 6101815"/>
              <a:gd name="connsiteY1-50" fmla="*/ 7021470 h 7093616"/>
              <a:gd name="connsiteX2-51" fmla="*/ 4881089 w 6101815"/>
              <a:gd name="connsiteY2-52" fmla="*/ 6837949 h 7093616"/>
              <a:gd name="connsiteX3-53" fmla="*/ 4705665 w 6101815"/>
              <a:gd name="connsiteY3-54" fmla="*/ 750439 h 7093616"/>
              <a:gd name="connsiteX4-55" fmla="*/ 107592 w 6101815"/>
              <a:gd name="connsiteY4-56" fmla="*/ 143128 h 7093616"/>
              <a:gd name="connsiteX5-57" fmla="*/ 0 w 6101815"/>
              <a:gd name="connsiteY5-58" fmla="*/ 0 h 7093616"/>
              <a:gd name="connsiteX0-59" fmla="*/ 6052142 w 6052142"/>
              <a:gd name="connsiteY0-60" fmla="*/ 7021470 h 7093616"/>
              <a:gd name="connsiteX1-61" fmla="*/ 4881089 w 6052142"/>
              <a:gd name="connsiteY1-62" fmla="*/ 6837949 h 7093616"/>
              <a:gd name="connsiteX2-63" fmla="*/ 4705665 w 6052142"/>
              <a:gd name="connsiteY2-64" fmla="*/ 750439 h 7093616"/>
              <a:gd name="connsiteX3-65" fmla="*/ 107592 w 6052142"/>
              <a:gd name="connsiteY3-66" fmla="*/ 143128 h 7093616"/>
              <a:gd name="connsiteX4-67" fmla="*/ 0 w 6052142"/>
              <a:gd name="connsiteY4-68" fmla="*/ 0 h 7093616"/>
              <a:gd name="connsiteX0-69" fmla="*/ 6052142 w 6052142"/>
              <a:gd name="connsiteY0-70" fmla="*/ 7021470 h 7095398"/>
              <a:gd name="connsiteX1-71" fmla="*/ 4881089 w 6052142"/>
              <a:gd name="connsiteY1-72" fmla="*/ 6843664 h 7095398"/>
              <a:gd name="connsiteX2-73" fmla="*/ 4705665 w 6052142"/>
              <a:gd name="connsiteY2-74" fmla="*/ 750439 h 7095398"/>
              <a:gd name="connsiteX3-75" fmla="*/ 107592 w 6052142"/>
              <a:gd name="connsiteY3-76" fmla="*/ 143128 h 7095398"/>
              <a:gd name="connsiteX4-77" fmla="*/ 0 w 6052142"/>
              <a:gd name="connsiteY4-78" fmla="*/ 0 h 7095398"/>
              <a:gd name="connsiteX0-79" fmla="*/ 6052142 w 6052142"/>
              <a:gd name="connsiteY0-80" fmla="*/ 7021470 h 7348010"/>
              <a:gd name="connsiteX1-81" fmla="*/ 5132169 w 6052142"/>
              <a:gd name="connsiteY1-82" fmla="*/ 7012413 h 7348010"/>
              <a:gd name="connsiteX2-83" fmla="*/ 4881089 w 6052142"/>
              <a:gd name="connsiteY2-84" fmla="*/ 6843664 h 7348010"/>
              <a:gd name="connsiteX3-85" fmla="*/ 4705665 w 6052142"/>
              <a:gd name="connsiteY3-86" fmla="*/ 750439 h 7348010"/>
              <a:gd name="connsiteX4-87" fmla="*/ 107592 w 6052142"/>
              <a:gd name="connsiteY4-88" fmla="*/ 143128 h 7348010"/>
              <a:gd name="connsiteX5-89" fmla="*/ 0 w 6052142"/>
              <a:gd name="connsiteY5-90" fmla="*/ 0 h 7348010"/>
              <a:gd name="connsiteX0-91" fmla="*/ 6052142 w 6052142"/>
              <a:gd name="connsiteY0-92" fmla="*/ 7021470 h 7351452"/>
              <a:gd name="connsiteX1-93" fmla="*/ 5132169 w 6052142"/>
              <a:gd name="connsiteY1-94" fmla="*/ 7012413 h 7351452"/>
              <a:gd name="connsiteX2-95" fmla="*/ 4881089 w 6052142"/>
              <a:gd name="connsiteY2-96" fmla="*/ 6843664 h 7351452"/>
              <a:gd name="connsiteX3-97" fmla="*/ 4705665 w 6052142"/>
              <a:gd name="connsiteY3-98" fmla="*/ 750439 h 7351452"/>
              <a:gd name="connsiteX4-99" fmla="*/ 107592 w 6052142"/>
              <a:gd name="connsiteY4-100" fmla="*/ 143128 h 7351452"/>
              <a:gd name="connsiteX5-101" fmla="*/ 0 w 6052142"/>
              <a:gd name="connsiteY5-102" fmla="*/ 0 h 7351452"/>
              <a:gd name="connsiteX0-103" fmla="*/ 6052142 w 6052142"/>
              <a:gd name="connsiteY0-104" fmla="*/ 7021470 h 7351452"/>
              <a:gd name="connsiteX1-105" fmla="*/ 5132169 w 6052142"/>
              <a:gd name="connsiteY1-106" fmla="*/ 7012413 h 7351452"/>
              <a:gd name="connsiteX2-107" fmla="*/ 4881089 w 6052142"/>
              <a:gd name="connsiteY2-108" fmla="*/ 6843664 h 7351452"/>
              <a:gd name="connsiteX3-109" fmla="*/ 4705665 w 6052142"/>
              <a:gd name="connsiteY3-110" fmla="*/ 750439 h 7351452"/>
              <a:gd name="connsiteX4-111" fmla="*/ 107592 w 6052142"/>
              <a:gd name="connsiteY4-112" fmla="*/ 143128 h 7351452"/>
              <a:gd name="connsiteX5-113" fmla="*/ 0 w 6052142"/>
              <a:gd name="connsiteY5-114" fmla="*/ 0 h 7351452"/>
              <a:gd name="connsiteX0-115" fmla="*/ 6052142 w 6052142"/>
              <a:gd name="connsiteY0-116" fmla="*/ 7021470 h 7021470"/>
              <a:gd name="connsiteX1-117" fmla="*/ 5132169 w 6052142"/>
              <a:gd name="connsiteY1-118" fmla="*/ 7012413 h 7021470"/>
              <a:gd name="connsiteX2-119" fmla="*/ 4881089 w 6052142"/>
              <a:gd name="connsiteY2-120" fmla="*/ 6843664 h 7021470"/>
              <a:gd name="connsiteX3-121" fmla="*/ 4705665 w 6052142"/>
              <a:gd name="connsiteY3-122" fmla="*/ 750439 h 7021470"/>
              <a:gd name="connsiteX4-123" fmla="*/ 107592 w 6052142"/>
              <a:gd name="connsiteY4-124" fmla="*/ 143128 h 7021470"/>
              <a:gd name="connsiteX5-125" fmla="*/ 0 w 6052142"/>
              <a:gd name="connsiteY5-126" fmla="*/ 0 h 7021470"/>
              <a:gd name="connsiteX0-127" fmla="*/ 6052142 w 6052142"/>
              <a:gd name="connsiteY0-128" fmla="*/ 7021470 h 7021470"/>
              <a:gd name="connsiteX1-129" fmla="*/ 5132169 w 6052142"/>
              <a:gd name="connsiteY1-130" fmla="*/ 7012413 h 7021470"/>
              <a:gd name="connsiteX2-131" fmla="*/ 4968339 w 6052142"/>
              <a:gd name="connsiteY2-132" fmla="*/ 6900018 h 7021470"/>
              <a:gd name="connsiteX3-133" fmla="*/ 4881089 w 6052142"/>
              <a:gd name="connsiteY3-134" fmla="*/ 6843664 h 7021470"/>
              <a:gd name="connsiteX4-135" fmla="*/ 4705665 w 6052142"/>
              <a:gd name="connsiteY4-136" fmla="*/ 750439 h 7021470"/>
              <a:gd name="connsiteX5-137" fmla="*/ 107592 w 6052142"/>
              <a:gd name="connsiteY5-138" fmla="*/ 143128 h 7021470"/>
              <a:gd name="connsiteX6-139" fmla="*/ 0 w 6052142"/>
              <a:gd name="connsiteY6-140" fmla="*/ 0 h 7021470"/>
              <a:gd name="connsiteX0-141" fmla="*/ 5132169 w 5132169"/>
              <a:gd name="connsiteY0-142" fmla="*/ 7012413 h 7012413"/>
              <a:gd name="connsiteX1-143" fmla="*/ 4968339 w 5132169"/>
              <a:gd name="connsiteY1-144" fmla="*/ 6900018 h 7012413"/>
              <a:gd name="connsiteX2-145" fmla="*/ 4881089 w 5132169"/>
              <a:gd name="connsiteY2-146" fmla="*/ 6843664 h 7012413"/>
              <a:gd name="connsiteX3-147" fmla="*/ 4705665 w 5132169"/>
              <a:gd name="connsiteY3-148" fmla="*/ 750439 h 7012413"/>
              <a:gd name="connsiteX4-149" fmla="*/ 107592 w 5132169"/>
              <a:gd name="connsiteY4-150" fmla="*/ 143128 h 7012413"/>
              <a:gd name="connsiteX5-151" fmla="*/ 0 w 5132169"/>
              <a:gd name="connsiteY5-152" fmla="*/ 0 h 7012413"/>
              <a:gd name="connsiteX0-153" fmla="*/ 4995009 w 5047481"/>
              <a:gd name="connsiteY0-154" fmla="*/ 6915258 h 6915258"/>
              <a:gd name="connsiteX1-155" fmla="*/ 4968339 w 5047481"/>
              <a:gd name="connsiteY1-156" fmla="*/ 6900018 h 6915258"/>
              <a:gd name="connsiteX2-157" fmla="*/ 4881089 w 5047481"/>
              <a:gd name="connsiteY2-158" fmla="*/ 6843664 h 6915258"/>
              <a:gd name="connsiteX3-159" fmla="*/ 4705665 w 5047481"/>
              <a:gd name="connsiteY3-160" fmla="*/ 750439 h 6915258"/>
              <a:gd name="connsiteX4-161" fmla="*/ 107592 w 5047481"/>
              <a:gd name="connsiteY4-162" fmla="*/ 143128 h 6915258"/>
              <a:gd name="connsiteX5-163" fmla="*/ 0 w 5047481"/>
              <a:gd name="connsiteY5-164" fmla="*/ 0 h 691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/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ADB9-AD86-EF3D-CC1A-E55F13ED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716C-D8BC-6C04-81B0-F99836AC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F65E-2553-3232-95D6-F97277FE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4E75-1DA2-ABB6-0FD3-7E6B38F7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212A-7070-0DF7-D743-0FD2281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7799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/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696B-E6F9-6ECC-ED92-99AC46AA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A446-3A19-E22C-EB5C-D6DB8695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6EEF-645A-7A28-61B0-0573E1DF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F2EB-CDD2-D894-C014-F4C4BB2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892F-8475-39BC-3B65-D7121DD8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708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4C31-59ED-2AEB-D1D6-61B29BD0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F909-F0E5-ED19-947A-0F3CB0C19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C0AE4-87BB-C79F-18DA-538EF0249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7671-3F6A-3AC0-A174-2AD1965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D831-DE26-7778-7B9F-9F7C88F5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FEFE-F787-BB79-53B6-CF3CBCE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801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1FEE-9BFF-EA5D-A743-D97552A3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35C4-EC2C-CD73-BB5F-1A5B972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7239-A7FA-EBDA-9937-4E18C698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BEA77-99DF-7B86-DE74-8D6A95401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03A56-45C8-3F78-DD78-C579A8A71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A8C65-5AE4-B3CA-1145-95678176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15B16-DCC1-9D01-86B2-95A4258F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03959-6DEE-ABC1-1D69-6578CC5C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645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5721-8580-939E-A938-6A550B5C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A7661-CA7D-1F72-02DC-F7511B81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7263-7C0E-D738-768A-32F3A7EE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B1273-9BD7-93D7-21EF-A9EC06B4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99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FD815-212E-C50C-FDEF-78566A5C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A3E77-6A78-55A7-CA21-4B217719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054E5-6E45-90B7-8034-3D59809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BDE3E-E604-195A-FF21-9845C52D21DB}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95E3EEE-2F03-5E93-2C3D-C59E800CBC2E}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ADC84B-1803-9ABE-AAC4-EE1F4B50C736}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12F628-BC81-D07E-CC64-5D10EEDE4590}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B139-2811-6231-4D89-AD5DB915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3317-E4AC-D561-EB0E-04C54F88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7604C-C7F0-2D7E-CC0E-CDE4D54E2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00477-C386-CEFC-5264-224A90EF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F798-EC50-FE28-550F-01580A9D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151F9-E1D4-F886-F0B1-2F758528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62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B6C9-2B47-EB7C-ED72-EBF19197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14E6A-ED2D-CA91-0C82-56C21F054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9CD5-BB62-6AA4-AE62-ACF33E07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6C74-3B3C-4594-B439-AD34A875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12C1C-6494-75D6-E230-D8C817C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ACE7-E7D7-95DD-7BAA-A9BF6EE3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18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0D66-90D1-88CF-FB2C-D485EAB2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0844-54D5-138B-0CC9-4F807F2F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2619-E29B-5088-740F-C91FE5675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409D-48D3-10B4-3870-6CD4186E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6A86-7510-F544-4393-372E0B81D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714515-12B7-4ADE-F3DE-607AFF6B0358}"/>
              </a:ext>
            </a:extLst>
          </p:cNvPr>
          <p:cNvCxnSpPr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660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2980" y="2430264"/>
            <a:ext cx="9978626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 1220 – COMPUTER ARCHITECTURE FOR FUTURE ENGINEERS</a:t>
            </a:r>
          </a:p>
          <a:p>
            <a:pPr algn="ctr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CACHE AND VIRTUAL PAGING FOR IMPROVED MEMORY PERFORMANCE AND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1848" y="4538668"/>
            <a:ext cx="5654566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PRESENTED BY        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MEGALA.P    (192573019)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 PALLAVI.K    (192565055)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 POOJITHA.P  (192525117)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 descr="A blue and white logo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6" y="304966"/>
            <a:ext cx="11409528" cy="1662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5DD9A-381B-B7D5-D71B-B00274E83366}"/>
              </a:ext>
            </a:extLst>
          </p:cNvPr>
          <p:cNvSpPr txBox="1"/>
          <p:nvPr/>
        </p:nvSpPr>
        <p:spPr>
          <a:xfrm>
            <a:off x="1011346" y="4645573"/>
            <a:ext cx="444352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GUIDED BY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DR.T. KUMARAGURUBARAN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S. SENTHILVADIVU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655" y="643741"/>
            <a:ext cx="1085469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Virtual Paging Simulation</a:t>
            </a:r>
          </a:p>
          <a:p>
            <a:pPr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logical-to-physical address translation using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applies replacement algorithms (FIFO, LRU, Optimal).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how virtual memory extends physical memory capacity.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Page Replacement Algorithms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FIFO, LRU, and Optimal, add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Clock/Second-Chance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NRU (Not Recently Used)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comparison between simple and advanced replacement policies.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size, number of frames, sequence of memory references.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 rate, page replacement statistics, mapping visualization.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EC3-D553-042B-BE0A-5A3B9F94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136526"/>
            <a:ext cx="10515600" cy="565603"/>
          </a:xfrm>
        </p:spPr>
        <p:txBody>
          <a:bodyPr>
            <a:normAutofit fontScale="90000"/>
          </a:bodyPr>
          <a:lstStyle/>
          <a:p>
            <a:r>
              <a:rPr lang="en-IN" dirty="0"/>
              <a:t>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E3B0-C24B-96BE-966C-C242124B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224643"/>
            <a:ext cx="11267089" cy="5417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pages = [1,2,3,4,1,2,5,1,2,3,4,5]   # reference string</a:t>
            </a:r>
          </a:p>
          <a:p>
            <a:pPr marL="0" indent="0">
              <a:buNone/>
            </a:pPr>
            <a:r>
              <a:rPr lang="en-IN" dirty="0"/>
              <a:t>frames = []                         # memory frames</a:t>
            </a:r>
          </a:p>
          <a:p>
            <a:pPr marL="0" indent="0">
              <a:buNone/>
            </a:pPr>
            <a:r>
              <a:rPr lang="en-IN" dirty="0"/>
              <a:t>capacity = 3                        # number of frames</a:t>
            </a:r>
          </a:p>
          <a:p>
            <a:pPr marL="0" indent="0">
              <a:buNone/>
            </a:pPr>
            <a:r>
              <a:rPr lang="en-IN" dirty="0" err="1"/>
              <a:t>page_faults</a:t>
            </a:r>
            <a:r>
              <a:rPr lang="en-IN" dirty="0"/>
              <a:t> = 0</a:t>
            </a:r>
          </a:p>
          <a:p>
            <a:pPr marL="0" indent="0">
              <a:buNone/>
            </a:pPr>
            <a:r>
              <a:rPr lang="en-IN" dirty="0"/>
              <a:t>for p in pages:</a:t>
            </a:r>
          </a:p>
          <a:p>
            <a:pPr marL="0" indent="0">
              <a:buNone/>
            </a:pPr>
            <a:r>
              <a:rPr lang="en-IN" dirty="0"/>
              <a:t>    if p not in frames:             # page fault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page_faults</a:t>
            </a:r>
            <a:r>
              <a:rPr lang="en-IN" dirty="0"/>
              <a:t> += 1</a:t>
            </a:r>
          </a:p>
          <a:p>
            <a:pPr marL="0" indent="0">
              <a:buNone/>
            </a:pPr>
            <a:r>
              <a:rPr lang="en-IN" dirty="0"/>
              <a:t>        if </a:t>
            </a:r>
            <a:r>
              <a:rPr lang="en-IN" dirty="0" err="1"/>
              <a:t>len</a:t>
            </a:r>
            <a:r>
              <a:rPr lang="en-IN" dirty="0"/>
              <a:t>(frames) &lt; capacity: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frames.append</a:t>
            </a:r>
            <a:r>
              <a:rPr lang="en-IN" dirty="0"/>
              <a:t>(p)</a:t>
            </a:r>
          </a:p>
          <a:p>
            <a:pPr marL="0" indent="0">
              <a:buNone/>
            </a:pPr>
            <a:r>
              <a:rPr lang="en-IN" dirty="0"/>
              <a:t>        else: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frames.pop</a:t>
            </a:r>
            <a:r>
              <a:rPr lang="en-IN" dirty="0"/>
              <a:t>(0)           # FIFO replacement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frames.append</a:t>
            </a:r>
            <a:r>
              <a:rPr lang="en-IN" dirty="0"/>
              <a:t>(p)</a:t>
            </a:r>
          </a:p>
          <a:p>
            <a:pPr marL="0" indent="0">
              <a:buNone/>
            </a:pPr>
            <a:r>
              <a:rPr lang="en-IN" dirty="0"/>
              <a:t>    print("Frames:", frames)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print("Total Page Faults:", </a:t>
            </a:r>
            <a:r>
              <a:rPr lang="en-IN" dirty="0" err="1"/>
              <a:t>page_faults</a:t>
            </a:r>
            <a:r>
              <a:rPr lang="en-I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E27C9-C442-43E6-6793-B4BB4A85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90B0D-0BAE-E883-1E6D-5FEF08EAFAEB}"/>
              </a:ext>
            </a:extLst>
          </p:cNvPr>
          <p:cNvSpPr txBox="1"/>
          <p:nvPr/>
        </p:nvSpPr>
        <p:spPr>
          <a:xfrm rot="10800000" flipV="1">
            <a:off x="718457" y="69930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Perfomance</a:t>
            </a:r>
            <a:r>
              <a:rPr lang="en-US" dirty="0"/>
              <a:t>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hits/misses and page faults.</a:t>
            </a:r>
          </a:p>
        </p:txBody>
      </p:sp>
    </p:spTree>
    <p:extLst>
      <p:ext uri="{BB962C8B-B14F-4D97-AF65-F5344CB8AC3E}">
        <p14:creationId xmlns:p14="http://schemas.microsoft.com/office/powerpoint/2010/main" val="241125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4F12B-D98F-C7B1-2B0A-8120D05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E4133-3B9E-47C8-439F-422EAB37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4" y="995737"/>
            <a:ext cx="8679181" cy="504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C808C-AFD0-9661-EF9B-E550554AF5A8}"/>
              </a:ext>
            </a:extLst>
          </p:cNvPr>
          <p:cNvSpPr txBox="1"/>
          <p:nvPr/>
        </p:nvSpPr>
        <p:spPr>
          <a:xfrm>
            <a:off x="1257299" y="419701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8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57186" y="6356350"/>
            <a:ext cx="2511972" cy="365125"/>
          </a:xfrm>
        </p:spPr>
        <p:txBody>
          <a:bodyPr/>
          <a:lstStyle/>
          <a:p>
            <a:pPr algn="just"/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427930"/>
            <a:ext cx="324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0336" y="1105535"/>
            <a:ext cx="869171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simulator successfully demonstrates the working of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memory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the interaction between cache, main memory, and virtual memory.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practical platform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cache mapping techniques, hit/miss ratios, and the effect of block size and associativity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system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paging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page replacement algorithms allows clear visualization of how page faults occur and are resolved.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experimentation, users gain insights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trade-offs between speed, cost, and capacity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crucial in memory system design.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contributes to a deeper understanding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helps evaluate system efficiency under different configurations.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 descr="vector-thank-you-hand-drawn-260nw-2637205205"/>
          <p:cNvPicPr>
            <a:picLocks noChangeAspect="1"/>
          </p:cNvPicPr>
          <p:nvPr/>
        </p:nvPicPr>
        <p:blipFill>
          <a:blip r:embed="rId2"/>
          <a:srcRect b="17398"/>
          <a:stretch>
            <a:fillRect/>
          </a:stretch>
        </p:blipFill>
        <p:spPr>
          <a:xfrm>
            <a:off x="2606040" y="2118360"/>
            <a:ext cx="6642100" cy="2621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0110" y="1881352"/>
            <a:ext cx="3899338" cy="114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OVERVIEW</a:t>
            </a:r>
            <a:r>
              <a:rPr lang="en-US" sz="44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4128" y="2743200"/>
            <a:ext cx="4389120" cy="3809834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    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Introduction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Objective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Literature Survey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Problem Statement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Methodology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Architecture Diagram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Module-1(Cache memory stimulation)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Module-2(Virtual paging stimulation)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 programming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Conclusion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0806" y="3134375"/>
            <a:ext cx="4904099" cy="25231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 descr="A blue and white logo&#10;&#10;AI-generated content may be incorrect.">
            <a:extLst>
              <a:ext uri="{FF2B5EF4-FFF2-40B4-BE49-F238E27FC236}">
                <a16:creationId xmlns:a16="http://schemas.microsoft.com/office/drawing/2014/main" id="{905B7CDE-A1D7-2D7E-2FEB-7D1667A4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36" y="304966"/>
            <a:ext cx="11409528" cy="16623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6B80-C3B8-2276-C3D3-0FE5D925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4" y="274936"/>
            <a:ext cx="4395353" cy="577119"/>
          </a:xfrm>
        </p:spPr>
        <p:txBody>
          <a:bodyPr>
            <a:noAutofit/>
          </a:bodyPr>
          <a:lstStyle/>
          <a:p>
            <a:r>
              <a:rPr lang="en-IN" sz="4000" b="1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4131E-AE12-8BBE-E9D4-05FAF536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C65D2-16A3-73AA-9062-7FAE470BD525}"/>
              </a:ext>
            </a:extLst>
          </p:cNvPr>
          <p:cNvSpPr txBox="1"/>
          <p:nvPr/>
        </p:nvSpPr>
        <p:spPr>
          <a:xfrm>
            <a:off x="259774" y="1215736"/>
            <a:ext cx="112637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computer systems rely on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balance speed, cost, and capacity.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hierarchy typically includes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cache memory, main memory (RAM), and secondary storage (disk/virtual memory)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Cache memory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high-speed data access, reducing the average time required to fetch instructions and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paging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efficient use of physical memory by dividing logical memory into pages and mapping them to frames in physical memory.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 (e.g.,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FIFO, LRU, Optimal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are essential to manage memory when page faults occur.</a:t>
            </a:r>
          </a:p>
        </p:txBody>
      </p:sp>
    </p:spTree>
    <p:extLst>
      <p:ext uri="{BB962C8B-B14F-4D97-AF65-F5344CB8AC3E}">
        <p14:creationId xmlns:p14="http://schemas.microsoft.com/office/powerpoint/2010/main" val="144470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B72713-2B8A-2C9E-95FE-8A67D927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00155" cy="63240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BF06E-4081-EBD6-2BF3-93223529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F06C3-5FA4-6465-29C9-55EA3DFA0CE0}"/>
              </a:ext>
            </a:extLst>
          </p:cNvPr>
          <p:cNvSpPr txBox="1"/>
          <p:nvPr/>
        </p:nvSpPr>
        <p:spPr>
          <a:xfrm>
            <a:off x="654627" y="1330036"/>
            <a:ext cx="109520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clear understanding of how cache memory and virtual paging improve system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working of different cache mapping techniques such as direct, associative, and set-associative.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process of address translation using virtual memory and page tables.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compare page replacement algorithms like FIFO, LRU, and Optimal.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impact of cache hit/miss ratio and page fault rate on system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99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E370-EF7B-D1E4-58FF-6A29C1EC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846" y="105103"/>
            <a:ext cx="4439023" cy="471652"/>
          </a:xfrm>
        </p:spPr>
        <p:txBody>
          <a:bodyPr>
            <a:noAutofit/>
          </a:bodyPr>
          <a:lstStyle/>
          <a:p>
            <a:r>
              <a:rPr lang="en-IN" sz="3600" dirty="0"/>
              <a:t>LITERATURE SURVEY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42BB-560C-F66E-1065-01185DE4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64DD04-390B-86FB-3AB3-024620797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64679"/>
              </p:ext>
            </p:extLst>
          </p:nvPr>
        </p:nvGraphicFramePr>
        <p:xfrm>
          <a:off x="685800" y="576755"/>
          <a:ext cx="10803835" cy="62427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4843">
                  <a:extLst>
                    <a:ext uri="{9D8B030D-6E8A-4147-A177-3AD203B41FA5}">
                      <a16:colId xmlns:a16="http://schemas.microsoft.com/office/drawing/2014/main" val="1878562400"/>
                    </a:ext>
                  </a:extLst>
                </a:gridCol>
                <a:gridCol w="1570383">
                  <a:extLst>
                    <a:ext uri="{9D8B030D-6E8A-4147-A177-3AD203B41FA5}">
                      <a16:colId xmlns:a16="http://schemas.microsoft.com/office/drawing/2014/main" val="959439955"/>
                    </a:ext>
                  </a:extLst>
                </a:gridCol>
                <a:gridCol w="1262270">
                  <a:extLst>
                    <a:ext uri="{9D8B030D-6E8A-4147-A177-3AD203B41FA5}">
                      <a16:colId xmlns:a16="http://schemas.microsoft.com/office/drawing/2014/main" val="718703324"/>
                    </a:ext>
                  </a:extLst>
                </a:gridCol>
                <a:gridCol w="2872408">
                  <a:extLst>
                    <a:ext uri="{9D8B030D-6E8A-4147-A177-3AD203B41FA5}">
                      <a16:colId xmlns:a16="http://schemas.microsoft.com/office/drawing/2014/main" val="3930016055"/>
                    </a:ext>
                  </a:extLst>
                </a:gridCol>
                <a:gridCol w="2623931">
                  <a:extLst>
                    <a:ext uri="{9D8B030D-6E8A-4147-A177-3AD203B41FA5}">
                      <a16:colId xmlns:a16="http://schemas.microsoft.com/office/drawing/2014/main" val="3631301608"/>
                    </a:ext>
                  </a:extLst>
                </a:gridCol>
              </a:tblGrid>
              <a:tr h="317054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88040"/>
                  </a:ext>
                </a:extLst>
              </a:tr>
              <a:tr h="15364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Performance Analysis in Hierarchical Memory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James Miller, Laura 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Analyzes cache hit/miss behavior using simulation tools for varying cache sizes and policies.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configuration directly impacts system performance and access latency.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05617"/>
                  </a:ext>
                </a:extLst>
              </a:tr>
              <a:tr h="129260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 of Virtual Memory with Paging and TLB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Priya Desai, Nikhil Rao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paging simulation with page tables and TLB using C++.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TLB significantly reduces page table access time and page faults.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45690"/>
                  </a:ext>
                </a:extLst>
              </a:tr>
              <a:tr h="12370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Hierarchy Educational Simulator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Ananya Roy, Vivek Sharma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Python-based GUI simulator to visualize cache and virtual memory operations.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Simulator helps students understand internal memory processes effectively.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626379"/>
                  </a:ext>
                </a:extLst>
              </a:tr>
              <a:tr h="178038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of Cache Replacement Algorithms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 Lin, Rachel Kim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Compares LRU, FIFO, and Random policies in multi-level cache using trace-based simulation.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LRU shows the best performance in terms of hit ratio and consistency.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4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977" y="525139"/>
            <a:ext cx="383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4859" y="1448956"/>
            <a:ext cx="950247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 face a major challenge in balancing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speed, cost, and memory capacity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to main memory is relatively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while cache memory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but limited and expensive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mechanisms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solve capacity limitations but introduce page faults and overhead 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researchers often find it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visualize and analyze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cache mapping and paging algorithms affect system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theoretical explanations may not provide enough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hit/miss ratios, page fault handling, and memory trade-offs.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E56A-D5A5-B5C8-4BB4-994164B1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1" y="136525"/>
            <a:ext cx="5701748" cy="559214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67049-12CB-1EEE-3EBE-51A8209C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D9BBF-2279-9621-6E74-1CDAFEE37348}"/>
              </a:ext>
            </a:extLst>
          </p:cNvPr>
          <p:cNvSpPr txBox="1"/>
          <p:nvPr/>
        </p:nvSpPr>
        <p:spPr>
          <a:xfrm>
            <a:off x="708990" y="695739"/>
            <a:ext cx="1092973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Python / C++ for simulation flexibility.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Trace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Accepts memory access traces with address, read/write operations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Cache Simulation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direct-mapped, set-associative, and fully-associative caches.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cache size, block size, and associativity.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Replacement policies: LRU, FIFO, Random.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Calculates hit/miss ratio and total hits/misses.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Paging Simulation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page tables with fixed page/frame sizes.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virtual to physical address translation.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Simulates page faults and replacement using LRU algorithm.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 Memory Hierarchy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Simulates complete path: CPU → Cache → Main Memory → Page Table.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both cache lookup and page translation.</a:t>
            </a:r>
          </a:p>
        </p:txBody>
      </p:sp>
    </p:spTree>
    <p:extLst>
      <p:ext uri="{BB962C8B-B14F-4D97-AF65-F5344CB8AC3E}">
        <p14:creationId xmlns:p14="http://schemas.microsoft.com/office/powerpoint/2010/main" val="414250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8E21A-D667-4917-D98C-745B59A1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3B719-5486-3E06-069C-76098872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79" r="7879"/>
          <a:stretch>
            <a:fillRect/>
          </a:stretch>
        </p:blipFill>
        <p:spPr>
          <a:xfrm>
            <a:off x="1323508" y="744091"/>
            <a:ext cx="8701548" cy="50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9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2515" y="596116"/>
            <a:ext cx="978481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Cache Memory Simulation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cache organization (Direct Mapping, Fully Associative, Set-Associative).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read/write operations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hits and misses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performance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Cache Support (L1, L2, L3)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hierarchical cache layers to show how data moves from CPU to L1, then L2, L3, and finally main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real-world processor cache design.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size, block size, mapping policy, memory access trace.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ratio, miss ratio, average memory access time, graphical/log output.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f245b7-b89d-48bc-838f-06a83d6bbd2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74F2271C62B4F976A288340876890" ma:contentTypeVersion="5" ma:contentTypeDescription="Create a new document." ma:contentTypeScope="" ma:versionID="8e428a0e3dffbc70538a36fad21d4b01">
  <xsd:schema xmlns:xsd="http://www.w3.org/2001/XMLSchema" xmlns:xs="http://www.w3.org/2001/XMLSchema" xmlns:p="http://schemas.microsoft.com/office/2006/metadata/properties" xmlns:ns3="b7f245b7-b89d-48bc-838f-06a83d6bbd26" targetNamespace="http://schemas.microsoft.com/office/2006/metadata/properties" ma:root="true" ma:fieldsID="a694ac21fbb25f1e5f1b92ce40954f22" ns3:_="">
    <xsd:import namespace="b7f245b7-b89d-48bc-838f-06a83d6bbd2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f245b7-b89d-48bc-838f-06a83d6bbd2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www.w3.org/2000/xmlns/"/>
    <ds:schemaRef ds:uri="b7f245b7-b89d-48bc-838f-06a83d6bbd26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C8439-F66C-4262-A277-DB15E30D7E8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7f245b7-b89d-48bc-838f-06a83d6bbd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1124</Words>
  <Application>Microsoft Office PowerPoint</Application>
  <PresentationFormat>Widescreen</PresentationFormat>
  <Paragraphs>161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INTRODUCTION</vt:lpstr>
      <vt:lpstr>OBJECTIVE</vt:lpstr>
      <vt:lpstr>LITERATURE SURVEY</vt:lpstr>
      <vt:lpstr>PowerPoint Presentation</vt:lpstr>
      <vt:lpstr>METHODOLOGY</vt:lpstr>
      <vt:lpstr>PowerPoint Presentation</vt:lpstr>
      <vt:lpstr>PowerPoint Presentation</vt:lpstr>
      <vt:lpstr>PowerPoint Presentation</vt:lpstr>
      <vt:lpstr>PYTHON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DEEPIKA</dc:creator>
  <cp:lastModifiedBy>POOJITHA POTTURU</cp:lastModifiedBy>
  <cp:revision>36</cp:revision>
  <dcterms:created xsi:type="dcterms:W3CDTF">2025-02-21T17:05:00Z</dcterms:created>
  <dcterms:modified xsi:type="dcterms:W3CDTF">2025-09-24T14:35:40Z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0x010100D4E74F2271C62B4F976A288340876890</vt:lpwstr>
  </property>
  <property fmtid="{D5CDD505-2E9C-101B-9397-08002B2CF9AE}" pid="3" name="MediaServiceImageTags">
    <vt:lpwstr/>
  </property>
  <property fmtid="{D5CDD505-2E9C-101B-9397-08002B2CF9AE}" pid="4" name="ICV">
    <vt:lpwstr>CF387D4748124E9BA5F206B9AE145349_12</vt:lpwstr>
  </property>
  <property fmtid="{D5CDD505-2E9C-101B-9397-08002B2CF9AE}" pid="5" name="KSOProductBuildVer">
    <vt:lpwstr>2057-12.2.0.21936</vt:lpwstr>
  </property>
</Properties>
</file>