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E4CF-A5E6-4856-85E5-7398DF795B8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D22E-0C72-47C5-9DF1-96D017F378C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980728"/>
            <a:ext cx="6083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 smtClean="0">
                <a:latin typeface="Algerian" pitchFamily="82" charset="0"/>
              </a:rPr>
              <a:t>CLASS AND OBJECTS</a:t>
            </a:r>
            <a:endParaRPr lang="en-IN" sz="48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7984" y="4005064"/>
            <a:ext cx="42915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>
                <a:latin typeface="Algerian" pitchFamily="82" charset="0"/>
              </a:rPr>
              <a:t>PRESENTED </a:t>
            </a:r>
          </a:p>
          <a:p>
            <a:pPr algn="ctr"/>
            <a:r>
              <a:rPr lang="en-IN" sz="2800" dirty="0" smtClean="0">
                <a:latin typeface="Algerian" pitchFamily="82" charset="0"/>
              </a:rPr>
              <a:t>BY</a:t>
            </a:r>
          </a:p>
          <a:p>
            <a:pPr algn="ctr"/>
            <a:r>
              <a:rPr lang="en-IN" sz="2800" dirty="0" smtClean="0">
                <a:latin typeface="Algerian" pitchFamily="82" charset="0"/>
              </a:rPr>
              <a:t>POTUKANUMA JEEVITHA</a:t>
            </a:r>
            <a:endParaRPr lang="en-IN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+mj-lt"/>
              </a:rPr>
              <a:t>CLASS:-</a:t>
            </a:r>
            <a:endParaRPr lang="en-IN" sz="20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4337" y="1484784"/>
            <a:ext cx="761740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A Class is a group of variables and methods.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A Class is like a Design /Blueprint to create objects.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Classes are reference types that hold the object created dynamically </a:t>
            </a:r>
          </a:p>
          <a:p>
            <a:pPr algn="just"/>
            <a:r>
              <a:rPr lang="en-IN" sz="2000" dirty="0" smtClean="0"/>
              <a:t>   in a Heap.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A Class consists of state and behaviour. State represent the properties </a:t>
            </a:r>
          </a:p>
          <a:p>
            <a:pPr algn="just"/>
            <a:r>
              <a:rPr lang="en-IN" sz="2000" dirty="0" smtClean="0"/>
              <a:t>  and Behaviour is the action that objects can perform.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The default access modifier of a class is Internal.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The keyword class is used in C# to declare a class.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077072"/>
            <a:ext cx="115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SYNTAX:-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4797152"/>
            <a:ext cx="475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&lt;access modifiers&gt; class &lt;</a:t>
            </a:r>
            <a:r>
              <a:rPr lang="en-IN" sz="2000" dirty="0" err="1" smtClean="0"/>
              <a:t>ClassName</a:t>
            </a:r>
            <a:r>
              <a:rPr lang="en-IN" sz="2000" dirty="0" smtClean="0"/>
              <a:t>&gt;</a:t>
            </a:r>
          </a:p>
          <a:p>
            <a:r>
              <a:rPr lang="en-IN" sz="2000" dirty="0" smtClean="0"/>
              <a:t>{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// body containing variables and methods</a:t>
            </a:r>
          </a:p>
          <a:p>
            <a:r>
              <a:rPr lang="en-IN" sz="2000" dirty="0"/>
              <a:t>}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110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OBJECT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556792"/>
            <a:ext cx="44673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/>
              <a:t>An object is an instance of a class.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We can create any number of objects.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Objects occupy memory.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Objects are reference type.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Objects created using the new keyword.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28498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SYNTAX:-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4077072"/>
            <a:ext cx="2724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House h = new House ():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51856"/>
            <a:ext cx="4621857" cy="300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TextBox 97"/>
          <p:cNvSpPr txBox="1"/>
          <p:nvPr/>
        </p:nvSpPr>
        <p:spPr>
          <a:xfrm>
            <a:off x="323528" y="1412776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CLASS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6228184" y="3068960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Blueprint for House</a:t>
            </a:r>
            <a:endParaRPr lang="en-IN" dirty="0"/>
          </a:p>
        </p:txBody>
      </p:sp>
      <p:sp>
        <p:nvSpPr>
          <p:cNvPr id="101" name="Right Arrow 100"/>
          <p:cNvSpPr/>
          <p:nvPr/>
        </p:nvSpPr>
        <p:spPr>
          <a:xfrm>
            <a:off x="5724128" y="3140968"/>
            <a:ext cx="504056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836712"/>
            <a:ext cx="94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OBJECT: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115212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187624" y="177281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9552" y="177281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39552" y="2060848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187624" y="2060848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539552" y="2636912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187624" y="234888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39552" y="234888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187624" y="342900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187624" y="321297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39552" y="321297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187624" y="2924944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39552" y="2924944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187624" y="2636912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39552" y="3429000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2195736" y="1628800"/>
            <a:ext cx="1728192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/>
          <p:cNvSpPr/>
          <p:nvPr/>
        </p:nvSpPr>
        <p:spPr>
          <a:xfrm>
            <a:off x="3923928" y="1556792"/>
            <a:ext cx="1512168" cy="9144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ction Button: Home 29">
            <a:hlinkClick r:id="" action="ppaction://noaction" highlightClick="1"/>
          </p:cNvPr>
          <p:cNvSpPr/>
          <p:nvPr/>
        </p:nvSpPr>
        <p:spPr>
          <a:xfrm>
            <a:off x="6516216" y="1772816"/>
            <a:ext cx="1656184" cy="18002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4499992" y="1988840"/>
            <a:ext cx="288032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5364088" y="2492896"/>
            <a:ext cx="7200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923928" y="2420888"/>
            <a:ext cx="7200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995936" y="3356992"/>
            <a:ext cx="1368152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5364088" y="1196752"/>
            <a:ext cx="72008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2411760" y="1844824"/>
            <a:ext cx="2880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203848" y="1844824"/>
            <a:ext cx="2880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2195736" y="2420888"/>
            <a:ext cx="1728192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2411760" y="2636912"/>
            <a:ext cx="2880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203848" y="2636912"/>
            <a:ext cx="2880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923928" y="1556792"/>
            <a:ext cx="1440160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2195736" y="1052736"/>
            <a:ext cx="4571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195736" y="1052736"/>
            <a:ext cx="3240360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5364088" y="1124744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ounded Rectangle 48"/>
          <p:cNvSpPr/>
          <p:nvPr/>
        </p:nvSpPr>
        <p:spPr>
          <a:xfrm>
            <a:off x="2843808" y="1268760"/>
            <a:ext cx="144016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ounded Rectangle 49"/>
          <p:cNvSpPr/>
          <p:nvPr/>
        </p:nvSpPr>
        <p:spPr>
          <a:xfrm>
            <a:off x="3347864" y="1268760"/>
            <a:ext cx="144016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ounded Rectangle 50"/>
          <p:cNvSpPr/>
          <p:nvPr/>
        </p:nvSpPr>
        <p:spPr>
          <a:xfrm>
            <a:off x="3851920" y="1268760"/>
            <a:ext cx="144016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ounded Rectangle 51"/>
          <p:cNvSpPr/>
          <p:nvPr/>
        </p:nvSpPr>
        <p:spPr>
          <a:xfrm>
            <a:off x="4283968" y="1268760"/>
            <a:ext cx="144016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2339752" y="1268760"/>
            <a:ext cx="144016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ounded Rectangle 53"/>
          <p:cNvSpPr/>
          <p:nvPr/>
        </p:nvSpPr>
        <p:spPr>
          <a:xfrm>
            <a:off x="4716016" y="1268760"/>
            <a:ext cx="144016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ounded Rectangle 54"/>
          <p:cNvSpPr/>
          <p:nvPr/>
        </p:nvSpPr>
        <p:spPr>
          <a:xfrm>
            <a:off x="5148064" y="1268760"/>
            <a:ext cx="144016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539552" y="4149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BUILDING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3347864" y="400506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VILLA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7236296" y="393305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HUT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5936" y="1340768"/>
            <a:ext cx="40799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5400" b="1" dirty="0" smtClean="0">
              <a:latin typeface="Algerian" pitchFamily="82" charset="0"/>
            </a:endParaRPr>
          </a:p>
          <a:p>
            <a:r>
              <a:rPr lang="en-IN" sz="5400" b="1" dirty="0" smtClean="0">
                <a:latin typeface="Algerian" pitchFamily="82" charset="0"/>
              </a:rPr>
              <a:t>THANK..... </a:t>
            </a:r>
          </a:p>
          <a:p>
            <a:r>
              <a:rPr lang="en-IN" sz="5400" b="1" dirty="0">
                <a:latin typeface="Algerian" pitchFamily="82" charset="0"/>
              </a:rPr>
              <a:t> </a:t>
            </a:r>
            <a:r>
              <a:rPr lang="en-IN" sz="5400" b="1" dirty="0" smtClean="0">
                <a:latin typeface="Algerian" pitchFamily="82" charset="0"/>
              </a:rPr>
              <a:t>           </a:t>
            </a:r>
          </a:p>
          <a:p>
            <a:r>
              <a:rPr lang="en-IN" sz="5400" b="1" dirty="0" smtClean="0">
                <a:latin typeface="Algerian" pitchFamily="82" charset="0"/>
              </a:rPr>
              <a:t>               YOU</a:t>
            </a:r>
            <a:endParaRPr lang="en-IN" sz="54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Jeevitha Reddy</dc:creator>
  <cp:lastModifiedBy>Jeevitha Reddy</cp:lastModifiedBy>
  <cp:revision>23</cp:revision>
  <dcterms:created xsi:type="dcterms:W3CDTF">2022-02-15T12:56:18Z</dcterms:created>
  <dcterms:modified xsi:type="dcterms:W3CDTF">2022-02-15T16:24:37Z</dcterms:modified>
</cp:coreProperties>
</file>