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3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6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2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8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5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9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54EF-FD39-4FCE-B050-9E9CFC89886B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E7B1D-0677-4B08-B615-CD4050761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6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03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A Quick Guide to Clinical Trials (Part 1: An Overview) - Enago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630"/>
            <a:ext cx="12144375" cy="52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29784" y="114300"/>
            <a:ext cx="101324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Analytics </a:t>
            </a:r>
            <a:r>
              <a:rPr lang="en-US" sz="5400" b="1" cap="none" spc="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 </a:t>
            </a:r>
            <a:r>
              <a:rPr lang="en-US" sz="54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Tech-Pub</a:t>
            </a:r>
            <a:endParaRPr lang="en-US" sz="5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313714"/>
            <a:ext cx="12192000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0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Steps: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67"/>
            <a:ext cx="10515600" cy="4351338"/>
          </a:xfrm>
        </p:spPr>
        <p:txBody>
          <a:bodyPr/>
          <a:lstStyle/>
          <a:p>
            <a:r>
              <a:rPr lang="en-IN" dirty="0" smtClean="0"/>
              <a:t>Project Description</a:t>
            </a:r>
          </a:p>
          <a:p>
            <a:r>
              <a:rPr lang="en-IN" dirty="0" smtClean="0"/>
              <a:t>Data Extraction</a:t>
            </a:r>
          </a:p>
          <a:p>
            <a:r>
              <a:rPr lang="en-IN" dirty="0" smtClean="0"/>
              <a:t>Dashboard</a:t>
            </a:r>
          </a:p>
          <a:p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313714"/>
            <a:ext cx="12192000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5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40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313714"/>
            <a:ext cx="12192000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11967"/>
            <a:ext cx="10515600" cy="4351338"/>
          </a:xfrm>
        </p:spPr>
        <p:txBody>
          <a:bodyPr/>
          <a:lstStyle/>
          <a:p>
            <a:pPr algn="just"/>
            <a:r>
              <a:rPr lang="en-IN" dirty="0" smtClean="0"/>
              <a:t>Data of different technical publications related to Medical field is collected by web scrapping from the open source website of PubMed.</a:t>
            </a:r>
            <a:endParaRPr lang="en-IN" dirty="0"/>
          </a:p>
          <a:p>
            <a:pPr algn="just"/>
            <a:r>
              <a:rPr lang="en-IN" dirty="0" smtClean="0"/>
              <a:t>Then those files are extracted, and capture the required data from them which will be passed as input to the </a:t>
            </a:r>
            <a:r>
              <a:rPr lang="en-IN" dirty="0" err="1" smtClean="0"/>
              <a:t>powerbi</a:t>
            </a:r>
            <a:r>
              <a:rPr lang="en-IN" dirty="0" smtClean="0"/>
              <a:t> dashboard to see the visuals and get insights about the countries, authors, topics where most research is being carried out.</a:t>
            </a:r>
          </a:p>
        </p:txBody>
      </p:sp>
    </p:spTree>
    <p:extLst>
      <p:ext uri="{BB962C8B-B14F-4D97-AF65-F5344CB8AC3E}">
        <p14:creationId xmlns:p14="http://schemas.microsoft.com/office/powerpoint/2010/main" val="234390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13714"/>
            <a:ext cx="12192000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86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Architecture: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508948"/>
            <a:ext cx="5186362" cy="5163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96" y="3090543"/>
            <a:ext cx="535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ADF is used to automatically extract the .tar.gz files and</a:t>
            </a:r>
            <a:endParaRPr lang="en-IN" dirty="0"/>
          </a:p>
          <a:p>
            <a:pPr algn="ctr"/>
            <a:r>
              <a:rPr lang="en-IN" dirty="0" smtClean="0"/>
              <a:t>Get .xml for saving into ADLS Gen2 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13714"/>
            <a:ext cx="12192000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864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 in PowerBI:</a:t>
            </a:r>
            <a:endParaRPr lang="en-IN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11967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Data is downloaded from the website in the .tar.gz format.</a:t>
            </a:r>
          </a:p>
          <a:p>
            <a:r>
              <a:rPr lang="en-IN" dirty="0" smtClean="0"/>
              <a:t>Downloaded data is extracted into .xml files and get stored in ADLS gen2.</a:t>
            </a:r>
            <a:endParaRPr lang="en-IN" dirty="0"/>
          </a:p>
          <a:p>
            <a:r>
              <a:rPr lang="en-IN" dirty="0" smtClean="0"/>
              <a:t>Processed the .xml files and collected only the required data from it.</a:t>
            </a:r>
          </a:p>
          <a:p>
            <a:r>
              <a:rPr lang="en-IN" dirty="0" smtClean="0"/>
              <a:t>The extracted data is made into a data frame.</a:t>
            </a:r>
          </a:p>
          <a:p>
            <a:r>
              <a:rPr lang="en-IN" dirty="0" smtClean="0"/>
              <a:t>The data frame with all the required data is then downloaded as csv file. </a:t>
            </a:r>
          </a:p>
          <a:p>
            <a:r>
              <a:rPr lang="en-IN" dirty="0" smtClean="0"/>
              <a:t>Now the file is passed as input to the </a:t>
            </a:r>
            <a:r>
              <a:rPr lang="en-IN" dirty="0" err="1" smtClean="0"/>
              <a:t>powerbi</a:t>
            </a:r>
            <a:r>
              <a:rPr lang="en-IN" dirty="0" smtClean="0"/>
              <a:t> for creating visuals and get insights of data.</a:t>
            </a:r>
          </a:p>
        </p:txBody>
      </p:sp>
    </p:spTree>
    <p:extLst>
      <p:ext uri="{BB962C8B-B14F-4D97-AF65-F5344CB8AC3E}">
        <p14:creationId xmlns:p14="http://schemas.microsoft.com/office/powerpoint/2010/main" val="241810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13714"/>
            <a:ext cx="12192000" cy="54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078514" y="261257"/>
            <a:ext cx="487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2"/>
                </a:solidFill>
              </a:rPr>
              <a:t>Sample picture from PowerBI report </a:t>
            </a:r>
            <a:endParaRPr lang="en-IN" sz="24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10" y="883539"/>
            <a:ext cx="9252379" cy="50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8232"/>
          <a:stretch/>
        </p:blipFill>
        <p:spPr>
          <a:xfrm>
            <a:off x="2496457" y="1895212"/>
            <a:ext cx="6617463" cy="27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202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 Steps:</vt:lpstr>
      <vt:lpstr>Project Description: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21</cp:revision>
  <dcterms:created xsi:type="dcterms:W3CDTF">2023-03-03T19:00:46Z</dcterms:created>
  <dcterms:modified xsi:type="dcterms:W3CDTF">2023-04-29T11:02:32Z</dcterms:modified>
</cp:coreProperties>
</file>