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1"/>
  </p:notesMasterIdLst>
  <p:handoutMasterIdLst>
    <p:handoutMasterId r:id="rId22"/>
  </p:handoutMasterIdLst>
  <p:sldIdLst>
    <p:sldId id="278" r:id="rId5"/>
    <p:sldId id="282" r:id="rId6"/>
    <p:sldId id="283" r:id="rId7"/>
    <p:sldId id="284" r:id="rId8"/>
    <p:sldId id="285" r:id="rId9"/>
    <p:sldId id="293" r:id="rId10"/>
    <p:sldId id="294" r:id="rId11"/>
    <p:sldId id="286" r:id="rId12"/>
    <p:sldId id="296" r:id="rId13"/>
    <p:sldId id="287" r:id="rId14"/>
    <p:sldId id="297" r:id="rId15"/>
    <p:sldId id="298" r:id="rId16"/>
    <p:sldId id="295" r:id="rId17"/>
    <p:sldId id="288" r:id="rId18"/>
    <p:sldId id="290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27986-B1E1-442B-9844-B65952435C48}" v="8" dt="2024-08-06T19:22:43.015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5388" autoAdjust="0"/>
  </p:normalViewPr>
  <p:slideViewPr>
    <p:cSldViewPr snapToGrid="0">
      <p:cViewPr varScale="1">
        <p:scale>
          <a:sx n="80" d="100"/>
          <a:sy n="80" d="100"/>
        </p:scale>
        <p:origin x="96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s Poudel" userId="1df5c9bef23f88c0" providerId="LiveId" clId="{FD527986-B1E1-442B-9844-B65952435C48}"/>
    <pc:docChg chg="custSel addSld delSld modSld sldOrd">
      <pc:chgData name="Biswas Poudel" userId="1df5c9bef23f88c0" providerId="LiveId" clId="{FD527986-B1E1-442B-9844-B65952435C48}" dt="2024-08-06T19:24:11.367" v="2815" actId="478"/>
      <pc:docMkLst>
        <pc:docMk/>
      </pc:docMkLst>
      <pc:sldChg chg="del">
        <pc:chgData name="Biswas Poudel" userId="1df5c9bef23f88c0" providerId="LiveId" clId="{FD527986-B1E1-442B-9844-B65952435C48}" dt="2024-08-06T19:23:09.795" v="2772" actId="47"/>
        <pc:sldMkLst>
          <pc:docMk/>
          <pc:sldMk cId="1839748091" sldId="271"/>
        </pc:sldMkLst>
      </pc:sldChg>
      <pc:sldChg chg="modSp mod">
        <pc:chgData name="Biswas Poudel" userId="1df5c9bef23f88c0" providerId="LiveId" clId="{FD527986-B1E1-442B-9844-B65952435C48}" dt="2024-08-06T18:25:06.132" v="204" actId="20577"/>
        <pc:sldMkLst>
          <pc:docMk/>
          <pc:sldMk cId="2665045518" sldId="282"/>
        </pc:sldMkLst>
        <pc:spChg chg="mod">
          <ac:chgData name="Biswas Poudel" userId="1df5c9bef23f88c0" providerId="LiveId" clId="{FD527986-B1E1-442B-9844-B65952435C48}" dt="2024-08-06T18:25:06.132" v="204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modSp mod">
        <pc:chgData name="Biswas Poudel" userId="1df5c9bef23f88c0" providerId="LiveId" clId="{FD527986-B1E1-442B-9844-B65952435C48}" dt="2024-08-06T19:23:29.034" v="2813" actId="20577"/>
        <pc:sldMkLst>
          <pc:docMk/>
          <pc:sldMk cId="1388592114" sldId="283"/>
        </pc:sldMkLst>
        <pc:spChg chg="mod">
          <ac:chgData name="Biswas Poudel" userId="1df5c9bef23f88c0" providerId="LiveId" clId="{FD527986-B1E1-442B-9844-B65952435C48}" dt="2024-08-06T18:42:13.700" v="221" actId="20577"/>
          <ac:spMkLst>
            <pc:docMk/>
            <pc:sldMk cId="1388592114" sldId="283"/>
            <ac:spMk id="2" creationId="{954ABE40-AA00-F366-A36A-B3F1AADBF025}"/>
          </ac:spMkLst>
        </pc:spChg>
        <pc:spChg chg="mod">
          <ac:chgData name="Biswas Poudel" userId="1df5c9bef23f88c0" providerId="LiveId" clId="{FD527986-B1E1-442B-9844-B65952435C48}" dt="2024-08-06T19:23:29.034" v="2813" actId="20577"/>
          <ac:spMkLst>
            <pc:docMk/>
            <pc:sldMk cId="1388592114" sldId="283"/>
            <ac:spMk id="3" creationId="{72446868-83F0-CEEF-5E60-6D55C93B523F}"/>
          </ac:spMkLst>
        </pc:spChg>
      </pc:sldChg>
      <pc:sldChg chg="modSp mod">
        <pc:chgData name="Biswas Poudel" userId="1df5c9bef23f88c0" providerId="LiveId" clId="{FD527986-B1E1-442B-9844-B65952435C48}" dt="2024-08-06T18:44:59.396" v="558" actId="20577"/>
        <pc:sldMkLst>
          <pc:docMk/>
          <pc:sldMk cId="652841706" sldId="284"/>
        </pc:sldMkLst>
        <pc:spChg chg="mod">
          <ac:chgData name="Biswas Poudel" userId="1df5c9bef23f88c0" providerId="LiveId" clId="{FD527986-B1E1-442B-9844-B65952435C48}" dt="2024-08-06T18:42:55.532" v="342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Biswas Poudel" userId="1df5c9bef23f88c0" providerId="LiveId" clId="{FD527986-B1E1-442B-9844-B65952435C48}" dt="2024-08-06T18:44:59.396" v="558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modSp mod">
        <pc:chgData name="Biswas Poudel" userId="1df5c9bef23f88c0" providerId="LiveId" clId="{FD527986-B1E1-442B-9844-B65952435C48}" dt="2024-08-06T18:45:42.175" v="611" actId="1038"/>
        <pc:sldMkLst>
          <pc:docMk/>
          <pc:sldMk cId="2855514139" sldId="285"/>
        </pc:sldMkLst>
        <pc:spChg chg="mod">
          <ac:chgData name="Biswas Poudel" userId="1df5c9bef23f88c0" providerId="LiveId" clId="{FD527986-B1E1-442B-9844-B65952435C48}" dt="2024-08-06T18:45:18.163" v="582" actId="20577"/>
          <ac:spMkLst>
            <pc:docMk/>
            <pc:sldMk cId="2855514139" sldId="285"/>
            <ac:spMk id="7" creationId="{8A84D4AF-8D29-5A55-F3F8-1E928E3B08FF}"/>
          </ac:spMkLst>
        </pc:spChg>
        <pc:spChg chg="mod">
          <ac:chgData name="Biswas Poudel" userId="1df5c9bef23f88c0" providerId="LiveId" clId="{FD527986-B1E1-442B-9844-B65952435C48}" dt="2024-08-06T18:45:36.202" v="610" actId="20577"/>
          <ac:spMkLst>
            <pc:docMk/>
            <pc:sldMk cId="2855514139" sldId="285"/>
            <ac:spMk id="8" creationId="{6450744F-A4B6-FD90-F6DA-4EF9A192E377}"/>
          </ac:spMkLst>
        </pc:spChg>
        <pc:picChg chg="mod">
          <ac:chgData name="Biswas Poudel" userId="1df5c9bef23f88c0" providerId="LiveId" clId="{FD527986-B1E1-442B-9844-B65952435C48}" dt="2024-08-06T18:45:42.175" v="611" actId="1038"/>
          <ac:picMkLst>
            <pc:docMk/>
            <pc:sldMk cId="2855514139" sldId="285"/>
            <ac:picMk id="5" creationId="{1358CD3B-43A8-5BF7-2E60-B0563F068D11}"/>
          </ac:picMkLst>
        </pc:picChg>
      </pc:sldChg>
      <pc:sldChg chg="addSp delSp modSp mod ord">
        <pc:chgData name="Biswas Poudel" userId="1df5c9bef23f88c0" providerId="LiveId" clId="{FD527986-B1E1-442B-9844-B65952435C48}" dt="2024-08-06T18:54:30.012" v="1335" actId="1076"/>
        <pc:sldMkLst>
          <pc:docMk/>
          <pc:sldMk cId="233018862" sldId="286"/>
        </pc:sldMkLst>
        <pc:spChg chg="mod">
          <ac:chgData name="Biswas Poudel" userId="1df5c9bef23f88c0" providerId="LiveId" clId="{FD527986-B1E1-442B-9844-B65952435C48}" dt="2024-08-06T18:52:31.449" v="1330" actId="20577"/>
          <ac:spMkLst>
            <pc:docMk/>
            <pc:sldMk cId="233018862" sldId="286"/>
            <ac:spMk id="3" creationId="{476CC09F-7383-3A4C-555C-35DA0BB4B76E}"/>
          </ac:spMkLst>
        </pc:spChg>
        <pc:spChg chg="mod">
          <ac:chgData name="Biswas Poudel" userId="1df5c9bef23f88c0" providerId="LiveId" clId="{FD527986-B1E1-442B-9844-B65952435C48}" dt="2024-08-06T18:52:01.429" v="1292" actId="20577"/>
          <ac:spMkLst>
            <pc:docMk/>
            <pc:sldMk cId="233018862" sldId="286"/>
            <ac:spMk id="6" creationId="{9BE7E655-DBBE-1E38-D543-EB34028F2F2B}"/>
          </ac:spMkLst>
        </pc:spChg>
        <pc:spChg chg="del mod">
          <ac:chgData name="Biswas Poudel" userId="1df5c9bef23f88c0" providerId="LiveId" clId="{FD527986-B1E1-442B-9844-B65952435C48}" dt="2024-08-06T18:53:38.487" v="1332" actId="22"/>
          <ac:spMkLst>
            <pc:docMk/>
            <pc:sldMk cId="233018862" sldId="286"/>
            <ac:spMk id="7" creationId="{845A03A5-6D4D-7072-B3BD-F2DA38CADEB0}"/>
          </ac:spMkLst>
        </pc:spChg>
        <pc:picChg chg="add mod ord">
          <ac:chgData name="Biswas Poudel" userId="1df5c9bef23f88c0" providerId="LiveId" clId="{FD527986-B1E1-442B-9844-B65952435C48}" dt="2024-08-06T18:53:48.081" v="1333" actId="1076"/>
          <ac:picMkLst>
            <pc:docMk/>
            <pc:sldMk cId="233018862" sldId="286"/>
            <ac:picMk id="4" creationId="{6E98BC88-FA4F-F9BB-1B16-54B0E0430B3A}"/>
          </ac:picMkLst>
        </pc:picChg>
        <pc:picChg chg="add mod">
          <ac:chgData name="Biswas Poudel" userId="1df5c9bef23f88c0" providerId="LiveId" clId="{FD527986-B1E1-442B-9844-B65952435C48}" dt="2024-08-06T18:54:30.012" v="1335" actId="1076"/>
          <ac:picMkLst>
            <pc:docMk/>
            <pc:sldMk cId="233018862" sldId="286"/>
            <ac:picMk id="8" creationId="{AD1632B4-2716-5305-9DC3-8A5A7B7DD026}"/>
          </ac:picMkLst>
        </pc:picChg>
      </pc:sldChg>
      <pc:sldChg chg="modSp mod">
        <pc:chgData name="Biswas Poudel" userId="1df5c9bef23f88c0" providerId="LiveId" clId="{FD527986-B1E1-442B-9844-B65952435C48}" dt="2024-08-06T19:06:37.575" v="1897" actId="20577"/>
        <pc:sldMkLst>
          <pc:docMk/>
          <pc:sldMk cId="3353460760" sldId="287"/>
        </pc:sldMkLst>
        <pc:spChg chg="mod">
          <ac:chgData name="Biswas Poudel" userId="1df5c9bef23f88c0" providerId="LiveId" clId="{FD527986-B1E1-442B-9844-B65952435C48}" dt="2024-08-06T19:06:37.575" v="1897" actId="20577"/>
          <ac:spMkLst>
            <pc:docMk/>
            <pc:sldMk cId="3353460760" sldId="287"/>
            <ac:spMk id="3" creationId="{476CC09F-7383-3A4C-555C-35DA0BB4B76E}"/>
          </ac:spMkLst>
        </pc:spChg>
        <pc:spChg chg="mod">
          <ac:chgData name="Biswas Poudel" userId="1df5c9bef23f88c0" providerId="LiveId" clId="{FD527986-B1E1-442B-9844-B65952435C48}" dt="2024-08-06T19:06:22.041" v="1887" actId="20577"/>
          <ac:spMkLst>
            <pc:docMk/>
            <pc:sldMk cId="3353460760" sldId="287"/>
            <ac:spMk id="6" creationId="{9BE7E655-DBBE-1E38-D543-EB34028F2F2B}"/>
          </ac:spMkLst>
        </pc:spChg>
        <pc:spChg chg="mod">
          <ac:chgData name="Biswas Poudel" userId="1df5c9bef23f88c0" providerId="LiveId" clId="{FD527986-B1E1-442B-9844-B65952435C48}" dt="2024-08-06T19:05:55.815" v="1842" actId="20577"/>
          <ac:spMkLst>
            <pc:docMk/>
            <pc:sldMk cId="3353460760" sldId="287"/>
            <ac:spMk id="7" creationId="{845A03A5-6D4D-7072-B3BD-F2DA38CADEB0}"/>
          </ac:spMkLst>
        </pc:spChg>
      </pc:sldChg>
      <pc:sldChg chg="modSp mod">
        <pc:chgData name="Biswas Poudel" userId="1df5c9bef23f88c0" providerId="LiveId" clId="{FD527986-B1E1-442B-9844-B65952435C48}" dt="2024-08-06T19:19:47.064" v="2482" actId="20577"/>
        <pc:sldMkLst>
          <pc:docMk/>
          <pc:sldMk cId="414523832" sldId="288"/>
        </pc:sldMkLst>
        <pc:spChg chg="mod">
          <ac:chgData name="Biswas Poudel" userId="1df5c9bef23f88c0" providerId="LiveId" clId="{FD527986-B1E1-442B-9844-B65952435C48}" dt="2024-08-06T19:17:40.091" v="2307" actId="20577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Biswas Poudel" userId="1df5c9bef23f88c0" providerId="LiveId" clId="{FD527986-B1E1-442B-9844-B65952435C48}" dt="2024-08-06T19:19:47.064" v="2482" actId="20577"/>
          <ac:spMkLst>
            <pc:docMk/>
            <pc:sldMk cId="414523832" sldId="288"/>
            <ac:spMk id="3" creationId="{ECC8AA23-D8D0-93BE-5C5F-103A750B0D2F}"/>
          </ac:spMkLst>
        </pc:spChg>
      </pc:sldChg>
      <pc:sldChg chg="del">
        <pc:chgData name="Biswas Poudel" userId="1df5c9bef23f88c0" providerId="LiveId" clId="{FD527986-B1E1-442B-9844-B65952435C48}" dt="2024-08-06T19:22:55.527" v="2771" actId="47"/>
        <pc:sldMkLst>
          <pc:docMk/>
          <pc:sldMk cId="314440392" sldId="289"/>
        </pc:sldMkLst>
      </pc:sldChg>
      <pc:sldChg chg="delSp modSp mod">
        <pc:chgData name="Biswas Poudel" userId="1df5c9bef23f88c0" providerId="LiveId" clId="{FD527986-B1E1-442B-9844-B65952435C48}" dt="2024-08-06T19:21:48.577" v="2739" actId="478"/>
        <pc:sldMkLst>
          <pc:docMk/>
          <pc:sldMk cId="118667928" sldId="290"/>
        </pc:sldMkLst>
        <pc:spChg chg="mod">
          <ac:chgData name="Biswas Poudel" userId="1df5c9bef23f88c0" providerId="LiveId" clId="{FD527986-B1E1-442B-9844-B65952435C48}" dt="2024-08-06T19:20:07.870" v="2493" actId="20577"/>
          <ac:spMkLst>
            <pc:docMk/>
            <pc:sldMk cId="118667928" sldId="290"/>
            <ac:spMk id="2" creationId="{5D030A76-B788-B363-104E-266B7C7F7208}"/>
          </ac:spMkLst>
        </pc:spChg>
        <pc:spChg chg="mod">
          <ac:chgData name="Biswas Poudel" userId="1df5c9bef23f88c0" providerId="LiveId" clId="{FD527986-B1E1-442B-9844-B65952435C48}" dt="2024-08-06T19:21:41.170" v="2737" actId="20577"/>
          <ac:spMkLst>
            <pc:docMk/>
            <pc:sldMk cId="118667928" sldId="290"/>
            <ac:spMk id="3" creationId="{05948542-FCE1-3AE6-C6C9-17975609DF70}"/>
          </ac:spMkLst>
        </pc:spChg>
        <pc:spChg chg="del mod">
          <ac:chgData name="Biswas Poudel" userId="1df5c9bef23f88c0" providerId="LiveId" clId="{FD527986-B1E1-442B-9844-B65952435C48}" dt="2024-08-06T19:21:48.577" v="2739" actId="478"/>
          <ac:spMkLst>
            <pc:docMk/>
            <pc:sldMk cId="118667928" sldId="290"/>
            <ac:spMk id="4" creationId="{3EE67564-0457-E486-97D0-8109D2C97B3F}"/>
          </ac:spMkLst>
        </pc:spChg>
      </pc:sldChg>
      <pc:sldChg chg="del">
        <pc:chgData name="Biswas Poudel" userId="1df5c9bef23f88c0" providerId="LiveId" clId="{FD527986-B1E1-442B-9844-B65952435C48}" dt="2024-08-06T19:21:56.585" v="2740" actId="47"/>
        <pc:sldMkLst>
          <pc:docMk/>
          <pc:sldMk cId="849465297" sldId="291"/>
        </pc:sldMkLst>
      </pc:sldChg>
      <pc:sldChg chg="addSp delSp modSp mod setBg">
        <pc:chgData name="Biswas Poudel" userId="1df5c9bef23f88c0" providerId="LiveId" clId="{FD527986-B1E1-442B-9844-B65952435C48}" dt="2024-08-06T19:22:47.515" v="2770" actId="26606"/>
        <pc:sldMkLst>
          <pc:docMk/>
          <pc:sldMk cId="2547630249" sldId="292"/>
        </pc:sldMkLst>
        <pc:spChg chg="mod">
          <ac:chgData name="Biswas Poudel" userId="1df5c9bef23f88c0" providerId="LiveId" clId="{FD527986-B1E1-442B-9844-B65952435C48}" dt="2024-08-06T19:22:47.515" v="2770" actId="26606"/>
          <ac:spMkLst>
            <pc:docMk/>
            <pc:sldMk cId="2547630249" sldId="292"/>
            <ac:spMk id="2" creationId="{28BAC361-0D7A-DC05-86B5-6DD77D322F5B}"/>
          </ac:spMkLst>
        </pc:spChg>
        <pc:spChg chg="mod">
          <ac:chgData name="Biswas Poudel" userId="1df5c9bef23f88c0" providerId="LiveId" clId="{FD527986-B1E1-442B-9844-B65952435C48}" dt="2024-08-06T19:22:47.515" v="2770" actId="26606"/>
          <ac:spMkLst>
            <pc:docMk/>
            <pc:sldMk cId="2547630249" sldId="292"/>
            <ac:spMk id="3" creationId="{1BE98EFF-197D-3136-70B9-7BBD30A48931}"/>
          </ac:spMkLst>
        </pc:spChg>
        <pc:spChg chg="add del mod">
          <ac:chgData name="Biswas Poudel" userId="1df5c9bef23f88c0" providerId="LiveId" clId="{FD527986-B1E1-442B-9844-B65952435C48}" dt="2024-08-06T19:22:43.015" v="2769" actId="931"/>
          <ac:spMkLst>
            <pc:docMk/>
            <pc:sldMk cId="2547630249" sldId="292"/>
            <ac:spMk id="5" creationId="{3B08BA7A-CF21-65F4-C4C7-1C598995AE30}"/>
          </ac:spMkLst>
        </pc:spChg>
        <pc:spChg chg="add">
          <ac:chgData name="Biswas Poudel" userId="1df5c9bef23f88c0" providerId="LiveId" clId="{FD527986-B1E1-442B-9844-B65952435C48}" dt="2024-08-06T19:22:47.515" v="2770" actId="26606"/>
          <ac:spMkLst>
            <pc:docMk/>
            <pc:sldMk cId="2547630249" sldId="292"/>
            <ac:spMk id="12" creationId="{82184FF4-7029-4ED7-813A-192E60608764}"/>
          </ac:spMkLst>
        </pc:spChg>
        <pc:spChg chg="add">
          <ac:chgData name="Biswas Poudel" userId="1df5c9bef23f88c0" providerId="LiveId" clId="{FD527986-B1E1-442B-9844-B65952435C48}" dt="2024-08-06T19:22:47.515" v="2770" actId="26606"/>
          <ac:spMkLst>
            <pc:docMk/>
            <pc:sldMk cId="2547630249" sldId="292"/>
            <ac:spMk id="14" creationId="{AAA7AB09-557C-41AD-9113-FF9F68FA1035}"/>
          </ac:spMkLst>
        </pc:spChg>
        <pc:spChg chg="add">
          <ac:chgData name="Biswas Poudel" userId="1df5c9bef23f88c0" providerId="LiveId" clId="{FD527986-B1E1-442B-9844-B65952435C48}" dt="2024-08-06T19:22:47.515" v="2770" actId="26606"/>
          <ac:spMkLst>
            <pc:docMk/>
            <pc:sldMk cId="2547630249" sldId="292"/>
            <ac:spMk id="16" creationId="{EF99ECAA-1F11-4937-BBA6-51935AB44C9D}"/>
          </ac:spMkLst>
        </pc:spChg>
        <pc:spChg chg="add">
          <ac:chgData name="Biswas Poudel" userId="1df5c9bef23f88c0" providerId="LiveId" clId="{FD527986-B1E1-442B-9844-B65952435C48}" dt="2024-08-06T19:22:47.515" v="2770" actId="26606"/>
          <ac:spMkLst>
            <pc:docMk/>
            <pc:sldMk cId="2547630249" sldId="292"/>
            <ac:spMk id="24" creationId="{1DB043B4-68C6-45B9-82AC-A5800EADB8DB}"/>
          </ac:spMkLst>
        </pc:spChg>
        <pc:spChg chg="add">
          <ac:chgData name="Biswas Poudel" userId="1df5c9bef23f88c0" providerId="LiveId" clId="{FD527986-B1E1-442B-9844-B65952435C48}" dt="2024-08-06T19:22:47.515" v="2770" actId="26606"/>
          <ac:spMkLst>
            <pc:docMk/>
            <pc:sldMk cId="2547630249" sldId="292"/>
            <ac:spMk id="26" creationId="{BEBFBB3C-FA07-4A06-A8D8-D690F92A2817}"/>
          </ac:spMkLst>
        </pc:spChg>
        <pc:grpChg chg="add">
          <ac:chgData name="Biswas Poudel" userId="1df5c9bef23f88c0" providerId="LiveId" clId="{FD527986-B1E1-442B-9844-B65952435C48}" dt="2024-08-06T19:22:47.515" v="2770" actId="26606"/>
          <ac:grpSpMkLst>
            <pc:docMk/>
            <pc:sldMk cId="2547630249" sldId="292"/>
            <ac:grpSpMk id="18" creationId="{79DE9FAB-6BBA-4CFE-B67D-77B47F01ECA4}"/>
          </ac:grpSpMkLst>
        </pc:grpChg>
        <pc:picChg chg="add mod">
          <ac:chgData name="Biswas Poudel" userId="1df5c9bef23f88c0" providerId="LiveId" clId="{FD527986-B1E1-442B-9844-B65952435C48}" dt="2024-08-06T19:22:47.515" v="2770" actId="26606"/>
          <ac:picMkLst>
            <pc:docMk/>
            <pc:sldMk cId="2547630249" sldId="292"/>
            <ac:picMk id="7" creationId="{FF240EAC-A00F-2CC5-9137-7302DFEA3E63}"/>
          </ac:picMkLst>
        </pc:picChg>
        <pc:picChg chg="del">
          <ac:chgData name="Biswas Poudel" userId="1df5c9bef23f88c0" providerId="LiveId" clId="{FD527986-B1E1-442B-9844-B65952435C48}" dt="2024-08-06T19:22:20.008" v="2768" actId="478"/>
          <ac:picMkLst>
            <pc:docMk/>
            <pc:sldMk cId="2547630249" sldId="292"/>
            <ac:picMk id="25" creationId="{41A1C574-72C6-642F-E4D2-FF0C993AEF78}"/>
          </ac:picMkLst>
        </pc:picChg>
      </pc:sldChg>
      <pc:sldChg chg="modSp add mod ord">
        <pc:chgData name="Biswas Poudel" userId="1df5c9bef23f88c0" providerId="LiveId" clId="{FD527986-B1E1-442B-9844-B65952435C48}" dt="2024-08-06T18:48:10.266" v="909" actId="20577"/>
        <pc:sldMkLst>
          <pc:docMk/>
          <pc:sldMk cId="98427723" sldId="293"/>
        </pc:sldMkLst>
        <pc:spChg chg="mod">
          <ac:chgData name="Biswas Poudel" userId="1df5c9bef23f88c0" providerId="LiveId" clId="{FD527986-B1E1-442B-9844-B65952435C48}" dt="2024-08-06T18:46:14.611" v="630" actId="20577"/>
          <ac:spMkLst>
            <pc:docMk/>
            <pc:sldMk cId="98427723" sldId="293"/>
            <ac:spMk id="2" creationId="{1C72343A-9CB0-F2AD-EF62-5DEE3E97F956}"/>
          </ac:spMkLst>
        </pc:spChg>
        <pc:spChg chg="mod">
          <ac:chgData name="Biswas Poudel" userId="1df5c9bef23f88c0" providerId="LiveId" clId="{FD527986-B1E1-442B-9844-B65952435C48}" dt="2024-08-06T18:48:10.266" v="909" actId="20577"/>
          <ac:spMkLst>
            <pc:docMk/>
            <pc:sldMk cId="98427723" sldId="293"/>
            <ac:spMk id="3" creationId="{1C6744DD-5BC8-42C8-4313-13CE95ED575B}"/>
          </ac:spMkLst>
        </pc:spChg>
      </pc:sldChg>
      <pc:sldChg chg="modSp add mod ord">
        <pc:chgData name="Biswas Poudel" userId="1df5c9bef23f88c0" providerId="LiveId" clId="{FD527986-B1E1-442B-9844-B65952435C48}" dt="2024-08-06T18:49:08.401" v="1017" actId="20577"/>
        <pc:sldMkLst>
          <pc:docMk/>
          <pc:sldMk cId="602468635" sldId="294"/>
        </pc:sldMkLst>
        <pc:spChg chg="mod">
          <ac:chgData name="Biswas Poudel" userId="1df5c9bef23f88c0" providerId="LiveId" clId="{FD527986-B1E1-442B-9844-B65952435C48}" dt="2024-08-06T18:48:41.620" v="936" actId="20577"/>
          <ac:spMkLst>
            <pc:docMk/>
            <pc:sldMk cId="602468635" sldId="294"/>
            <ac:spMk id="7" creationId="{8A84D4AF-8D29-5A55-F3F8-1E928E3B08FF}"/>
          </ac:spMkLst>
        </pc:spChg>
        <pc:spChg chg="mod">
          <ac:chgData name="Biswas Poudel" userId="1df5c9bef23f88c0" providerId="LiveId" clId="{FD527986-B1E1-442B-9844-B65952435C48}" dt="2024-08-06T18:49:08.401" v="1017" actId="20577"/>
          <ac:spMkLst>
            <pc:docMk/>
            <pc:sldMk cId="602468635" sldId="294"/>
            <ac:spMk id="8" creationId="{6450744F-A4B6-FD90-F6DA-4EF9A192E377}"/>
          </ac:spMkLst>
        </pc:spChg>
      </pc:sldChg>
      <pc:sldChg chg="modSp add mod ord">
        <pc:chgData name="Biswas Poudel" userId="1df5c9bef23f88c0" providerId="LiveId" clId="{FD527986-B1E1-442B-9844-B65952435C48}" dt="2024-08-06T19:17:10.675" v="2278" actId="20577"/>
        <pc:sldMkLst>
          <pc:docMk/>
          <pc:sldMk cId="3676879894" sldId="295"/>
        </pc:sldMkLst>
        <pc:spChg chg="mod">
          <ac:chgData name="Biswas Poudel" userId="1df5c9bef23f88c0" providerId="LiveId" clId="{FD527986-B1E1-442B-9844-B65952435C48}" dt="2024-08-06T19:16:45.186" v="2227" actId="20577"/>
          <ac:spMkLst>
            <pc:docMk/>
            <pc:sldMk cId="3676879894" sldId="295"/>
            <ac:spMk id="7" creationId="{8A84D4AF-8D29-5A55-F3F8-1E928E3B08FF}"/>
          </ac:spMkLst>
        </pc:spChg>
        <pc:spChg chg="mod">
          <ac:chgData name="Biswas Poudel" userId="1df5c9bef23f88c0" providerId="LiveId" clId="{FD527986-B1E1-442B-9844-B65952435C48}" dt="2024-08-06T19:17:10.675" v="2278" actId="20577"/>
          <ac:spMkLst>
            <pc:docMk/>
            <pc:sldMk cId="3676879894" sldId="295"/>
            <ac:spMk id="8" creationId="{6450744F-A4B6-FD90-F6DA-4EF9A192E377}"/>
          </ac:spMkLst>
        </pc:spChg>
      </pc:sldChg>
      <pc:sldChg chg="addSp delSp modSp add mod">
        <pc:chgData name="Biswas Poudel" userId="1df5c9bef23f88c0" providerId="LiveId" clId="{FD527986-B1E1-442B-9844-B65952435C48}" dt="2024-08-06T19:03:28.108" v="1613" actId="1076"/>
        <pc:sldMkLst>
          <pc:docMk/>
          <pc:sldMk cId="4175282896" sldId="296"/>
        </pc:sldMkLst>
        <pc:spChg chg="mod">
          <ac:chgData name="Biswas Poudel" userId="1df5c9bef23f88c0" providerId="LiveId" clId="{FD527986-B1E1-442B-9844-B65952435C48}" dt="2024-08-06T18:55:50.067" v="1358" actId="20577"/>
          <ac:spMkLst>
            <pc:docMk/>
            <pc:sldMk cId="4175282896" sldId="296"/>
            <ac:spMk id="3" creationId="{476CC09F-7383-3A4C-555C-35DA0BB4B76E}"/>
          </ac:spMkLst>
        </pc:spChg>
        <pc:spChg chg="add del mod">
          <ac:chgData name="Biswas Poudel" userId="1df5c9bef23f88c0" providerId="LiveId" clId="{FD527986-B1E1-442B-9844-B65952435C48}" dt="2024-08-06T19:02:49.822" v="1609" actId="22"/>
          <ac:spMkLst>
            <pc:docMk/>
            <pc:sldMk cId="4175282896" sldId="296"/>
            <ac:spMk id="5" creationId="{D78B8B12-937A-6CD9-DD95-29F7116BE695}"/>
          </ac:spMkLst>
        </pc:spChg>
        <pc:spChg chg="mod">
          <ac:chgData name="Biswas Poudel" userId="1df5c9bef23f88c0" providerId="LiveId" clId="{FD527986-B1E1-442B-9844-B65952435C48}" dt="2024-08-06T19:02:07.590" v="1606" actId="20577"/>
          <ac:spMkLst>
            <pc:docMk/>
            <pc:sldMk cId="4175282896" sldId="296"/>
            <ac:spMk id="6" creationId="{9BE7E655-DBBE-1E38-D543-EB34028F2F2B}"/>
          </ac:spMkLst>
        </pc:spChg>
        <pc:picChg chg="del">
          <ac:chgData name="Biswas Poudel" userId="1df5c9bef23f88c0" providerId="LiveId" clId="{FD527986-B1E1-442B-9844-B65952435C48}" dt="2024-08-06T19:02:39.959" v="1607" actId="478"/>
          <ac:picMkLst>
            <pc:docMk/>
            <pc:sldMk cId="4175282896" sldId="296"/>
            <ac:picMk id="4" creationId="{6E98BC88-FA4F-F9BB-1B16-54B0E0430B3A}"/>
          </ac:picMkLst>
        </pc:picChg>
        <pc:picChg chg="del">
          <ac:chgData name="Biswas Poudel" userId="1df5c9bef23f88c0" providerId="LiveId" clId="{FD527986-B1E1-442B-9844-B65952435C48}" dt="2024-08-06T19:02:45.157" v="1608" actId="478"/>
          <ac:picMkLst>
            <pc:docMk/>
            <pc:sldMk cId="4175282896" sldId="296"/>
            <ac:picMk id="8" creationId="{AD1632B4-2716-5305-9DC3-8A5A7B7DD026}"/>
          </ac:picMkLst>
        </pc:picChg>
        <pc:picChg chg="add mod ord">
          <ac:chgData name="Biswas Poudel" userId="1df5c9bef23f88c0" providerId="LiveId" clId="{FD527986-B1E1-442B-9844-B65952435C48}" dt="2024-08-06T19:03:09.630" v="1611" actId="1076"/>
          <ac:picMkLst>
            <pc:docMk/>
            <pc:sldMk cId="4175282896" sldId="296"/>
            <ac:picMk id="9" creationId="{21AF4C07-1FD7-2FD3-D6BB-86580B504565}"/>
          </ac:picMkLst>
        </pc:picChg>
        <pc:picChg chg="add mod">
          <ac:chgData name="Biswas Poudel" userId="1df5c9bef23f88c0" providerId="LiveId" clId="{FD527986-B1E1-442B-9844-B65952435C48}" dt="2024-08-06T19:03:28.108" v="1613" actId="1076"/>
          <ac:picMkLst>
            <pc:docMk/>
            <pc:sldMk cId="4175282896" sldId="296"/>
            <ac:picMk id="11" creationId="{2B382047-92DD-D083-8F98-1C8FF7F349D3}"/>
          </ac:picMkLst>
        </pc:picChg>
      </pc:sldChg>
      <pc:sldChg chg="addSp delSp modSp add mod">
        <pc:chgData name="Biswas Poudel" userId="1df5c9bef23f88c0" providerId="LiveId" clId="{FD527986-B1E1-442B-9844-B65952435C48}" dt="2024-08-06T19:24:01.381" v="2814" actId="478"/>
        <pc:sldMkLst>
          <pc:docMk/>
          <pc:sldMk cId="1712117553" sldId="297"/>
        </pc:sldMkLst>
        <pc:spChg chg="mod">
          <ac:chgData name="Biswas Poudel" userId="1df5c9bef23f88c0" providerId="LiveId" clId="{FD527986-B1E1-442B-9844-B65952435C48}" dt="2024-08-06T19:06:47.089" v="1919" actId="20577"/>
          <ac:spMkLst>
            <pc:docMk/>
            <pc:sldMk cId="1712117553" sldId="297"/>
            <ac:spMk id="3" creationId="{476CC09F-7383-3A4C-555C-35DA0BB4B76E}"/>
          </ac:spMkLst>
        </pc:spChg>
        <pc:spChg chg="mod">
          <ac:chgData name="Biswas Poudel" userId="1df5c9bef23f88c0" providerId="LiveId" clId="{FD527986-B1E1-442B-9844-B65952435C48}" dt="2024-08-06T19:12:41.449" v="2210" actId="20577"/>
          <ac:spMkLst>
            <pc:docMk/>
            <pc:sldMk cId="1712117553" sldId="297"/>
            <ac:spMk id="6" creationId="{9BE7E655-DBBE-1E38-D543-EB34028F2F2B}"/>
          </ac:spMkLst>
        </pc:spChg>
        <pc:spChg chg="del mod">
          <ac:chgData name="Biswas Poudel" userId="1df5c9bef23f88c0" providerId="LiveId" clId="{FD527986-B1E1-442B-9844-B65952435C48}" dt="2024-08-06T19:24:01.381" v="2814" actId="478"/>
          <ac:spMkLst>
            <pc:docMk/>
            <pc:sldMk cId="1712117553" sldId="297"/>
            <ac:spMk id="7" creationId="{845A03A5-6D4D-7072-B3BD-F2DA38CADEB0}"/>
          </ac:spMkLst>
        </pc:spChg>
        <pc:picChg chg="add mod">
          <ac:chgData name="Biswas Poudel" userId="1df5c9bef23f88c0" providerId="LiveId" clId="{FD527986-B1E1-442B-9844-B65952435C48}" dt="2024-08-06T19:09:56.377" v="2192" actId="1076"/>
          <ac:picMkLst>
            <pc:docMk/>
            <pc:sldMk cId="1712117553" sldId="297"/>
            <ac:picMk id="4" creationId="{5E0975A1-22F7-1B08-E95C-42E10512A90E}"/>
          </ac:picMkLst>
        </pc:picChg>
      </pc:sldChg>
      <pc:sldChg chg="addSp delSp modSp add mod">
        <pc:chgData name="Biswas Poudel" userId="1df5c9bef23f88c0" providerId="LiveId" clId="{FD527986-B1E1-442B-9844-B65952435C48}" dt="2024-08-06T19:24:11.367" v="2815" actId="478"/>
        <pc:sldMkLst>
          <pc:docMk/>
          <pc:sldMk cId="2555105336" sldId="298"/>
        </pc:sldMkLst>
        <pc:spChg chg="del mod">
          <ac:chgData name="Biswas Poudel" userId="1df5c9bef23f88c0" providerId="LiveId" clId="{FD527986-B1E1-442B-9844-B65952435C48}" dt="2024-08-06T19:13:32.849" v="2214"/>
          <ac:spMkLst>
            <pc:docMk/>
            <pc:sldMk cId="2555105336" sldId="298"/>
            <ac:spMk id="6" creationId="{9BE7E655-DBBE-1E38-D543-EB34028F2F2B}"/>
          </ac:spMkLst>
        </pc:spChg>
        <pc:spChg chg="del">
          <ac:chgData name="Biswas Poudel" userId="1df5c9bef23f88c0" providerId="LiveId" clId="{FD527986-B1E1-442B-9844-B65952435C48}" dt="2024-08-06T19:24:11.367" v="2815" actId="478"/>
          <ac:spMkLst>
            <pc:docMk/>
            <pc:sldMk cId="2555105336" sldId="298"/>
            <ac:spMk id="7" creationId="{845A03A5-6D4D-7072-B3BD-F2DA38CADEB0}"/>
          </ac:spMkLst>
        </pc:spChg>
        <pc:picChg chg="del">
          <ac:chgData name="Biswas Poudel" userId="1df5c9bef23f88c0" providerId="LiveId" clId="{FD527986-B1E1-442B-9844-B65952435C48}" dt="2024-08-06T19:13:08.600" v="2212" actId="478"/>
          <ac:picMkLst>
            <pc:docMk/>
            <pc:sldMk cId="2555105336" sldId="298"/>
            <ac:picMk id="4" creationId="{5E0975A1-22F7-1B08-E95C-42E10512A90E}"/>
          </ac:picMkLst>
        </pc:picChg>
        <pc:picChg chg="add mod">
          <ac:chgData name="Biswas Poudel" userId="1df5c9bef23f88c0" providerId="LiveId" clId="{FD527986-B1E1-442B-9844-B65952435C48}" dt="2024-08-06T19:13:34.899" v="2217" actId="1076"/>
          <ac:picMkLst>
            <pc:docMk/>
            <pc:sldMk cId="2555105336" sldId="298"/>
            <ac:picMk id="5" creationId="{BE25A683-CE51-A84F-F7D2-94182C6CE4AF}"/>
          </ac:picMkLst>
        </pc:picChg>
      </pc:sldChg>
      <pc:sldMasterChg chg="delSldLayout">
        <pc:chgData name="Biswas Poudel" userId="1df5c9bef23f88c0" providerId="LiveId" clId="{FD527986-B1E1-442B-9844-B65952435C48}" dt="2024-08-06T19:23:09.795" v="2772" actId="47"/>
        <pc:sldMasterMkLst>
          <pc:docMk/>
          <pc:sldMasterMk cId="4222058729" sldId="2147483705"/>
        </pc:sldMasterMkLst>
        <pc:sldLayoutChg chg="del">
          <pc:chgData name="Biswas Poudel" userId="1df5c9bef23f88c0" providerId="LiveId" clId="{FD527986-B1E1-442B-9844-B65952435C48}" dt="2024-08-06T19:23:09.795" v="2772" actId="47"/>
          <pc:sldLayoutMkLst>
            <pc:docMk/>
            <pc:sldMasterMk cId="4222058729" sldId="2147483705"/>
            <pc:sldLayoutMk cId="1673299687" sldId="2147483719"/>
          </pc:sldLayoutMkLst>
        </pc:sldLayoutChg>
        <pc:sldLayoutChg chg="del">
          <pc:chgData name="Biswas Poudel" userId="1df5c9bef23f88c0" providerId="LiveId" clId="{FD527986-B1E1-442B-9844-B65952435C48}" dt="2024-08-06T19:22:55.527" v="2771" actId="47"/>
          <pc:sldLayoutMkLst>
            <pc:docMk/>
            <pc:sldMasterMk cId="4222058729" sldId="2147483705"/>
            <pc:sldLayoutMk cId="3523815559" sldId="2147483725"/>
          </pc:sldLayoutMkLst>
        </pc:sldLayoutChg>
        <pc:sldLayoutChg chg="del">
          <pc:chgData name="Biswas Poudel" userId="1df5c9bef23f88c0" providerId="LiveId" clId="{FD527986-B1E1-442B-9844-B65952435C48}" dt="2024-08-06T19:21:56.585" v="2740" actId="47"/>
          <pc:sldLayoutMkLst>
            <pc:docMk/>
            <pc:sldMasterMk cId="4222058729" sldId="2147483705"/>
            <pc:sldLayoutMk cId="2176689082" sldId="21474837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02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6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8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6" r:id="rId19"/>
    <p:sldLayoutId id="214748372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37947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Blog Creation Using </a:t>
            </a:r>
            <a:r>
              <a:rPr lang="en-US" dirty="0" err="1"/>
              <a:t>CrewAI</a:t>
            </a:r>
            <a:r>
              <a:rPr lang="en-US" dirty="0"/>
              <a:t> Multi-Agents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F58318-BA41-0A17-4497-31E39ECD3CBB}"/>
              </a:ext>
            </a:extLst>
          </p:cNvPr>
          <p:cNvSpPr txBox="1"/>
          <p:nvPr/>
        </p:nvSpPr>
        <p:spPr>
          <a:xfrm>
            <a:off x="7018020" y="6161809"/>
            <a:ext cx="310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Biswas Poudel,  Amit Kumar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Topics variety: Sports, Politics, Economics, AI,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OpenAI, Gemini, </a:t>
            </a:r>
          </a:p>
          <a:p>
            <a:pPr lvl="1"/>
            <a:r>
              <a:rPr lang="en-US" dirty="0"/>
              <a:t>Running the same query again</a:t>
            </a:r>
          </a:p>
          <a:p>
            <a:pPr lvl="1"/>
            <a:r>
              <a:rPr lang="en-US" dirty="0"/>
              <a:t>Image generation</a:t>
            </a:r>
          </a:p>
          <a:p>
            <a:pPr lvl="1"/>
            <a:r>
              <a:rPr lang="en-US" dirty="0"/>
              <a:t>Delegation: True/False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Looping on the same search query or search result</a:t>
            </a:r>
          </a:p>
          <a:p>
            <a:pPr lvl="1"/>
            <a:r>
              <a:rPr lang="en-US" dirty="0"/>
              <a:t>Inconsistent quality of Blog content</a:t>
            </a:r>
          </a:p>
          <a:p>
            <a:pPr lvl="1"/>
            <a:r>
              <a:rPr lang="en-US" dirty="0"/>
              <a:t>Resource Exhausted, Weird Errors</a:t>
            </a:r>
          </a:p>
          <a:p>
            <a:pPr lvl="1"/>
            <a:r>
              <a:rPr lang="en-US" dirty="0"/>
              <a:t>Got stuck in seemingly never-ending loops</a:t>
            </a:r>
          </a:p>
          <a:p>
            <a:pPr lvl="1"/>
            <a:r>
              <a:rPr lang="en-US" dirty="0"/>
              <a:t>Limited processing of search results, often reusing a few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975A1-22F7-1B08-E95C-42E10512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0" y="5140192"/>
            <a:ext cx="891664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Observations</a:t>
            </a:r>
          </a:p>
        </p:txBody>
      </p:sp>
      <p:pic>
        <p:nvPicPr>
          <p:cNvPr id="5" name="Content Placeholder 4" descr="A person standing in a city&#10;&#10;Description automatically generated">
            <a:extLst>
              <a:ext uri="{FF2B5EF4-FFF2-40B4-BE49-F238E27FC236}">
                <a16:creationId xmlns:a16="http://schemas.microsoft.com/office/drawing/2014/main" id="{BE25A683-CE51-A84F-F7D2-94182C6CE4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0" y="1531604"/>
            <a:ext cx="3995737" cy="3995737"/>
          </a:xfrm>
        </p:spPr>
      </p:pic>
    </p:spTree>
    <p:extLst>
      <p:ext uri="{BB962C8B-B14F-4D97-AF65-F5344CB8AC3E}">
        <p14:creationId xmlns:p14="http://schemas.microsoft.com/office/powerpoint/2010/main" val="255510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1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 Creation Jos are SAFE!!</a:t>
            </a:r>
          </a:p>
        </p:txBody>
      </p:sp>
    </p:spTree>
    <p:extLst>
      <p:ext uri="{BB962C8B-B14F-4D97-AF65-F5344CB8AC3E}">
        <p14:creationId xmlns:p14="http://schemas.microsoft.com/office/powerpoint/2010/main" val="367687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potential, but needs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better coordination among the Multi-agents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Improvements in query handling and content quality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Breaking out of looping issues</a:t>
            </a:r>
          </a:p>
          <a:p>
            <a:r>
              <a:rPr lang="en-US" dirty="0"/>
              <a:t>Ensure thorough processing of all search results</a:t>
            </a:r>
          </a:p>
          <a:p>
            <a:r>
              <a:rPr lang="en-US" dirty="0"/>
              <a:t>Consider customized or fine-tuned blog writing models</a:t>
            </a:r>
          </a:p>
          <a:p>
            <a:r>
              <a:rPr lang="en-US" dirty="0"/>
              <a:t>Enhance coordination among agents</a:t>
            </a:r>
          </a:p>
          <a:p>
            <a:r>
              <a:rPr lang="en-US" dirty="0"/>
              <a:t>Better image generation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Questions??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alpha val="60000"/>
                  </a:schemeClr>
                </a:solidFill>
              </a:rPr>
              <a:t>Thank You!</a:t>
            </a:r>
          </a:p>
        </p:txBody>
      </p:sp>
      <p:pic>
        <p:nvPicPr>
          <p:cNvPr id="7" name="Picture Placeholder 6" descr="Help with solid fill">
            <a:extLst>
              <a:ext uri="{FF2B5EF4-FFF2-40B4-BE49-F238E27FC236}">
                <a16:creationId xmlns:a16="http://schemas.microsoft.com/office/drawing/2014/main" id="{FF240EAC-A00F-2CC5-9137-7302DFEA3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52" r="1152"/>
          <a:stretch>
            <a:fillRect/>
          </a:stretch>
        </p:blipFill>
        <p:spPr>
          <a:xfrm>
            <a:off x="6203952" y="647089"/>
            <a:ext cx="5437187" cy="5565409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Technology Stack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Observations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526889" cy="2352356"/>
          </a:xfrm>
          <a:noFill/>
        </p:spPr>
        <p:txBody>
          <a:bodyPr/>
          <a:lstStyle/>
          <a:p>
            <a:r>
              <a:rPr lang="en-US" dirty="0"/>
              <a:t>Streamlining Content Creation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Blog Creation is time-consuming </a:t>
            </a:r>
          </a:p>
          <a:p>
            <a:r>
              <a:rPr lang="en-US" dirty="0"/>
              <a:t>Quality and relevance of content can vary</a:t>
            </a:r>
          </a:p>
          <a:p>
            <a:r>
              <a:rPr lang="en-US" dirty="0"/>
              <a:t>Need for automation to handle diverse topics</a:t>
            </a:r>
          </a:p>
          <a:p>
            <a:r>
              <a:rPr lang="en-US" dirty="0"/>
              <a:t>Not an expert on multiple topics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1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LLM’s Abilities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Leveraging AI and multi-agents frameworks to streamline content creation</a:t>
            </a:r>
          </a:p>
          <a:p>
            <a:r>
              <a:rPr lang="en-US" dirty="0"/>
              <a:t>Increasing demands for timely and relevant blog content</a:t>
            </a:r>
          </a:p>
          <a:p>
            <a:r>
              <a:rPr lang="en-US" dirty="0"/>
              <a:t>Goals: Quality, Efficiency, and Scalability in blog production</a:t>
            </a:r>
          </a:p>
        </p:txBody>
      </p:sp>
    </p:spTree>
    <p:extLst>
      <p:ext uri="{BB962C8B-B14F-4D97-AF65-F5344CB8AC3E}">
        <p14:creationId xmlns:p14="http://schemas.microsoft.com/office/powerpoint/2010/main" val="9842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1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Agents are Cool!</a:t>
            </a:r>
          </a:p>
        </p:txBody>
      </p:sp>
    </p:spTree>
    <p:extLst>
      <p:ext uri="{BB962C8B-B14F-4D97-AF65-F5344CB8AC3E}">
        <p14:creationId xmlns:p14="http://schemas.microsoft.com/office/powerpoint/2010/main" val="60246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Utilized </a:t>
            </a:r>
            <a:r>
              <a:rPr lang="en-US" dirty="0" err="1"/>
              <a:t>CrewAI</a:t>
            </a:r>
            <a:r>
              <a:rPr lang="en-US" dirty="0"/>
              <a:t> for agent-based task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Agents: Research, Blog writer, Image Generator,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Tools: </a:t>
            </a:r>
            <a:r>
              <a:rPr lang="en-US" dirty="0" err="1"/>
              <a:t>SerperDev</a:t>
            </a:r>
            <a:r>
              <a:rPr lang="en-US" dirty="0"/>
              <a:t>, </a:t>
            </a:r>
            <a:r>
              <a:rPr lang="en-US" dirty="0" err="1"/>
              <a:t>ScrapeWebsite</a:t>
            </a:r>
            <a:r>
              <a:rPr lang="en-US" dirty="0"/>
              <a:t>, </a:t>
            </a:r>
            <a:r>
              <a:rPr lang="en-US" dirty="0" err="1"/>
              <a:t>Image_tool</a:t>
            </a:r>
            <a:r>
              <a:rPr lang="en-US" dirty="0"/>
              <a:t> (custom)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Tasks: Research task, Writing task, image generation task, editing task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8BC88-FA4F-F9BB-1B16-54B0E0430B3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5986462" y="268288"/>
            <a:ext cx="4776513" cy="39957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632B4-2716-5305-9DC3-8A5A7B7DD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27929"/>
            <a:ext cx="434400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CrewAI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gemini-1.5-flash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Hugging face (for image-generation)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SerperDevTool</a:t>
            </a:r>
            <a:r>
              <a:rPr lang="en-US" dirty="0"/>
              <a:t>(), </a:t>
            </a:r>
            <a:r>
              <a:rPr lang="en-US" dirty="0" err="1"/>
              <a:t>ScrapeWebsiteTool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libraries (diffusers, </a:t>
            </a:r>
            <a:r>
              <a:rPr lang="en-US" dirty="0" err="1"/>
              <a:t>langchain,Ipython</a:t>
            </a:r>
            <a:r>
              <a:rPr lang="en-US" dirty="0"/>
              <a:t>, display)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AF4C07-1FD7-2FD3-D6BB-86580B50456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5328546" y="1096910"/>
            <a:ext cx="5144218" cy="10002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382047-92DD-D083-8F98-1C8FF7F3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40" y="2913735"/>
            <a:ext cx="486795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28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{4F9656C6-0D33-4B08-873A-4175133E048D}tf33713516_win32</Template>
  <TotalTime>63</TotalTime>
  <Words>311</Words>
  <Application>Microsoft Office PowerPoint</Application>
  <PresentationFormat>Widescreen</PresentationFormat>
  <Paragraphs>74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Blog Creation Using CrewAI Multi-Agents</vt:lpstr>
      <vt:lpstr>Agenda</vt:lpstr>
      <vt:lpstr>Problem Statement</vt:lpstr>
      <vt:lpstr>Problem Statement</vt:lpstr>
      <vt:lpstr>Context</vt:lpstr>
      <vt:lpstr>Context</vt:lpstr>
      <vt:lpstr>Solution Approach</vt:lpstr>
      <vt:lpstr>Solution Approach</vt:lpstr>
      <vt:lpstr>Tech Stack</vt:lpstr>
      <vt:lpstr>Experiments</vt:lpstr>
      <vt:lpstr>Results &amp; Observations</vt:lpstr>
      <vt:lpstr>Results &amp; Observations</vt:lpstr>
      <vt:lpstr>Conclusion</vt:lpstr>
      <vt:lpstr>Conclusion</vt:lpstr>
      <vt:lpstr>Future Work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Biswas Poudel</dc:creator>
  <cp:lastModifiedBy>Biswas Poudel</cp:lastModifiedBy>
  <cp:revision>1</cp:revision>
  <dcterms:created xsi:type="dcterms:W3CDTF">2024-08-06T18:20:32Z</dcterms:created>
  <dcterms:modified xsi:type="dcterms:W3CDTF">2024-08-06T19:24:19Z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