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38" autoAdjust="0"/>
  </p:normalViewPr>
  <p:slideViewPr>
    <p:cSldViewPr snapToGrid="0" snapToObjects="1">
      <p:cViewPr varScale="1">
        <p:scale>
          <a:sx n="90" d="100"/>
          <a:sy n="90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9A57-3C89-0847-9EFE-C609C5F0E88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B1AC-9C91-114E-B5FF-5566E4F5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10-23 at 7.54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4" r="-1820"/>
          <a:stretch/>
        </p:blipFill>
        <p:spPr>
          <a:xfrm>
            <a:off x="0" y="160866"/>
            <a:ext cx="8960556" cy="4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116666" y="5459891"/>
            <a:ext cx="439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Nice Grid but Hard to Focus!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873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cebook-log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r="3615"/>
          <a:stretch>
            <a:fillRect/>
          </a:stretch>
        </p:blipFill>
        <p:spPr>
          <a:xfrm>
            <a:off x="457200" y="0"/>
            <a:ext cx="8229600" cy="2612496"/>
          </a:xfrm>
        </p:spPr>
      </p:pic>
      <p:pic>
        <p:nvPicPr>
          <p:cNvPr id="5" name="Picture 4" descr="Twitter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" y="2342444"/>
            <a:ext cx="8023578" cy="1919112"/>
          </a:xfrm>
          <a:prstGeom prst="rect">
            <a:avLst/>
          </a:prstGeom>
        </p:spPr>
      </p:pic>
      <p:pic>
        <p:nvPicPr>
          <p:cNvPr id="8" name="Picture 7" descr="friend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5282">
            <a:off x="2341891" y="1657976"/>
            <a:ext cx="5686778" cy="2450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0837" y="4824834"/>
            <a:ext cx="733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Things are always better with Friends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39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0-23 at 8.10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3973"/>
          <a:stretch>
            <a:fillRect/>
          </a:stretch>
        </p:blipFill>
        <p:spPr>
          <a:xfrm>
            <a:off x="155222" y="112890"/>
            <a:ext cx="8890000" cy="4771496"/>
          </a:xfrm>
        </p:spPr>
      </p:pic>
      <p:cxnSp>
        <p:nvCxnSpPr>
          <p:cNvPr id="6" name="Straight Arrow Connector 5"/>
          <p:cNvCxnSpPr>
            <a:stCxn id="9" idx="0"/>
          </p:cNvCxnSpPr>
          <p:nvPr/>
        </p:nvCxnSpPr>
        <p:spPr>
          <a:xfrm flipV="1">
            <a:off x="8044309" y="3062116"/>
            <a:ext cx="436465" cy="2341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ket 7"/>
          <p:cNvSpPr/>
          <p:nvPr/>
        </p:nvSpPr>
        <p:spPr>
          <a:xfrm>
            <a:off x="7601787" y="5403237"/>
            <a:ext cx="45719" cy="35038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16435" y="5403237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Right Bracket 10"/>
          <p:cNvSpPr/>
          <p:nvPr/>
        </p:nvSpPr>
        <p:spPr>
          <a:xfrm>
            <a:off x="8426464" y="5403237"/>
            <a:ext cx="45719" cy="35038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4623464" y="3637847"/>
            <a:ext cx="0" cy="2341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/>
          <p:cNvSpPr/>
          <p:nvPr/>
        </p:nvSpPr>
        <p:spPr>
          <a:xfrm>
            <a:off x="2429731" y="6021300"/>
            <a:ext cx="1789491" cy="60399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99600" y="5978967"/>
            <a:ext cx="404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Single column News Feed</a:t>
            </a:r>
          </a:p>
          <a:p>
            <a:r>
              <a:rPr lang="en-US" dirty="0" smtClean="0"/>
              <a:t>. Never Stumble at same news ever again</a:t>
            </a:r>
            <a:endParaRPr lang="en-US" dirty="0"/>
          </a:p>
        </p:txBody>
      </p:sp>
      <p:sp>
        <p:nvSpPr>
          <p:cNvPr id="26" name="Right Bracket 25"/>
          <p:cNvSpPr/>
          <p:nvPr/>
        </p:nvSpPr>
        <p:spPr>
          <a:xfrm>
            <a:off x="4219222" y="6021300"/>
            <a:ext cx="2428106" cy="60399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4" idx="0"/>
          </p:cNvCxnSpPr>
          <p:nvPr/>
        </p:nvCxnSpPr>
        <p:spPr>
          <a:xfrm flipH="1" flipV="1">
            <a:off x="804335" y="1185334"/>
            <a:ext cx="1519327" cy="408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/>
          <p:cNvSpPr/>
          <p:nvPr/>
        </p:nvSpPr>
        <p:spPr>
          <a:xfrm>
            <a:off x="98595" y="5312929"/>
            <a:ext cx="1789491" cy="60399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8464" y="5270596"/>
            <a:ext cx="4110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What did your friends shared with you?</a:t>
            </a:r>
          </a:p>
          <a:p>
            <a:r>
              <a:rPr lang="en-US" dirty="0" smtClean="0"/>
              <a:t>. What did they like and recommend you?</a:t>
            </a:r>
            <a:endParaRPr lang="en-US" dirty="0"/>
          </a:p>
        </p:txBody>
      </p:sp>
      <p:sp>
        <p:nvSpPr>
          <p:cNvPr id="35" name="Right Bracket 34"/>
          <p:cNvSpPr/>
          <p:nvPr/>
        </p:nvSpPr>
        <p:spPr>
          <a:xfrm>
            <a:off x="1888086" y="5312929"/>
            <a:ext cx="2428106" cy="60399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be annoyed with recurring news feed</a:t>
            </a:r>
          </a:p>
          <a:p>
            <a:endParaRPr lang="en-US" dirty="0" smtClean="0"/>
          </a:p>
          <a:p>
            <a:r>
              <a:rPr lang="en-US" dirty="0" smtClean="0"/>
              <a:t>Analyze what you read and when you read</a:t>
            </a:r>
          </a:p>
          <a:p>
            <a:endParaRPr lang="en-US" dirty="0"/>
          </a:p>
          <a:p>
            <a:r>
              <a:rPr lang="en-US" dirty="0" smtClean="0"/>
              <a:t>Discuss news with friends, read what they like/recommend, recommend good news</a:t>
            </a:r>
          </a:p>
          <a:p>
            <a:endParaRPr lang="en-US" dirty="0" smtClean="0"/>
          </a:p>
          <a:p>
            <a:r>
              <a:rPr lang="en-US" dirty="0" smtClean="0"/>
              <a:t>Never miss a thing: News/ Blog</a:t>
            </a:r>
          </a:p>
          <a:p>
            <a:endParaRPr lang="en-US" dirty="0" smtClean="0"/>
          </a:p>
          <a:p>
            <a:r>
              <a:rPr lang="en-US" dirty="0" smtClean="0"/>
              <a:t>Can be a good way to save links when carrying out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97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Poudel</dc:creator>
  <cp:lastModifiedBy>Sagar Poudel</cp:lastModifiedBy>
  <cp:revision>4</cp:revision>
  <dcterms:created xsi:type="dcterms:W3CDTF">2014-10-23T23:40:19Z</dcterms:created>
  <dcterms:modified xsi:type="dcterms:W3CDTF">2014-10-24T03:29:59Z</dcterms:modified>
</cp:coreProperties>
</file>